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6" r:id="rId2"/>
    <p:sldId id="300" r:id="rId3"/>
    <p:sldId id="302" r:id="rId4"/>
    <p:sldId id="303" r:id="rId5"/>
    <p:sldId id="297" r:id="rId6"/>
    <p:sldId id="29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384" autoAdjust="0"/>
  </p:normalViewPr>
  <p:slideViewPr>
    <p:cSldViewPr snapToGrid="0">
      <p:cViewPr varScale="1">
        <p:scale>
          <a:sx n="98" d="100"/>
          <a:sy n="98" d="100"/>
        </p:scale>
        <p:origin x="-618"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p14="http://schemas.microsoft.com/office/powerpoint/2010/main" xmlns=""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12/5/2017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12/5/2017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12/5/2017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12/5/2017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12/5/2017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12/5/2017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12/5/2017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aspnetinhindi.blogspo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onicframework.com/docs/compon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hyperlink" Target="http://aspnetinhindi.blogspot.com/" TargetMode="External"/><Relationship Id="rId1" Type="http://schemas.openxmlformats.org/officeDocument/2006/relationships/slideLayout" Target="../slideLayouts/slideLayout2.xml"/><Relationship Id="rId5" Type="http://schemas.openxmlformats.org/officeDocument/2006/relationships/hyperlink" Target="mailto:rahuljograna007@gmail.com" TargetMode="External"/><Relationship Id="rId4" Type="http://schemas.openxmlformats.org/officeDocument/2006/relationships/hyperlink" Target="https://github.com/rahuljogran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rahuljograna00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38225" y="1828246"/>
            <a:ext cx="6858000" cy="380579"/>
          </a:xfrm>
          <a:prstGeom prst="rect">
            <a:avLst/>
          </a:prstGeom>
        </p:spPr>
        <p:txBody>
          <a:bodyPr vert="horz" lIns="91440" tIns="45720" rIns="91440" bIns="45720" rtlCol="0">
            <a:normAutofit fontScale="85000" lnSpcReduction="20000"/>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For Beginner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
        <p:nvSpPr>
          <p:cNvPr id="5" name="Subtitle 2"/>
          <p:cNvSpPr txBox="1">
            <a:spLocks/>
          </p:cNvSpPr>
          <p:nvPr/>
        </p:nvSpPr>
        <p:spPr>
          <a:xfrm>
            <a:off x="3856408" y="2230472"/>
            <a:ext cx="4338587" cy="1095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smtClean="0">
                <a:solidFill>
                  <a:srgbClr val="5BC8EC"/>
                </a:solidFill>
              </a:rPr>
              <a:t>By :- </a:t>
            </a:r>
            <a:r>
              <a:rPr lang="en-IN" sz="1600" dirty="0" smtClean="0">
                <a:solidFill>
                  <a:srgbClr val="C00000"/>
                </a:solidFill>
              </a:rPr>
              <a:t>RAHUL JOGRANA</a:t>
            </a:r>
          </a:p>
          <a:p>
            <a:pPr algn="l"/>
            <a:r>
              <a:rPr lang="en-IN" sz="1600" dirty="0" smtClean="0">
                <a:solidFill>
                  <a:srgbClr val="FF0000"/>
                </a:solidFill>
                <a:hlinkClick r:id="rId3"/>
              </a:rPr>
              <a:t>www.dotnetlab.in</a:t>
            </a:r>
            <a:endParaRPr lang="en-IN" sz="1600" dirty="0" smtClean="0">
              <a:solidFill>
                <a:srgbClr val="FF0000"/>
              </a:solidFill>
            </a:endParaRPr>
          </a:p>
          <a:p>
            <a:pPr algn="l"/>
            <a:r>
              <a:rPr lang="en-IN" sz="1600" dirty="0" smtClean="0">
                <a:solidFill>
                  <a:srgbClr val="FF0000"/>
                </a:solidFill>
                <a:hlinkClick r:id="rId4"/>
              </a:rPr>
              <a:t>www.aspnetinhindi.blogspot.com</a:t>
            </a:r>
            <a:endParaRPr lang="en-IN" sz="1600" dirty="0" smtClean="0">
              <a:solidFill>
                <a:srgbClr val="FF0000"/>
              </a:solidFill>
            </a:endParaRPr>
          </a:p>
          <a:p>
            <a:pPr algn="l"/>
            <a:r>
              <a:rPr lang="en-IN" sz="1600" dirty="0" smtClean="0">
                <a:solidFill>
                  <a:srgbClr val="5BC8EC"/>
                </a:solidFill>
              </a:rPr>
              <a:t>Twitter:- </a:t>
            </a:r>
            <a:r>
              <a:rPr lang="en-IN" sz="1600" dirty="0" smtClean="0">
                <a:solidFill>
                  <a:srgbClr val="FF0000"/>
                </a:solidFill>
              </a:rPr>
              <a:t>@</a:t>
            </a:r>
            <a:r>
              <a:rPr lang="en-IN" sz="1600" dirty="0" err="1" smtClean="0">
                <a:solidFill>
                  <a:srgbClr val="FF0000"/>
                </a:solidFill>
              </a:rPr>
              <a:t>thejograna</a:t>
            </a:r>
            <a:endParaRPr lang="en-IN" sz="1600" dirty="0" smtClean="0">
              <a:solidFill>
                <a:srgbClr val="FF0000"/>
              </a:solidFill>
            </a:endParaRPr>
          </a:p>
          <a:p>
            <a:pPr algn="l"/>
            <a:r>
              <a:rPr lang="en-IN" sz="1600" dirty="0" err="1" smtClean="0">
                <a:solidFill>
                  <a:srgbClr val="5BC8EC"/>
                </a:solidFill>
              </a:rPr>
              <a:t>Github</a:t>
            </a:r>
            <a:r>
              <a:rPr lang="en-IN" sz="1600" dirty="0" smtClean="0">
                <a:solidFill>
                  <a:srgbClr val="5BC8EC"/>
                </a:solidFill>
              </a:rPr>
              <a:t>:- </a:t>
            </a:r>
            <a:r>
              <a:rPr lang="en-IN" sz="1600" dirty="0" smtClean="0">
                <a:solidFill>
                  <a:srgbClr val="FF0000"/>
                </a:solidFill>
              </a:rPr>
              <a:t>github.com/</a:t>
            </a:r>
            <a:r>
              <a:rPr lang="en-IN" sz="1600" dirty="0" err="1" smtClean="0">
                <a:solidFill>
                  <a:srgbClr val="FF0000"/>
                </a:solidFill>
              </a:rPr>
              <a:t>rahuljograna</a:t>
            </a:r>
            <a:endParaRPr lang="en-IN" sz="1600" dirty="0" smtClean="0">
              <a:solidFill>
                <a:srgbClr val="FF0000"/>
              </a:solidFill>
            </a:endParaRPr>
          </a:p>
          <a:p>
            <a:pPr algn="l"/>
            <a:endParaRPr lang="en-US" sz="1600" dirty="0">
              <a:solidFill>
                <a:srgbClr val="5BC8EC"/>
              </a:solidFill>
            </a:endParaRPr>
          </a:p>
        </p:txBody>
      </p:sp>
      <p:pic>
        <p:nvPicPr>
          <p:cNvPr id="6" name="Picture 4" descr="E:\My Data\ \rahul\ \rahul\rj.jpg"/>
          <p:cNvPicPr>
            <a:picLocks noChangeAspect="1" noChangeArrowheads="1"/>
          </p:cNvPicPr>
          <p:nvPr/>
        </p:nvPicPr>
        <p:blipFill>
          <a:blip r:embed="rId5" cstate="print"/>
          <a:srcRect/>
          <a:stretch>
            <a:fillRect/>
          </a:stretch>
        </p:blipFill>
        <p:spPr bwMode="auto">
          <a:xfrm>
            <a:off x="1495425" y="2224109"/>
            <a:ext cx="2052176" cy="1824015"/>
          </a:xfrm>
          <a:prstGeom prst="rect">
            <a:avLst/>
          </a:prstGeom>
          <a:ln>
            <a:noFill/>
          </a:ln>
          <a:effectLst>
            <a:softEdge rad="112500"/>
          </a:effectLst>
        </p:spPr>
      </p:pic>
      <p:pic>
        <p:nvPicPr>
          <p:cNvPr id="7" name="Picture 6"/>
          <p:cNvPicPr>
            <a:picLocks noChangeAspect="1" noChangeArrowheads="1"/>
          </p:cNvPicPr>
          <p:nvPr/>
        </p:nvPicPr>
        <p:blipFill>
          <a:blip r:embed="rId6" cstate="print"/>
          <a:srcRect/>
          <a:stretch>
            <a:fillRect/>
          </a:stretch>
        </p:blipFill>
        <p:spPr bwMode="auto">
          <a:xfrm>
            <a:off x="1447800" y="295275"/>
            <a:ext cx="5619750"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9790" y="4318000"/>
            <a:ext cx="2218749" cy="369332"/>
          </a:xfrm>
          <a:prstGeom prst="rect">
            <a:avLst/>
          </a:prstGeom>
          <a:noFill/>
        </p:spPr>
        <p:txBody>
          <a:bodyPr wrap="none" rtlCol="0">
            <a:spAutoFit/>
          </a:bodyPr>
          <a:lstStyle/>
          <a:p>
            <a:pPr algn="ctr"/>
            <a:r>
              <a:rPr lang="en-GB" dirty="0" smtClean="0">
                <a:solidFill>
                  <a:srgbClr val="C00000"/>
                </a:solidFill>
              </a:rPr>
              <a:t>Part 12 alerts in ionic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057732" cy="979793"/>
          </a:xfrm>
        </p:spPr>
        <p:txBody>
          <a:bodyPr>
            <a:normAutofit/>
          </a:bodyPr>
          <a:lstStyle/>
          <a:p>
            <a:r>
              <a:rPr lang="en-IN" sz="4000" dirty="0" smtClean="0">
                <a:solidFill>
                  <a:srgbClr val="51BED8"/>
                </a:solidFill>
              </a:rPr>
              <a:t>Alerts in </a:t>
            </a:r>
            <a:r>
              <a:rPr lang="en-IN" sz="4000" dirty="0" smtClean="0">
                <a:solidFill>
                  <a:srgbClr val="51BED8"/>
                </a:solidFill>
              </a:rPr>
              <a:t>ionic</a:t>
            </a:r>
            <a:endParaRPr lang="en-US" sz="4000" dirty="0">
              <a:solidFill>
                <a:srgbClr val="51BED8"/>
              </a:solidFill>
            </a:endParaRPr>
          </a:p>
        </p:txBody>
      </p:sp>
      <p:sp>
        <p:nvSpPr>
          <p:cNvPr id="5" name="Content Placeholder 2"/>
          <p:cNvSpPr>
            <a:spLocks noGrp="1"/>
          </p:cNvSpPr>
          <p:nvPr>
            <p:ph idx="1"/>
          </p:nvPr>
        </p:nvSpPr>
        <p:spPr>
          <a:xfrm>
            <a:off x="774700" y="1670063"/>
            <a:ext cx="7594600" cy="2784258"/>
          </a:xfrm>
        </p:spPr>
        <p:txBody>
          <a:bodyPr>
            <a:normAutofit/>
          </a:bodyPr>
          <a:lstStyle/>
          <a:p>
            <a:r>
              <a:rPr lang="en-GB" sz="2000" dirty="0" smtClean="0"/>
              <a:t>Alerts are a great way to offer the user the ability to choose a specific action or list of actions. They also can provide the user with important information, or require them to make a decision (or multiple decisions</a:t>
            </a:r>
            <a:r>
              <a:rPr lang="en-GB" sz="2000" dirty="0" smtClean="0"/>
              <a:t>).</a:t>
            </a:r>
          </a:p>
          <a:p>
            <a:r>
              <a:rPr lang="en-GB" sz="2000" dirty="0" smtClean="0"/>
              <a:t>From a UI perspective, Alerts can be thought of as a type of “floating” modal that covers only a portion of the screen. This means Alerts should only be used for quick actions like password verification, small app notifications, or quick options. More in depth user flows should be reserved for full screen ​</a:t>
            </a:r>
            <a:r>
              <a:rPr lang="en-GB" sz="2000" dirty="0" smtClean="0">
                <a:hlinkClick r:id="rId2"/>
              </a:rPr>
              <a:t>Modals</a:t>
            </a:r>
            <a:r>
              <a:rPr lang="en-GB" sz="2000" dirty="0" smtClean="0"/>
              <a:t>​.</a:t>
            </a:r>
            <a:endParaRPr lang="en-US" sz="2000" u="sng" dirty="0">
              <a:solidFill>
                <a:srgbClr val="0070C0"/>
              </a:solidFill>
            </a:endParaRPr>
          </a:p>
        </p:txBody>
      </p:sp>
      <p:pic>
        <p:nvPicPr>
          <p:cNvPr id="6" name="Picture 2"/>
          <p:cNvPicPr>
            <a:picLocks noChangeAspect="1" noChangeArrowheads="1"/>
          </p:cNvPicPr>
          <p:nvPr/>
        </p:nvPicPr>
        <p:blipFill>
          <a:blip r:embed="rId3" cstate="print"/>
          <a:srcRect/>
          <a:stretch>
            <a:fillRect/>
          </a:stretch>
        </p:blipFill>
        <p:spPr bwMode="auto">
          <a:xfrm>
            <a:off x="2471740" y="343780"/>
            <a:ext cx="1062036" cy="1085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242558" cy="979793"/>
          </a:xfrm>
        </p:spPr>
        <p:txBody>
          <a:bodyPr>
            <a:normAutofit/>
          </a:bodyPr>
          <a:lstStyle/>
          <a:p>
            <a:r>
              <a:rPr lang="en-IN" sz="4000" dirty="0" smtClean="0">
                <a:solidFill>
                  <a:srgbClr val="51BED8"/>
                </a:solidFill>
              </a:rPr>
              <a:t>Inputs in ionic</a:t>
            </a:r>
            <a:endParaRPr lang="en-US" sz="4000" dirty="0">
              <a:solidFill>
                <a:srgbClr val="51BED8"/>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61570" y="1844708"/>
            <a:ext cx="1581150" cy="160972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81753" y="1340998"/>
            <a:ext cx="3257550" cy="3181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146" y="1935804"/>
            <a:ext cx="3605218" cy="1107996"/>
          </a:xfrm>
          <a:prstGeom prst="rect">
            <a:avLst/>
          </a:prstGeom>
          <a:noFill/>
        </p:spPr>
        <p:txBody>
          <a:bodyPr wrap="none" rtlCol="0">
            <a:spAutoFit/>
          </a:bodyPr>
          <a:lstStyle/>
          <a:p>
            <a:pPr algn="ctr"/>
            <a:r>
              <a:rPr lang="en-IN" sz="6600" b="1" dirty="0" smtClean="0">
                <a:solidFill>
                  <a:srgbClr val="5BC8EC"/>
                </a:solidFill>
              </a:rPr>
              <a:t>Let’s start</a:t>
            </a:r>
            <a:endParaRPr lang="en-US" sz="6600" b="1" dirty="0">
              <a:solidFill>
                <a:srgbClr val="5BC8E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5" y="809625"/>
            <a:ext cx="7615098" cy="3570208"/>
          </a:xfrm>
          <a:prstGeom prst="rect">
            <a:avLst/>
          </a:prstGeom>
          <a:noFill/>
        </p:spPr>
        <p:txBody>
          <a:bodyPr wrap="none" rtlCol="0">
            <a:spAutoFit/>
          </a:bodyPr>
          <a:lstStyle/>
          <a:p>
            <a:pPr>
              <a:buFont typeface="Arial" pitchFamily="34" charset="0"/>
              <a:buChar char="•"/>
            </a:pPr>
            <a:r>
              <a:rPr lang="en-IN" dirty="0" smtClean="0"/>
              <a:t> To learn new Technology along with Example like</a:t>
            </a:r>
          </a:p>
          <a:p>
            <a:r>
              <a:rPr lang="en-IN" dirty="0" smtClean="0"/>
              <a:t>		</a:t>
            </a:r>
            <a:r>
              <a:rPr lang="en-IN" dirty="0" smtClean="0">
                <a:solidFill>
                  <a:srgbClr val="C00000"/>
                </a:solidFill>
              </a:rPr>
              <a:t>ASP.NET,   ASP.NET MVC,  </a:t>
            </a:r>
            <a:r>
              <a:rPr lang="en-IN" dirty="0" err="1" smtClean="0">
                <a:solidFill>
                  <a:srgbClr val="C00000"/>
                </a:solidFill>
              </a:rPr>
              <a:t>AngularJS</a:t>
            </a:r>
            <a:r>
              <a:rPr lang="en-IN" dirty="0" smtClean="0">
                <a:solidFill>
                  <a:srgbClr val="C00000"/>
                </a:solidFill>
              </a:rPr>
              <a:t>, ASP.NET Web API</a:t>
            </a:r>
          </a:p>
          <a:p>
            <a:pPr>
              <a:buFont typeface="Arial" pitchFamily="34" charset="0"/>
              <a:buChar char="•"/>
            </a:pPr>
            <a:r>
              <a:rPr lang="en-IN" dirty="0" smtClean="0"/>
              <a:t> From Beginners visit my </a:t>
            </a:r>
            <a:r>
              <a:rPr lang="en-IN" dirty="0" err="1" smtClean="0"/>
              <a:t>Youtube</a:t>
            </a:r>
            <a:r>
              <a:rPr lang="en-IN" dirty="0" smtClean="0"/>
              <a:t> channel and steps and Source code is </a:t>
            </a:r>
          </a:p>
          <a:p>
            <a:r>
              <a:rPr lang="en-IN" dirty="0" smtClean="0"/>
              <a:t>     Available on My Blog and Web site</a:t>
            </a:r>
          </a:p>
          <a:p>
            <a:r>
              <a:rPr lang="en-IN" dirty="0" smtClean="0"/>
              <a:t> To Get notification for new updates </a:t>
            </a:r>
            <a:r>
              <a:rPr lang="en-IN" sz="2800" b="1" dirty="0" smtClean="0">
                <a:solidFill>
                  <a:srgbClr val="FF0000"/>
                </a:solidFill>
              </a:rPr>
              <a:t>Subscribe</a:t>
            </a:r>
            <a:r>
              <a:rPr lang="en-IN" sz="2000" dirty="0" smtClean="0"/>
              <a:t> </a:t>
            </a:r>
            <a:r>
              <a:rPr lang="en-IN" dirty="0" smtClean="0"/>
              <a:t>my  </a:t>
            </a:r>
            <a:r>
              <a:rPr lang="en-IN" sz="2400" b="1" dirty="0" smtClean="0">
                <a:solidFill>
                  <a:srgbClr val="FF0000"/>
                </a:solidFill>
              </a:rPr>
              <a:t>YOUTUBE</a:t>
            </a:r>
            <a:r>
              <a:rPr lang="en-IN" sz="2400" dirty="0" smtClean="0"/>
              <a:t> </a:t>
            </a:r>
            <a:r>
              <a:rPr lang="en-IN" dirty="0" smtClean="0"/>
              <a:t>Channel.</a:t>
            </a:r>
          </a:p>
          <a:p>
            <a:endParaRPr lang="en-IN" dirty="0" smtClean="0"/>
          </a:p>
          <a:p>
            <a:r>
              <a:rPr lang="en-IN" dirty="0" smtClean="0"/>
              <a:t>Source Code :- </a:t>
            </a:r>
            <a:r>
              <a:rPr lang="en-IN" dirty="0" smtClean="0">
                <a:hlinkClick r:id="rId2"/>
              </a:rPr>
              <a:t>http://aspnetinhindi.blogspot.com</a:t>
            </a:r>
            <a:endParaRPr lang="en-IN" dirty="0" smtClean="0"/>
          </a:p>
          <a:p>
            <a:r>
              <a:rPr lang="en-IN" dirty="0" smtClean="0"/>
              <a:t>Website :- </a:t>
            </a:r>
            <a:r>
              <a:rPr lang="en-IN" dirty="0" smtClean="0">
                <a:hlinkClick r:id="rId3"/>
              </a:rPr>
              <a:t>http://www.dotnetlab.in</a:t>
            </a:r>
            <a:endParaRPr lang="en-IN" dirty="0" smtClean="0"/>
          </a:p>
          <a:p>
            <a:r>
              <a:rPr lang="en-IN" dirty="0" err="1" smtClean="0"/>
              <a:t>Github</a:t>
            </a:r>
            <a:r>
              <a:rPr lang="en-IN" dirty="0" smtClean="0"/>
              <a:t> :- </a:t>
            </a:r>
            <a:r>
              <a:rPr lang="en-IN" dirty="0" smtClean="0">
                <a:hlinkClick r:id="rId4"/>
              </a:rPr>
              <a:t>https://github.com/rahuljograna</a:t>
            </a:r>
            <a:endParaRPr lang="en-IN" dirty="0" smtClean="0"/>
          </a:p>
          <a:p>
            <a:r>
              <a:rPr lang="en-IN" dirty="0" smtClean="0"/>
              <a:t>Twitter :- twitter.com/</a:t>
            </a:r>
            <a:r>
              <a:rPr lang="en-IN" dirty="0" err="1" smtClean="0"/>
              <a:t>thejograna</a:t>
            </a:r>
            <a:endParaRPr lang="en-IN" dirty="0" smtClean="0"/>
          </a:p>
          <a:p>
            <a:r>
              <a:rPr lang="en-IN" dirty="0" smtClean="0"/>
              <a:t>Mail :- </a:t>
            </a:r>
            <a:r>
              <a:rPr lang="en-IN" dirty="0" smtClean="0">
                <a:hlinkClick r:id="rId5"/>
              </a:rPr>
              <a:t>rahuljograna007@gmail.com</a:t>
            </a:r>
            <a:endParaRPr lang="en-IN" dirty="0" smtClean="0"/>
          </a:p>
          <a:p>
            <a:r>
              <a:rPr lang="en-IN" dirty="0" err="1" smtClean="0"/>
              <a:t>WhatsApp</a:t>
            </a:r>
            <a:r>
              <a:rPr lang="en-IN" dirty="0" smtClean="0"/>
              <a:t> Number :- 9426585554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To Develop Application</a:t>
            </a: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t>Contact me</a:t>
            </a:r>
          </a:p>
          <a:p>
            <a:pPr lvl="1"/>
            <a:r>
              <a:rPr lang="en-IN" dirty="0" smtClean="0"/>
              <a:t>Mail me : </a:t>
            </a:r>
            <a:r>
              <a:rPr lang="en-IN" dirty="0" smtClean="0">
                <a:hlinkClick r:id="rId2"/>
              </a:rPr>
              <a:t>rahuljograna007@gmail.com</a:t>
            </a:r>
            <a:r>
              <a:rPr lang="en-IN" dirty="0" smtClean="0"/>
              <a:t>	</a:t>
            </a:r>
          </a:p>
          <a:p>
            <a:pPr lvl="1"/>
            <a:r>
              <a:rPr lang="en-IN" dirty="0" smtClean="0"/>
              <a:t>Mobile : +91 9426585554</a:t>
            </a:r>
          </a:p>
          <a:p>
            <a:pPr lvl="1"/>
            <a:r>
              <a:rPr lang="en-IN" dirty="0" err="1" smtClean="0"/>
              <a:t>whatsApp</a:t>
            </a:r>
            <a:r>
              <a:rPr lang="en-IN" dirty="0" smtClean="0"/>
              <a:t> : +91 9426585554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2318</TotalTime>
  <Words>154</Words>
  <Application>Microsoft Office PowerPoint</Application>
  <PresentationFormat>On-screen Show (16:9)</PresentationFormat>
  <Paragraphs>30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Alerts in ionic</vt:lpstr>
      <vt:lpstr>Inputs in ionic</vt:lpstr>
      <vt:lpstr>Slide 4</vt:lpstr>
      <vt:lpstr>Slide 5</vt:lpstr>
      <vt:lpstr>To Develop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274</cp:revision>
  <dcterms:created xsi:type="dcterms:W3CDTF">2016-04-12T12:40:30Z</dcterms:created>
  <dcterms:modified xsi:type="dcterms:W3CDTF">2017-12-05T04:52:33Z</dcterms:modified>
</cp:coreProperties>
</file>