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6" r:id="rId2"/>
    <p:sldId id="300" r:id="rId3"/>
    <p:sldId id="302" r:id="rId4"/>
    <p:sldId id="303" r:id="rId5"/>
    <p:sldId id="297" r:id="rId6"/>
    <p:sldId id="29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7" d="100"/>
          <a:sy n="97" d="100"/>
        </p:scale>
        <p:origin x="-96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662151" y="4318000"/>
            <a:ext cx="25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13 segments in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Segments in </a:t>
            </a:r>
            <a:r>
              <a:rPr lang="en-IN" sz="4000" dirty="0" smtClean="0">
                <a:solidFill>
                  <a:srgbClr val="51BED8"/>
                </a:solidFill>
              </a:rPr>
              <a:t>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Segment is a collection of buttons that are displayed in line. They can act as a filter, showing/hiding elements based on the segments value</a:t>
            </a:r>
            <a:r>
              <a:rPr lang="en-GB" sz="2000" dirty="0" smtClean="0"/>
              <a:t>.</a:t>
            </a:r>
          </a:p>
          <a:p>
            <a:endParaRPr lang="en-US" sz="2000" u="sng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8742" y="2972307"/>
            <a:ext cx="2181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242558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Inputs 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2538" y="1575773"/>
            <a:ext cx="30765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74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Segments in ionic</vt:lpstr>
      <vt:lpstr>Inputs in ionic</vt:lpstr>
      <vt:lpstr>Slide 4</vt:lpstr>
      <vt:lpstr>Slide 5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277</cp:revision>
  <dcterms:created xsi:type="dcterms:W3CDTF">2016-04-12T12:40:30Z</dcterms:created>
  <dcterms:modified xsi:type="dcterms:W3CDTF">2017-12-05T06:10:34Z</dcterms:modified>
</cp:coreProperties>
</file>