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varScale="1">
        <p:scale>
          <a:sx n="97" d="100"/>
          <a:sy n="97" d="100"/>
        </p:scale>
        <p:origin x="-96" y="-1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p14="http://schemas.microsoft.com/office/powerpoint/2010/main" xmlns=""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12/8/2017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12/8/2017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12/8/2017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12/8/2017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12/8/2017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12/8/2017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ln>
            <a:noFill/>
          </a:ln>
          <a:effectLst>
            <a:softEdge rad="112500"/>
          </a:effectLst>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044419" y="4318000"/>
            <a:ext cx="3769494" cy="369332"/>
          </a:xfrm>
          <a:prstGeom prst="rect">
            <a:avLst/>
          </a:prstGeom>
          <a:noFill/>
        </p:spPr>
        <p:txBody>
          <a:bodyPr wrap="none" rtlCol="0">
            <a:spAutoFit/>
          </a:bodyPr>
          <a:lstStyle/>
          <a:p>
            <a:pPr algn="ctr"/>
            <a:r>
              <a:rPr lang="en-GB" dirty="0" smtClean="0">
                <a:solidFill>
                  <a:srgbClr val="C00000"/>
                </a:solidFill>
              </a:rPr>
              <a:t>Part 14 </a:t>
            </a:r>
            <a:r>
              <a:rPr lang="en-GB" dirty="0" smtClean="0">
                <a:solidFill>
                  <a:srgbClr val="C00000"/>
                </a:solidFill>
              </a:rPr>
              <a:t>action Sheet </a:t>
            </a:r>
            <a:r>
              <a:rPr lang="en-GB" dirty="0" smtClean="0">
                <a:solidFill>
                  <a:srgbClr val="C00000"/>
                </a:solidFill>
              </a:rPr>
              <a:t>controller in ionic</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057732" cy="979793"/>
          </a:xfrm>
        </p:spPr>
        <p:txBody>
          <a:bodyPr>
            <a:normAutofit fontScale="90000"/>
          </a:bodyPr>
          <a:lstStyle/>
          <a:p>
            <a:r>
              <a:rPr lang="en-IN" sz="4000" dirty="0" err="1" smtClean="0">
                <a:solidFill>
                  <a:srgbClr val="51BED8"/>
                </a:solidFill>
              </a:rPr>
              <a:t>ActionSheet</a:t>
            </a:r>
            <a:r>
              <a:rPr lang="en-IN" sz="4000" dirty="0" smtClean="0">
                <a:solidFill>
                  <a:srgbClr val="51BED8"/>
                </a:solidFill>
              </a:rPr>
              <a:t> in </a:t>
            </a:r>
            <a:r>
              <a:rPr lang="en-IN" sz="4000" dirty="0" smtClean="0">
                <a:solidFill>
                  <a:srgbClr val="51BED8"/>
                </a:solidFill>
              </a:rPr>
              <a:t>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a:bodyPr>
          <a:lstStyle/>
          <a:p>
            <a:r>
              <a:rPr lang="en-GB" sz="2000" dirty="0" smtClean="0"/>
              <a:t>Action Sheets slide up from the bottom edge of the device screen, and display a set of options with the ability to confirm or cancel an action. Action Sheets can sometimes be used as an alternative to menus, however, they </a:t>
            </a:r>
            <a:r>
              <a:rPr lang="en-GB" sz="2000" b="1" dirty="0" smtClean="0"/>
              <a:t>should not</a:t>
            </a:r>
            <a:r>
              <a:rPr lang="en-GB" sz="2000" dirty="0" smtClean="0"/>
              <a:t> be used for navigation</a:t>
            </a:r>
            <a:r>
              <a:rPr lang="en-GB" sz="2000" dirty="0" smtClean="0"/>
              <a:t>.</a:t>
            </a:r>
          </a:p>
          <a:p>
            <a:r>
              <a:rPr lang="en-GB" sz="2000" dirty="0" smtClean="0"/>
              <a:t>The Action Sheet always appears above any other components on the page, and must be dismissed in order to interact with the underlying content. When it is triggered, the rest of the page darkens to give more focus to the Action Sheet options.</a:t>
            </a:r>
            <a:endParaRPr lang="en-US" sz="2000" u="sng" dirty="0">
              <a:solidFill>
                <a:srgbClr val="0070C0"/>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242558" cy="979793"/>
          </a:xfrm>
        </p:spPr>
        <p:txBody>
          <a:bodyPr>
            <a:normAutofit/>
          </a:bodyPr>
          <a:lstStyle/>
          <a:p>
            <a:r>
              <a:rPr lang="en-IN" sz="4000" dirty="0" err="1" smtClean="0">
                <a:solidFill>
                  <a:srgbClr val="51BED8"/>
                </a:solidFill>
              </a:rPr>
              <a:t>Actionsheet</a:t>
            </a:r>
            <a:r>
              <a:rPr lang="en-IN" sz="4000" dirty="0" smtClean="0">
                <a:solidFill>
                  <a:srgbClr val="51BED8"/>
                </a:solidFill>
              </a:rPr>
              <a:t> in </a:t>
            </a:r>
            <a:r>
              <a:rPr lang="en-IN" sz="4000" dirty="0" smtClean="0">
                <a:solidFill>
                  <a:srgbClr val="51BED8"/>
                </a:solidFill>
              </a:rPr>
              <a:t>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549077" y="1406965"/>
            <a:ext cx="2143125" cy="3438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2322</TotalTime>
  <Words>147</Words>
  <Application>Microsoft Office PowerPoint</Application>
  <PresentationFormat>On-screen Show (16:9)</PresentationFormat>
  <Paragraphs>30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ActionSheet in ionic</vt:lpstr>
      <vt:lpstr>Actionsheet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279</cp:revision>
  <dcterms:created xsi:type="dcterms:W3CDTF">2016-04-12T12:40:30Z</dcterms:created>
  <dcterms:modified xsi:type="dcterms:W3CDTF">2017-12-08T04:55:19Z</dcterms:modified>
</cp:coreProperties>
</file>