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96" r:id="rId2"/>
    <p:sldId id="300" r:id="rId3"/>
    <p:sldId id="303" r:id="rId4"/>
    <p:sldId id="297" r:id="rId5"/>
    <p:sldId id="29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8EC"/>
    <a:srgbClr val="FF66CC"/>
    <a:srgbClr val="04809C"/>
    <a:srgbClr val="729662"/>
    <a:srgbClr val="C1FFA6"/>
    <a:srgbClr val="FFFFFF"/>
    <a:srgbClr val="262626"/>
    <a:srgbClr val="60739F"/>
    <a:srgbClr val="99B7FF"/>
    <a:srgbClr val="597C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3" autoAdjust="0"/>
    <p:restoredTop sz="94384" autoAdjust="0"/>
  </p:normalViewPr>
  <p:slideViewPr>
    <p:cSldViewPr snapToGrid="0">
      <p:cViewPr varScale="1">
        <p:scale>
          <a:sx n="98" d="100"/>
          <a:sy n="98" d="100"/>
        </p:scale>
        <p:origin x="-618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53DEB-A090-4C1E-9C9C-45C9D89276D5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54D70-1D98-4B4F-BC05-B424E825C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353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54D70-1D98-4B4F-BC05-B424E825C9F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C5D2-9FAA-41C2-9F52-B6BFCED3E6D3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104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12D-C987-43EE-8BB7-7AD41225E717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576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77B-9C28-4339-B26D-5BF40F462EE5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23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F742-95A9-455B-ABAD-7AF05E749672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35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00-4D7C-4DEE-8EA4-AAC7139BA2E9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28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6F80-6F65-4F95-B0A2-E7DF04705578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322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757D-432B-47DC-ABF7-38267514987A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352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C1E-9A83-41C0-B18D-A69877C9693A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39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EFC8-83F2-4429-BF72-874B8650D1B5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9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2365-E7EF-4A94-A60D-23649440F630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324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87C1-9A78-4A25-A719-53428A4990DD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703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1257-B7B9-46C4-B224-65D073154805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3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lab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aspnetinhindi.blogspo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lab.in/" TargetMode="External"/><Relationship Id="rId2" Type="http://schemas.openxmlformats.org/officeDocument/2006/relationships/hyperlink" Target="http://aspnetinhindi.blogspo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ahuljograna007@gmail.com" TargetMode="External"/><Relationship Id="rId4" Type="http://schemas.openxmlformats.org/officeDocument/2006/relationships/hyperlink" Target="https://github.com/rahuljogran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rahuljograna007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38225" y="1828246"/>
            <a:ext cx="6858000" cy="380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Beginner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56408" y="2230472"/>
            <a:ext cx="4338587" cy="1095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By :- </a:t>
            </a:r>
            <a:r>
              <a:rPr lang="en-IN" sz="1600" dirty="0" smtClean="0">
                <a:solidFill>
                  <a:srgbClr val="C00000"/>
                </a:solidFill>
              </a:rPr>
              <a:t>RAHUL JOGRANA</a:t>
            </a: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3"/>
              </a:rPr>
              <a:t>www.dotnetlab.in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4"/>
              </a:rPr>
              <a:t>www.aspnetinhindi.blogspot.com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Twitter:- </a:t>
            </a:r>
            <a:r>
              <a:rPr lang="en-IN" sz="1600" dirty="0" smtClean="0">
                <a:solidFill>
                  <a:srgbClr val="FF0000"/>
                </a:solidFill>
              </a:rPr>
              <a:t>@</a:t>
            </a:r>
            <a:r>
              <a:rPr lang="en-IN" sz="1600" dirty="0" err="1" smtClean="0">
                <a:solidFill>
                  <a:srgbClr val="FF0000"/>
                </a:solidFill>
              </a:rPr>
              <a:t>thejograna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err="1" smtClean="0">
                <a:solidFill>
                  <a:srgbClr val="5BC8EC"/>
                </a:solidFill>
              </a:rPr>
              <a:t>Github</a:t>
            </a:r>
            <a:r>
              <a:rPr lang="en-IN" sz="1600" dirty="0" smtClean="0">
                <a:solidFill>
                  <a:srgbClr val="5BC8EC"/>
                </a:solidFill>
              </a:rPr>
              <a:t>:- </a:t>
            </a:r>
            <a:r>
              <a:rPr lang="en-IN" sz="1600" dirty="0" smtClean="0">
                <a:solidFill>
                  <a:srgbClr val="FF0000"/>
                </a:solidFill>
              </a:rPr>
              <a:t>github.com/</a:t>
            </a:r>
            <a:r>
              <a:rPr lang="en-IN" sz="1600" dirty="0" err="1" smtClean="0">
                <a:solidFill>
                  <a:srgbClr val="FF0000"/>
                </a:solidFill>
              </a:rPr>
              <a:t>rahuljograna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endParaRPr lang="en-US" sz="1600" dirty="0">
              <a:solidFill>
                <a:srgbClr val="5BC8EC"/>
              </a:solidFill>
            </a:endParaRPr>
          </a:p>
        </p:txBody>
      </p:sp>
      <p:pic>
        <p:nvPicPr>
          <p:cNvPr id="6" name="Picture 4" descr="E:\My Data\ \rahul\ \rahul\rj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95425" y="2224109"/>
            <a:ext cx="2052176" cy="1824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295275"/>
            <a:ext cx="5619750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3435562" y="4318000"/>
            <a:ext cx="29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Part 16 Toast message in ionic</a:t>
            </a:r>
            <a:endParaRPr lang="en-GB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1672" y="511801"/>
            <a:ext cx="4057732" cy="979793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51BED8"/>
                </a:solidFill>
              </a:rPr>
              <a:t>Toast in </a:t>
            </a:r>
            <a:r>
              <a:rPr lang="en-IN" sz="4000" dirty="0" smtClean="0">
                <a:solidFill>
                  <a:srgbClr val="51BED8"/>
                </a:solidFill>
              </a:rPr>
              <a:t>ionic</a:t>
            </a:r>
            <a:endParaRPr lang="en-US" sz="4000" dirty="0">
              <a:solidFill>
                <a:srgbClr val="51BED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4700" y="1670063"/>
            <a:ext cx="7594600" cy="278425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Toast is a subtle notification that appears on top of an app’s content. Typically, Toasts are displayed for a short duration of time then automatically dismiss.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40" y="34378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9146" y="1935804"/>
            <a:ext cx="36052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600" b="1" dirty="0" smtClean="0">
                <a:solidFill>
                  <a:srgbClr val="5BC8EC"/>
                </a:solidFill>
              </a:rPr>
              <a:t>Let’s start</a:t>
            </a:r>
            <a:endParaRPr lang="en-US" sz="6600" b="1" dirty="0">
              <a:solidFill>
                <a:srgbClr val="5BC8E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3475" y="809625"/>
            <a:ext cx="7615098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To learn new Technology along with Example like</a:t>
            </a:r>
          </a:p>
          <a:p>
            <a:r>
              <a:rPr lang="en-IN" dirty="0" smtClean="0"/>
              <a:t>		</a:t>
            </a:r>
            <a:r>
              <a:rPr lang="en-IN" dirty="0" smtClean="0">
                <a:solidFill>
                  <a:srgbClr val="C00000"/>
                </a:solidFill>
              </a:rPr>
              <a:t>ASP.NET,   ASP.NET MVC,  </a:t>
            </a:r>
            <a:r>
              <a:rPr lang="en-IN" dirty="0" err="1" smtClean="0">
                <a:solidFill>
                  <a:srgbClr val="C00000"/>
                </a:solidFill>
              </a:rPr>
              <a:t>AngularJS</a:t>
            </a:r>
            <a:r>
              <a:rPr lang="en-IN" dirty="0" smtClean="0">
                <a:solidFill>
                  <a:srgbClr val="C00000"/>
                </a:solidFill>
              </a:rPr>
              <a:t>, ASP.NET Web API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From Beginners visit my </a:t>
            </a:r>
            <a:r>
              <a:rPr lang="en-IN" dirty="0" err="1" smtClean="0"/>
              <a:t>Youtube</a:t>
            </a:r>
            <a:r>
              <a:rPr lang="en-IN" dirty="0" smtClean="0"/>
              <a:t> channel and steps and Source code is </a:t>
            </a:r>
          </a:p>
          <a:p>
            <a:r>
              <a:rPr lang="en-IN" dirty="0" smtClean="0"/>
              <a:t>     Available on My Blog and Web site</a:t>
            </a:r>
          </a:p>
          <a:p>
            <a:r>
              <a:rPr lang="en-IN" dirty="0" smtClean="0"/>
              <a:t> To Get notification for new updates </a:t>
            </a:r>
            <a:r>
              <a:rPr lang="en-IN" sz="2800" b="1" dirty="0" smtClean="0">
                <a:solidFill>
                  <a:srgbClr val="FF0000"/>
                </a:solidFill>
              </a:rPr>
              <a:t>Subscribe</a:t>
            </a:r>
            <a:r>
              <a:rPr lang="en-IN" sz="2000" dirty="0" smtClean="0"/>
              <a:t> </a:t>
            </a:r>
            <a:r>
              <a:rPr lang="en-IN" dirty="0" smtClean="0"/>
              <a:t>my  </a:t>
            </a:r>
            <a:r>
              <a:rPr lang="en-IN" sz="2400" b="1" dirty="0" smtClean="0">
                <a:solidFill>
                  <a:srgbClr val="FF0000"/>
                </a:solidFill>
              </a:rPr>
              <a:t>YOUTUBE</a:t>
            </a:r>
            <a:r>
              <a:rPr lang="en-IN" sz="2400" dirty="0" smtClean="0"/>
              <a:t> </a:t>
            </a:r>
            <a:r>
              <a:rPr lang="en-IN" dirty="0" smtClean="0"/>
              <a:t>Channel.</a:t>
            </a:r>
          </a:p>
          <a:p>
            <a:endParaRPr lang="en-IN" dirty="0" smtClean="0"/>
          </a:p>
          <a:p>
            <a:r>
              <a:rPr lang="en-IN" dirty="0" smtClean="0"/>
              <a:t>Source Code :- </a:t>
            </a:r>
            <a:r>
              <a:rPr lang="en-IN" dirty="0" smtClean="0">
                <a:hlinkClick r:id="rId2"/>
              </a:rPr>
              <a:t>http://aspnetinhindi.blogspot.com</a:t>
            </a:r>
            <a:endParaRPr lang="en-IN" dirty="0" smtClean="0"/>
          </a:p>
          <a:p>
            <a:r>
              <a:rPr lang="en-IN" dirty="0" smtClean="0"/>
              <a:t>Website :- </a:t>
            </a:r>
            <a:r>
              <a:rPr lang="en-IN" dirty="0" smtClean="0">
                <a:hlinkClick r:id="rId3"/>
              </a:rPr>
              <a:t>http://www.dotnetlab.in</a:t>
            </a:r>
            <a:endParaRPr lang="en-IN" dirty="0" smtClean="0"/>
          </a:p>
          <a:p>
            <a:r>
              <a:rPr lang="en-IN" dirty="0" err="1" smtClean="0"/>
              <a:t>Github</a:t>
            </a:r>
            <a:r>
              <a:rPr lang="en-IN" dirty="0" smtClean="0"/>
              <a:t> :- </a:t>
            </a:r>
            <a:r>
              <a:rPr lang="en-IN" dirty="0" smtClean="0">
                <a:hlinkClick r:id="rId4"/>
              </a:rPr>
              <a:t>https://github.com/rahuljograna</a:t>
            </a:r>
            <a:endParaRPr lang="en-IN" dirty="0" smtClean="0"/>
          </a:p>
          <a:p>
            <a:r>
              <a:rPr lang="en-IN" dirty="0" smtClean="0"/>
              <a:t>Twitter :- twitter.com/</a:t>
            </a:r>
            <a:r>
              <a:rPr lang="en-IN" dirty="0" err="1" smtClean="0"/>
              <a:t>thejograna</a:t>
            </a:r>
            <a:endParaRPr lang="en-IN" dirty="0" smtClean="0"/>
          </a:p>
          <a:p>
            <a:r>
              <a:rPr lang="en-IN" dirty="0" smtClean="0"/>
              <a:t>Mail :- </a:t>
            </a:r>
            <a:r>
              <a:rPr lang="en-IN" dirty="0" smtClean="0">
                <a:hlinkClick r:id="rId5"/>
              </a:rPr>
              <a:t>rahuljograna007@gmail.com</a:t>
            </a:r>
            <a:endParaRPr lang="en-IN" dirty="0" smtClean="0"/>
          </a:p>
          <a:p>
            <a:r>
              <a:rPr lang="en-IN" dirty="0" err="1" smtClean="0"/>
              <a:t>WhatsApp</a:t>
            </a:r>
            <a:r>
              <a:rPr lang="en-IN" dirty="0" smtClean="0"/>
              <a:t> Number :- 9426585554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To Develop Application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Contact me</a:t>
            </a:r>
          </a:p>
          <a:p>
            <a:pPr lvl="1"/>
            <a:r>
              <a:rPr lang="en-IN" dirty="0" smtClean="0"/>
              <a:t>Mail me : </a:t>
            </a:r>
            <a:r>
              <a:rPr lang="en-IN" dirty="0" smtClean="0">
                <a:hlinkClick r:id="rId2"/>
              </a:rPr>
              <a:t>rahuljograna007@gmail.com</a:t>
            </a:r>
            <a:r>
              <a:rPr lang="en-IN" dirty="0" smtClean="0"/>
              <a:t>	</a:t>
            </a:r>
          </a:p>
          <a:p>
            <a:pPr lvl="1"/>
            <a:r>
              <a:rPr lang="en-IN" dirty="0" smtClean="0"/>
              <a:t>Mobile : +91 9426585554</a:t>
            </a:r>
          </a:p>
          <a:p>
            <a:pPr lvl="1"/>
            <a:r>
              <a:rPr lang="en-IN" dirty="0" err="1" smtClean="0"/>
              <a:t>whatsApp</a:t>
            </a:r>
            <a:r>
              <a:rPr lang="en-IN" dirty="0" smtClean="0"/>
              <a:t> : +91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2366</TotalTime>
  <Words>74</Words>
  <Application>Microsoft Office PowerPoint</Application>
  <PresentationFormat>On-screen Show (16:9)</PresentationFormat>
  <Paragraphs>28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Toast in ionic</vt:lpstr>
      <vt:lpstr>Slide 3</vt:lpstr>
      <vt:lpstr>Slide 4</vt:lpstr>
      <vt:lpstr>To Develop 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CORTANA</dc:title>
  <dc:creator>sushil sharma</dc:creator>
  <cp:lastModifiedBy>Windows User</cp:lastModifiedBy>
  <cp:revision>286</cp:revision>
  <dcterms:created xsi:type="dcterms:W3CDTF">2016-04-12T12:40:30Z</dcterms:created>
  <dcterms:modified xsi:type="dcterms:W3CDTF">2017-12-08T07:29:42Z</dcterms:modified>
</cp:coreProperties>
</file>