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6" r:id="rId2"/>
    <p:sldId id="300" r:id="rId3"/>
    <p:sldId id="304" r:id="rId4"/>
    <p:sldId id="303" r:id="rId5"/>
    <p:sldId id="297" r:id="rId6"/>
    <p:sldId id="29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384" autoAdjust="0"/>
  </p:normalViewPr>
  <p:slideViewPr>
    <p:cSldViewPr snapToGrid="0">
      <p:cViewPr varScale="1">
        <p:scale>
          <a:sx n="98" d="100"/>
          <a:sy n="98" d="100"/>
        </p:scale>
        <p:origin x="-61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54D70-1D98-4B4F-BC05-B424E825C9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aspnetinhindi.blogsp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pple.com/library/content/documentation/WindowsViews/Conceptual/ViewControllerCatalog/Chapters/NavigationControll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4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3488948" y="4318000"/>
            <a:ext cx="28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18 pushing page in ionic</a:t>
            </a:r>
            <a:endParaRPr lang="en-GB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5BC8EC"/>
                </a:solidFill>
              </a:rPr>
              <a:t>[</a:t>
            </a:r>
            <a:r>
              <a:rPr lang="en-US" sz="4000" dirty="0" err="1" smtClean="0">
                <a:solidFill>
                  <a:srgbClr val="5BC8EC"/>
                </a:solidFill>
              </a:rPr>
              <a:t>navPush</a:t>
            </a:r>
            <a:r>
              <a:rPr lang="en-US" sz="4000" dirty="0" smtClean="0">
                <a:solidFill>
                  <a:srgbClr val="5BC8EC"/>
                </a:solidFill>
              </a:rPr>
              <a:t>]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Directive to declaratively push a new page to the current </a:t>
            </a:r>
            <a:r>
              <a:rPr lang="en-GB" sz="2000" dirty="0" err="1" smtClean="0"/>
              <a:t>nav</a:t>
            </a:r>
            <a:r>
              <a:rPr lang="en-GB" sz="2000" dirty="0" smtClean="0"/>
              <a:t> stack</a:t>
            </a:r>
            <a:r>
              <a:rPr lang="en-GB" sz="2000" dirty="0" smtClean="0"/>
              <a:t>.</a:t>
            </a:r>
          </a:p>
          <a:p>
            <a:r>
              <a:rPr lang="en-US" sz="2000" dirty="0" err="1" smtClean="0"/>
              <a:t>navPush</a:t>
            </a:r>
            <a:r>
              <a:rPr lang="en-US" sz="2000" dirty="0" smtClean="0"/>
              <a:t> is navigation component in ionic where user can navigate one page to other page.</a:t>
            </a:r>
          </a:p>
          <a:p>
            <a:r>
              <a:rPr lang="en-GB" sz="2000" dirty="0" smtClean="0"/>
              <a:t>Navigation is how users move between different pages in your app. Ionic’s navigation follows standard native navigation concepts, like </a:t>
            </a:r>
            <a:r>
              <a:rPr lang="en-GB" sz="2000" dirty="0" smtClean="0">
                <a:hlinkClick r:id="rId2"/>
              </a:rPr>
              <a:t>those in </a:t>
            </a:r>
            <a:r>
              <a:rPr lang="en-GB" sz="2000" dirty="0" err="1" smtClean="0">
                <a:hlinkClick r:id="rId2"/>
              </a:rPr>
              <a:t>iOS</a:t>
            </a:r>
            <a:r>
              <a:rPr lang="en-GB" sz="2000" dirty="0" smtClean="0"/>
              <a:t>. In order to enable native-like navigation, we’ve built a few new navigation components that might feel different for developers used to traditional desktop browser navigation.</a:t>
            </a:r>
          </a:p>
          <a:p>
            <a:endParaRPr lang="en-US" sz="2000" u="sn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5BC8EC"/>
                </a:solidFill>
              </a:rPr>
              <a:t>[</a:t>
            </a:r>
            <a:r>
              <a:rPr lang="en-US" sz="4000" dirty="0" err="1" smtClean="0">
                <a:solidFill>
                  <a:srgbClr val="5BC8EC"/>
                </a:solidFill>
              </a:rPr>
              <a:t>navPush</a:t>
            </a:r>
            <a:r>
              <a:rPr lang="en-US" sz="4000" dirty="0" smtClean="0">
                <a:solidFill>
                  <a:srgbClr val="5BC8EC"/>
                </a:solidFill>
              </a:rPr>
              <a:t>]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First generate new page </a:t>
            </a:r>
          </a:p>
          <a:p>
            <a:pPr lvl="1"/>
            <a:r>
              <a:rPr lang="en-IN" sz="1600" dirty="0" smtClean="0"/>
              <a:t>To generate page we will use command </a:t>
            </a:r>
            <a:r>
              <a:rPr lang="en-IN" sz="1600" dirty="0" smtClean="0">
                <a:solidFill>
                  <a:srgbClr val="FF0000"/>
                </a:solidFill>
              </a:rPr>
              <a:t>ionic g page </a:t>
            </a:r>
            <a:r>
              <a:rPr lang="en-IN" sz="1600" dirty="0" err="1" smtClean="0">
                <a:solidFill>
                  <a:srgbClr val="FF0000"/>
                </a:solidFill>
              </a:rPr>
              <a:t>pagename</a:t>
            </a:r>
            <a:endParaRPr lang="en-IN" sz="1600" dirty="0" smtClean="0">
              <a:solidFill>
                <a:srgbClr val="FF0000"/>
              </a:solidFill>
            </a:endParaRPr>
          </a:p>
          <a:p>
            <a:pPr lvl="1"/>
            <a:r>
              <a:rPr lang="en-IN" sz="1600" dirty="0" smtClean="0"/>
              <a:t>After that register it to the </a:t>
            </a:r>
            <a:r>
              <a:rPr lang="en-IN" sz="1600" dirty="0" err="1" smtClean="0"/>
              <a:t>app.module.ts</a:t>
            </a:r>
            <a:r>
              <a:rPr lang="en-IN" sz="1600" dirty="0" smtClean="0"/>
              <a:t> file.</a:t>
            </a:r>
            <a:endParaRPr lang="en-US" sz="16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146" y="1935804"/>
            <a:ext cx="3605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rgbClr val="5BC8EC"/>
                </a:solidFill>
              </a:rPr>
              <a:t>Let’s start</a:t>
            </a:r>
            <a:endParaRPr lang="en-US" sz="6600" b="1" dirty="0">
              <a:solidFill>
                <a:srgbClr val="5BC8E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126</Words>
  <Application>Microsoft Office PowerPoint</Application>
  <PresentationFormat>On-screen Show (16:9)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[navPush] in ionic</vt:lpstr>
      <vt:lpstr>[navPush] in ionic</vt:lpstr>
      <vt:lpstr>Slide 4</vt:lpstr>
      <vt:lpstr>Slide 5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291</cp:revision>
  <dcterms:created xsi:type="dcterms:W3CDTF">2016-04-12T12:40:30Z</dcterms:created>
  <dcterms:modified xsi:type="dcterms:W3CDTF">2017-12-09T07:11:18Z</dcterms:modified>
</cp:coreProperties>
</file>