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6" r:id="rId2"/>
    <p:sldId id="303" r:id="rId3"/>
    <p:sldId id="297" r:id="rId4"/>
    <p:sldId id="29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3" autoAdjust="0"/>
    <p:restoredTop sz="94384" autoAdjust="0"/>
  </p:normalViewPr>
  <p:slideViewPr>
    <p:cSldViewPr snapToGrid="0">
      <p:cViewPr varScale="1">
        <p:scale>
          <a:sx n="98" d="100"/>
          <a:sy n="98" d="100"/>
        </p:scale>
        <p:origin x="-61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54D70-1D98-4B4F-BC05-B424E825C9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aspnetinhindi.blogspo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4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2689307" y="4318000"/>
            <a:ext cx="447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19 creating ASP.NET web </a:t>
            </a:r>
            <a:r>
              <a:rPr lang="en-GB" dirty="0" err="1" smtClean="0">
                <a:solidFill>
                  <a:srgbClr val="C00000"/>
                </a:solidFill>
              </a:rPr>
              <a:t>api</a:t>
            </a:r>
            <a:r>
              <a:rPr lang="en-GB" dirty="0" smtClean="0">
                <a:solidFill>
                  <a:srgbClr val="C00000"/>
                </a:solidFill>
              </a:rPr>
              <a:t> service ionic</a:t>
            </a:r>
            <a:endParaRPr lang="en-GB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146" y="1935804"/>
            <a:ext cx="3605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5BC8EC"/>
                </a:solidFill>
              </a:rPr>
              <a:t>Let’s start</a:t>
            </a:r>
            <a:endParaRPr lang="en-US" sz="6600" b="1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44</Words>
  <Application>Microsoft Office PowerPoint</Application>
  <PresentationFormat>On-screen Show (16:9)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292</cp:revision>
  <dcterms:created xsi:type="dcterms:W3CDTF">2016-04-12T12:40:30Z</dcterms:created>
  <dcterms:modified xsi:type="dcterms:W3CDTF">2017-12-10T05:44:46Z</dcterms:modified>
</cp:coreProperties>
</file>