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6" r:id="rId2"/>
    <p:sldId id="292" r:id="rId3"/>
    <p:sldId id="295" r:id="rId4"/>
    <p:sldId id="290" r:id="rId5"/>
    <p:sldId id="298" r:id="rId6"/>
    <p:sldId id="297" r:id="rId7"/>
    <p:sldId id="299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C"/>
    <a:srgbClr val="FF66CC"/>
    <a:srgbClr val="04809C"/>
    <a:srgbClr val="729662"/>
    <a:srgbClr val="C1FFA6"/>
    <a:srgbClr val="FFFFFF"/>
    <a:srgbClr val="262626"/>
    <a:srgbClr val="60739F"/>
    <a:srgbClr val="99B7FF"/>
    <a:srgbClr val="597C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384" autoAdjust="0"/>
  </p:normalViewPr>
  <p:slideViewPr>
    <p:cSldViewPr snapToGrid="0">
      <p:cViewPr>
        <p:scale>
          <a:sx n="75" d="100"/>
          <a:sy n="75" d="100"/>
        </p:scale>
        <p:origin x="-1278" y="-4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53DEB-A090-4C1E-9C9C-45C9D89276D5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54D70-1D98-4B4F-BC05-B424E825C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353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C5D2-9FAA-41C2-9F52-B6BFCED3E6D3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0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12D-C987-43EE-8BB7-7AD41225E717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7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77B-9C28-4339-B26D-5BF40F462EE5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23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F742-95A9-455B-ABAD-7AF05E749672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35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00-4D7C-4DEE-8EA4-AAC7139BA2E9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28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6F80-6F65-4F95-B0A2-E7DF04705578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32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757D-432B-47DC-ABF7-38267514987A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5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C1E-9A83-41C0-B18D-A69877C9693A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3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EFC8-83F2-4429-BF72-874B8650D1B5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9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2365-E7EF-4A94-A60D-23649440F630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2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87C1-9A78-4A25-A719-53428A4990DD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70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1257-B7B9-46C4-B224-65D073154805}" type="datetime1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3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netinhindi.blogspot.com/" TargetMode="External"/><Relationship Id="rId2" Type="http://schemas.openxmlformats.org/officeDocument/2006/relationships/hyperlink" Target="http://www.dotnetlab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pmjs.org/package/ionic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cordova.apache.org/docs/en/5.1.1/guide/platforms/ios/index.html" TargetMode="External"/><Relationship Id="rId4" Type="http://schemas.openxmlformats.org/officeDocument/2006/relationships/hyperlink" Target="http://cordova.apache.org/docs/en/5.1.1/guide/platforms/android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hyperlink" Target="http://aspnetinhindi.blogspo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huljograna007@gmail.com" TargetMode="External"/><Relationship Id="rId4" Type="http://schemas.openxmlformats.org/officeDocument/2006/relationships/hyperlink" Target="https://github.com/rahuljogran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rahuljograna00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38225" y="1828246"/>
            <a:ext cx="6858000" cy="38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Beginner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56408" y="2230472"/>
            <a:ext cx="4338587" cy="1095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By :- </a:t>
            </a:r>
            <a:r>
              <a:rPr lang="en-IN" sz="1600" dirty="0" smtClean="0">
                <a:solidFill>
                  <a:srgbClr val="C00000"/>
                </a:solidFill>
              </a:rPr>
              <a:t>RAHUL JOGRANA</a:t>
            </a: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2"/>
              </a:rPr>
              <a:t>www.dotnetlab.in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3"/>
              </a:rPr>
              <a:t>www.aspnetinhindi.blogspot.com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Twitter:- </a:t>
            </a:r>
            <a:r>
              <a:rPr lang="en-IN" sz="1600" dirty="0" smtClean="0">
                <a:solidFill>
                  <a:srgbClr val="FF0000"/>
                </a:solidFill>
              </a:rPr>
              <a:t>@</a:t>
            </a:r>
            <a:r>
              <a:rPr lang="en-IN" sz="1600" dirty="0" err="1" smtClean="0">
                <a:solidFill>
                  <a:srgbClr val="FF0000"/>
                </a:solidFill>
              </a:rPr>
              <a:t>thejograna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err="1" smtClean="0">
                <a:solidFill>
                  <a:srgbClr val="5BC8EC"/>
                </a:solidFill>
              </a:rPr>
              <a:t>Github</a:t>
            </a:r>
            <a:r>
              <a:rPr lang="en-IN" sz="1600" dirty="0" smtClean="0">
                <a:solidFill>
                  <a:srgbClr val="5BC8EC"/>
                </a:solidFill>
              </a:rPr>
              <a:t>:- </a:t>
            </a:r>
            <a:r>
              <a:rPr lang="en-IN" sz="1600" dirty="0" smtClean="0">
                <a:solidFill>
                  <a:srgbClr val="FF0000"/>
                </a:solidFill>
              </a:rPr>
              <a:t>github.com/</a:t>
            </a:r>
            <a:r>
              <a:rPr lang="en-IN" sz="1600" dirty="0" err="1" smtClean="0">
                <a:solidFill>
                  <a:srgbClr val="FF0000"/>
                </a:solidFill>
              </a:rPr>
              <a:t>rahuljograna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endParaRPr lang="en-US" sz="1600" dirty="0">
              <a:solidFill>
                <a:srgbClr val="5BC8EC"/>
              </a:solidFill>
            </a:endParaRPr>
          </a:p>
        </p:txBody>
      </p:sp>
      <p:pic>
        <p:nvPicPr>
          <p:cNvPr id="6" name="Picture 4" descr="E:\My Data\ \rahul\ \rahul\rj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5425" y="2224109"/>
            <a:ext cx="2052176" cy="1824015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295275"/>
            <a:ext cx="5619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647950" y="4305300"/>
            <a:ext cx="296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Part 2 Install ionic in windows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205" y="599769"/>
            <a:ext cx="5304755" cy="97979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51BED8"/>
                </a:solidFill>
              </a:rPr>
              <a:t>Tools for 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24" y="1183073"/>
            <a:ext cx="7886700" cy="3263504"/>
          </a:xfrm>
        </p:spPr>
        <p:txBody>
          <a:bodyPr>
            <a:normAutofit/>
          </a:bodyPr>
          <a:lstStyle/>
          <a:p>
            <a:pPr>
              <a:buNone/>
            </a:pPr>
            <a:endParaRPr lang="en-GB" b="1" dirty="0" smtClean="0"/>
          </a:p>
          <a:p>
            <a:r>
              <a:rPr lang="en-GB" sz="2000" dirty="0" smtClean="0"/>
              <a:t> First, install </a:t>
            </a:r>
            <a:r>
              <a:rPr lang="en-GB" sz="2000" dirty="0" smtClean="0">
                <a:hlinkClick r:id="rId2"/>
              </a:rPr>
              <a:t>Node.js</a:t>
            </a:r>
            <a:r>
              <a:rPr lang="en-GB" sz="2000" dirty="0" smtClean="0"/>
              <a:t>. Then, install the latest Cordova and Ionic </a:t>
            </a:r>
            <a:r>
              <a:rPr lang="en-GB" sz="2000" dirty="0" smtClean="0">
                <a:hlinkClick r:id="rId3"/>
              </a:rPr>
              <a:t>command-line tools</a:t>
            </a:r>
            <a:r>
              <a:rPr lang="en-GB" sz="2000" dirty="0" smtClean="0"/>
              <a:t>. Follow the </a:t>
            </a:r>
            <a:r>
              <a:rPr lang="en-GB" sz="2000" dirty="0" smtClean="0">
                <a:hlinkClick r:id="rId4"/>
              </a:rPr>
              <a:t>Android</a:t>
            </a:r>
            <a:r>
              <a:rPr lang="en-GB" sz="2000" dirty="0" smtClean="0"/>
              <a:t> and </a:t>
            </a:r>
            <a:r>
              <a:rPr lang="en-GB" sz="2000" dirty="0" err="1" smtClean="0">
                <a:hlinkClick r:id="rId5"/>
              </a:rPr>
              <a:t>iOS</a:t>
            </a:r>
            <a:r>
              <a:rPr lang="en-GB" sz="2000" dirty="0" smtClean="0"/>
              <a:t> platform guides to install required platform dependencies.</a:t>
            </a:r>
          </a:p>
          <a:p>
            <a:r>
              <a:rPr lang="en-GB" sz="2000" dirty="0" smtClean="0"/>
              <a:t>Any Text Editor Can will Accept Like VS Code, Sublime, Atom, Eclipse, Notepad</a:t>
            </a:r>
            <a:endParaRPr lang="en-IN" sz="2000" dirty="0" smtClean="0"/>
          </a:p>
          <a:p>
            <a:r>
              <a:rPr lang="en-GB" sz="2000" dirty="0" smtClean="0"/>
              <a:t>I am using VS Code, you can use any text Editor.</a:t>
            </a:r>
            <a:endParaRPr lang="en-IN" sz="2000" dirty="0" smtClean="0"/>
          </a:p>
          <a:p>
            <a:r>
              <a:rPr lang="en-GB" sz="1800" b="1" dirty="0" smtClean="0">
                <a:solidFill>
                  <a:srgbClr val="FF0000"/>
                </a:solidFill>
              </a:rPr>
              <a:t>https://www.ionicframework.com/getting-started/index.html</a:t>
            </a:r>
            <a:r>
              <a:rPr lang="en-GB" sz="1800" dirty="0" smtClean="0"/>
              <a:t>. </a:t>
            </a:r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33540" y="47713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702432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205" y="599769"/>
            <a:ext cx="5304755" cy="97979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51BED8"/>
                </a:solidFill>
              </a:rPr>
              <a:t>Install 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24" y="1183073"/>
            <a:ext cx="7886700" cy="3263504"/>
          </a:xfrm>
        </p:spPr>
        <p:txBody>
          <a:bodyPr>
            <a:normAutofit/>
          </a:bodyPr>
          <a:lstStyle/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US" sz="1800" dirty="0" smtClean="0"/>
              <a:t>$ </a:t>
            </a:r>
            <a:r>
              <a:rPr lang="en-US" sz="1800" dirty="0" err="1" smtClean="0"/>
              <a:t>npm</a:t>
            </a:r>
            <a:r>
              <a:rPr lang="en-US" sz="1800" dirty="0" smtClean="0"/>
              <a:t> install -g </a:t>
            </a:r>
            <a:r>
              <a:rPr lang="en-US" sz="1800" dirty="0" err="1" smtClean="0"/>
              <a:t>cordova</a:t>
            </a:r>
            <a:r>
              <a:rPr lang="en-US" sz="1800" dirty="0" smtClean="0"/>
              <a:t> ionic</a:t>
            </a:r>
            <a:endParaRPr lang="en-GB" sz="18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965" y="467605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702432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9238" y="1809134"/>
            <a:ext cx="4296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5BC8EC"/>
                </a:solidFill>
              </a:rPr>
              <a:t>Let’s Start</a:t>
            </a:r>
            <a:endParaRPr lang="en-US" sz="6600" dirty="0">
              <a:solidFill>
                <a:srgbClr val="5BC8E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Ionic 3\ionic instal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475" y="809625"/>
            <a:ext cx="69261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To learn new Technology along with Example like</a:t>
            </a:r>
          </a:p>
          <a:p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ASP.NET,   ASP.NET MVC,  </a:t>
            </a:r>
            <a:r>
              <a:rPr lang="en-IN" dirty="0" err="1" smtClean="0">
                <a:solidFill>
                  <a:srgbClr val="C00000"/>
                </a:solidFill>
              </a:rPr>
              <a:t>AngularJS</a:t>
            </a:r>
            <a:r>
              <a:rPr lang="en-IN" dirty="0" smtClean="0">
                <a:solidFill>
                  <a:srgbClr val="C00000"/>
                </a:solidFill>
              </a:rPr>
              <a:t>, ASP.NET Web API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From Beginners visit my </a:t>
            </a:r>
            <a:r>
              <a:rPr lang="en-IN" dirty="0" err="1" smtClean="0"/>
              <a:t>Youtube</a:t>
            </a:r>
            <a:r>
              <a:rPr lang="en-IN" dirty="0" smtClean="0"/>
              <a:t> channel and steps and Source code is </a:t>
            </a:r>
          </a:p>
          <a:p>
            <a:r>
              <a:rPr lang="en-IN" dirty="0" smtClean="0"/>
              <a:t>     Available on My Blog and Web site</a:t>
            </a:r>
          </a:p>
          <a:p>
            <a:endParaRPr lang="en-IN" dirty="0" smtClean="0"/>
          </a:p>
          <a:p>
            <a:r>
              <a:rPr lang="en-IN" dirty="0" smtClean="0"/>
              <a:t>Source Code :- </a:t>
            </a:r>
            <a:r>
              <a:rPr lang="en-IN" dirty="0" smtClean="0">
                <a:hlinkClick r:id="rId2"/>
              </a:rPr>
              <a:t>http://aspnetinhindi.blogspot.com</a:t>
            </a:r>
            <a:endParaRPr lang="en-IN" dirty="0" smtClean="0"/>
          </a:p>
          <a:p>
            <a:r>
              <a:rPr lang="en-IN" dirty="0" smtClean="0"/>
              <a:t>Website :- </a:t>
            </a:r>
            <a:r>
              <a:rPr lang="en-IN" dirty="0" smtClean="0">
                <a:hlinkClick r:id="rId3"/>
              </a:rPr>
              <a:t>http://www.dotnetlab.in</a:t>
            </a:r>
            <a:endParaRPr lang="en-IN" dirty="0" smtClean="0"/>
          </a:p>
          <a:p>
            <a:r>
              <a:rPr lang="en-IN" dirty="0" err="1" smtClean="0"/>
              <a:t>Github</a:t>
            </a:r>
            <a:r>
              <a:rPr lang="en-IN" dirty="0" smtClean="0"/>
              <a:t> :- </a:t>
            </a:r>
            <a:r>
              <a:rPr lang="en-IN" dirty="0" smtClean="0">
                <a:hlinkClick r:id="rId4"/>
              </a:rPr>
              <a:t>https://github.com/rahuljograna</a:t>
            </a:r>
            <a:endParaRPr lang="en-IN" dirty="0" smtClean="0"/>
          </a:p>
          <a:p>
            <a:r>
              <a:rPr lang="en-IN" dirty="0" smtClean="0"/>
              <a:t>Twitter :- twitter.com/</a:t>
            </a:r>
            <a:r>
              <a:rPr lang="en-IN" dirty="0" err="1" smtClean="0"/>
              <a:t>thejograna</a:t>
            </a:r>
            <a:endParaRPr lang="en-IN" dirty="0" smtClean="0"/>
          </a:p>
          <a:p>
            <a:r>
              <a:rPr lang="en-IN" dirty="0" smtClean="0"/>
              <a:t>Mail :- </a:t>
            </a:r>
            <a:r>
              <a:rPr lang="en-IN" dirty="0" smtClean="0">
                <a:hlinkClick r:id="rId5"/>
              </a:rPr>
              <a:t>rahuljograna007@gmail.com</a:t>
            </a:r>
            <a:endParaRPr lang="en-IN" dirty="0" smtClean="0"/>
          </a:p>
          <a:p>
            <a:r>
              <a:rPr lang="en-IN" dirty="0" err="1" smtClean="0"/>
              <a:t>WhatsApp</a:t>
            </a:r>
            <a:r>
              <a:rPr lang="en-IN" dirty="0" smtClean="0"/>
              <a:t> Number :- 9426585554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To Develop Application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Contact me</a:t>
            </a:r>
          </a:p>
          <a:p>
            <a:pPr lvl="1"/>
            <a:r>
              <a:rPr lang="en-IN" dirty="0" smtClean="0"/>
              <a:t>Mail me : </a:t>
            </a:r>
            <a:r>
              <a:rPr lang="en-IN" dirty="0" smtClean="0">
                <a:hlinkClick r:id="rId2"/>
              </a:rPr>
              <a:t>rahuljograna007@gmail.com</a:t>
            </a:r>
            <a:r>
              <a:rPr lang="en-IN" dirty="0" smtClean="0"/>
              <a:t>	</a:t>
            </a:r>
          </a:p>
          <a:p>
            <a:pPr lvl="1"/>
            <a:r>
              <a:rPr lang="en-IN" dirty="0" smtClean="0"/>
              <a:t>Mobile : +91 9426585554</a:t>
            </a:r>
          </a:p>
          <a:p>
            <a:pPr lvl="1"/>
            <a:r>
              <a:rPr lang="en-IN" dirty="0" err="1" smtClean="0"/>
              <a:t>whatsApp</a:t>
            </a:r>
            <a:r>
              <a:rPr lang="en-IN" dirty="0" smtClean="0"/>
              <a:t> : +91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</TotalTime>
  <Words>57</Words>
  <Application>Microsoft Office PowerPoint</Application>
  <PresentationFormat>On-screen Show (16:9)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Tools for ionic</vt:lpstr>
      <vt:lpstr>Install ionic</vt:lpstr>
      <vt:lpstr>Slide 4</vt:lpstr>
      <vt:lpstr>Slide 5</vt:lpstr>
      <vt:lpstr>Slide 6</vt:lpstr>
      <vt:lpstr>To Develop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CORTANA</dc:title>
  <dc:creator>sushil sharma</dc:creator>
  <cp:lastModifiedBy>Windows User</cp:lastModifiedBy>
  <cp:revision>249</cp:revision>
  <dcterms:created xsi:type="dcterms:W3CDTF">2016-04-12T12:40:30Z</dcterms:created>
  <dcterms:modified xsi:type="dcterms:W3CDTF">2017-11-20T06:42:08Z</dcterms:modified>
</cp:coreProperties>
</file>