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297" r:id="rId10"/>
    <p:sldId id="29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8" d="100"/>
          <a:sy n="98" d="100"/>
        </p:scale>
        <p:origin x="-61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228845" y="4318000"/>
            <a:ext cx="340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20 consuming rest </a:t>
            </a:r>
            <a:r>
              <a:rPr lang="en-GB" dirty="0" err="1" smtClean="0">
                <a:solidFill>
                  <a:srgbClr val="C00000"/>
                </a:solidFill>
              </a:rPr>
              <a:t>api</a:t>
            </a:r>
            <a:r>
              <a:rPr lang="en-GB" dirty="0" smtClean="0">
                <a:solidFill>
                  <a:srgbClr val="C00000"/>
                </a:solidFill>
              </a:rPr>
              <a:t> in ionic</a:t>
            </a:r>
            <a:endParaRPr lang="en-GB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HttpClient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 ionic 3 application to consuming rest </a:t>
            </a:r>
            <a:r>
              <a:rPr lang="en-IN" sz="2000" dirty="0" err="1" smtClean="0"/>
              <a:t>api</a:t>
            </a:r>
            <a:r>
              <a:rPr lang="en-IN" sz="2000" dirty="0" smtClean="0"/>
              <a:t> in your application ionic provides the </a:t>
            </a:r>
            <a:r>
              <a:rPr lang="en-IN" sz="2000" dirty="0" err="1" smtClean="0"/>
              <a:t>httpClient</a:t>
            </a:r>
            <a:r>
              <a:rPr lang="en-IN" sz="2000" dirty="0" smtClean="0"/>
              <a:t> component to retrieves the rest data in your application.</a:t>
            </a:r>
          </a:p>
          <a:p>
            <a:pPr lvl="1"/>
            <a:r>
              <a:rPr lang="en-IN" sz="1600" dirty="0" smtClean="0"/>
              <a:t>We will retriev</a:t>
            </a:r>
            <a:r>
              <a:rPr lang="en-IN" sz="1600" dirty="0" smtClean="0"/>
              <a:t>e the rest data from our ASP.NET </a:t>
            </a:r>
            <a:r>
              <a:rPr lang="en-IN" sz="1600" dirty="0" err="1" smtClean="0"/>
              <a:t>WebApi</a:t>
            </a:r>
            <a:r>
              <a:rPr lang="en-IN" sz="1600" dirty="0" smtClean="0"/>
              <a:t> </a:t>
            </a:r>
          </a:p>
          <a:p>
            <a:pPr lvl="1"/>
            <a:r>
              <a:rPr lang="en-US" sz="1600" dirty="0" smtClean="0"/>
              <a:t>http://localhost:4938/api/students</a:t>
            </a:r>
            <a:endParaRPr 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HttpClient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 lnSpcReduction="10000"/>
          </a:bodyPr>
          <a:lstStyle/>
          <a:p>
            <a:r>
              <a:rPr lang="en-IN" sz="1600" dirty="0" smtClean="0"/>
              <a:t>Step 1 Create Blank project</a:t>
            </a:r>
          </a:p>
          <a:p>
            <a:r>
              <a:rPr lang="en-IN" sz="1600" dirty="0" smtClean="0"/>
              <a:t>Step 2 </a:t>
            </a:r>
            <a:r>
              <a:rPr lang="en-IN" sz="1600" b="1" dirty="0" smtClean="0"/>
              <a:t>I</a:t>
            </a:r>
            <a:r>
              <a:rPr lang="en-GB" sz="1600" b="1" dirty="0" err="1" smtClean="0"/>
              <a:t>nstall</a:t>
            </a:r>
            <a:r>
              <a:rPr lang="en-GB" sz="1600" b="1" dirty="0" smtClean="0"/>
              <a:t> </a:t>
            </a:r>
            <a:r>
              <a:rPr lang="en-GB" sz="1600" b="1" dirty="0" smtClean="0"/>
              <a:t>and Configure the New </a:t>
            </a:r>
            <a:r>
              <a:rPr lang="en-GB" sz="1600" b="1" dirty="0" smtClean="0"/>
              <a:t>Angular </a:t>
            </a:r>
            <a:r>
              <a:rPr lang="en-GB" sz="1600" b="1" dirty="0" err="1" smtClean="0"/>
              <a:t>HttpClient</a:t>
            </a:r>
            <a:endParaRPr lang="en-GB" sz="1600" b="1" dirty="0" smtClean="0"/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install @angular/</a:t>
            </a:r>
            <a:r>
              <a:rPr lang="en-US" sz="1200" dirty="0" err="1" smtClean="0"/>
              <a:t>common@latest</a:t>
            </a:r>
            <a:r>
              <a:rPr lang="en-US" sz="1200" dirty="0" smtClean="0"/>
              <a:t> --save </a:t>
            </a:r>
            <a:endParaRPr lang="en-US" sz="1200" dirty="0" smtClean="0"/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 smtClean="0"/>
              <a:t>install @angular/</a:t>
            </a:r>
            <a:r>
              <a:rPr lang="en-US" sz="1200" dirty="0" err="1" smtClean="0"/>
              <a:t>compiler@latest</a:t>
            </a:r>
            <a:r>
              <a:rPr lang="en-US" sz="1200" dirty="0" smtClean="0"/>
              <a:t> --save </a:t>
            </a:r>
            <a:endParaRPr lang="en-US" sz="1200" dirty="0" smtClean="0"/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 smtClean="0"/>
              <a:t>install @angular/compiler-</a:t>
            </a:r>
            <a:r>
              <a:rPr lang="en-US" sz="1200" dirty="0" err="1" smtClean="0"/>
              <a:t>cli@latest</a:t>
            </a:r>
            <a:r>
              <a:rPr lang="en-US" sz="1200" dirty="0" smtClean="0"/>
              <a:t> </a:t>
            </a:r>
            <a:r>
              <a:rPr lang="en-US" sz="1200" dirty="0" smtClean="0"/>
              <a:t>–save</a:t>
            </a:r>
          </a:p>
          <a:p>
            <a:pPr lvl="1"/>
            <a:r>
              <a:rPr lang="en-US" sz="1200" dirty="0" smtClean="0"/>
              <a:t> </a:t>
            </a:r>
            <a:r>
              <a:rPr lang="en-US" sz="1200" dirty="0" err="1" smtClean="0"/>
              <a:t>npm</a:t>
            </a:r>
            <a:r>
              <a:rPr lang="en-US" sz="1200" dirty="0" smtClean="0"/>
              <a:t> install @angular/</a:t>
            </a:r>
            <a:r>
              <a:rPr lang="en-US" sz="1200" dirty="0" err="1" smtClean="0"/>
              <a:t>core@latest</a:t>
            </a:r>
            <a:r>
              <a:rPr lang="en-US" sz="1200" dirty="0" smtClean="0"/>
              <a:t> --save </a:t>
            </a:r>
            <a:endParaRPr lang="en-US" sz="1200" dirty="0" smtClean="0"/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 smtClean="0"/>
              <a:t>install @angular/</a:t>
            </a:r>
            <a:r>
              <a:rPr lang="en-US" sz="1200" dirty="0" err="1" smtClean="0"/>
              <a:t>forms@latest</a:t>
            </a:r>
            <a:r>
              <a:rPr lang="en-US" sz="1200" dirty="0" smtClean="0"/>
              <a:t> </a:t>
            </a:r>
            <a:r>
              <a:rPr lang="en-US" sz="1200" dirty="0" smtClean="0"/>
              <a:t>–save</a:t>
            </a:r>
          </a:p>
          <a:p>
            <a:pPr lvl="1"/>
            <a:r>
              <a:rPr lang="en-US" sz="1200" dirty="0" smtClean="0"/>
              <a:t> </a:t>
            </a:r>
            <a:r>
              <a:rPr lang="en-US" sz="1200" dirty="0" err="1" smtClean="0"/>
              <a:t>npm</a:t>
            </a:r>
            <a:r>
              <a:rPr lang="en-US" sz="1200" dirty="0" smtClean="0"/>
              <a:t> install @angular/</a:t>
            </a:r>
            <a:r>
              <a:rPr lang="en-US" sz="1200" dirty="0" err="1" smtClean="0"/>
              <a:t>http@latest</a:t>
            </a:r>
            <a:r>
              <a:rPr lang="en-US" sz="1200" dirty="0" smtClean="0"/>
              <a:t> --save </a:t>
            </a:r>
            <a:endParaRPr lang="en-US" sz="1200" dirty="0" smtClean="0"/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 smtClean="0"/>
              <a:t>install @angular/platform-</a:t>
            </a:r>
            <a:r>
              <a:rPr lang="en-US" sz="1200" dirty="0" err="1" smtClean="0"/>
              <a:t>browser@latest</a:t>
            </a:r>
            <a:r>
              <a:rPr lang="en-US" sz="1200" dirty="0" smtClean="0"/>
              <a:t> --save </a:t>
            </a:r>
            <a:endParaRPr lang="en-US" sz="1200" dirty="0" smtClean="0"/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 smtClean="0"/>
              <a:t>install @angular/platform-browser-</a:t>
            </a:r>
            <a:r>
              <a:rPr lang="en-US" sz="1200" dirty="0" err="1" smtClean="0"/>
              <a:t>dynamic@latest</a:t>
            </a:r>
            <a:r>
              <a:rPr lang="en-US" sz="1200" dirty="0" smtClean="0"/>
              <a:t> </a:t>
            </a:r>
            <a:r>
              <a:rPr lang="en-US" sz="1200" dirty="0" smtClean="0"/>
              <a:t>–save</a:t>
            </a:r>
          </a:p>
          <a:p>
            <a:pPr lvl="1"/>
            <a:endParaRPr lang="en-IN" sz="1200" dirty="0" smtClean="0"/>
          </a:p>
          <a:p>
            <a:pPr lvl="1"/>
            <a:r>
              <a:rPr lang="en-IN" sz="1200" dirty="0" smtClean="0"/>
              <a:t>After it see the </a:t>
            </a:r>
            <a:r>
              <a:rPr lang="en-IN" sz="1200" dirty="0" err="1" smtClean="0"/>
              <a:t>package.json</a:t>
            </a:r>
            <a:r>
              <a:rPr lang="en-IN" sz="1200" dirty="0" smtClean="0"/>
              <a:t> file.</a:t>
            </a:r>
            <a:endParaRPr lang="en-GB" sz="1200" dirty="0" smtClean="0"/>
          </a:p>
          <a:p>
            <a:endParaRPr 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HttpClient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sz="1600" dirty="0" smtClean="0"/>
              <a:t>Next, open and edit '</a:t>
            </a:r>
            <a:r>
              <a:rPr lang="en-GB" sz="1600" dirty="0" err="1" smtClean="0"/>
              <a:t>src</a:t>
            </a:r>
            <a:r>
              <a:rPr lang="en-GB" sz="1600" dirty="0" smtClean="0"/>
              <a:t>/app/</a:t>
            </a:r>
            <a:r>
              <a:rPr lang="en-GB" sz="1600" dirty="0" err="1" smtClean="0"/>
              <a:t>app.module.ts</a:t>
            </a:r>
            <a:r>
              <a:rPr lang="en-GB" sz="1600" dirty="0" smtClean="0"/>
              <a:t>' then add this import</a:t>
            </a:r>
            <a:r>
              <a:rPr lang="en-GB" sz="1600" dirty="0" smtClean="0"/>
              <a:t>.</a:t>
            </a:r>
          </a:p>
          <a:p>
            <a:r>
              <a:rPr lang="en-US" sz="1600" dirty="0" smtClean="0"/>
              <a:t>import { </a:t>
            </a:r>
            <a:r>
              <a:rPr lang="en-US" sz="1600" dirty="0" err="1" smtClean="0"/>
              <a:t>HttpClientModule</a:t>
            </a:r>
            <a:r>
              <a:rPr lang="en-US" sz="1600" dirty="0" smtClean="0"/>
              <a:t> } from '@angular/common/http'; </a:t>
            </a:r>
            <a:endParaRPr lang="en-US" sz="1600" dirty="0" smtClean="0"/>
          </a:p>
          <a:p>
            <a:pPr lvl="1"/>
            <a:r>
              <a:rPr lang="en-US" sz="1200" dirty="0" smtClean="0"/>
              <a:t>Then </a:t>
            </a:r>
            <a:r>
              <a:rPr lang="en-US" sz="1200" dirty="0" smtClean="0"/>
              <a:t>register it to '@</a:t>
            </a:r>
            <a:r>
              <a:rPr lang="en-US" sz="1200" dirty="0" err="1" smtClean="0"/>
              <a:t>NgModule</a:t>
            </a:r>
            <a:r>
              <a:rPr lang="en-US" sz="1200" dirty="0" smtClean="0"/>
              <a:t>' imports after '</a:t>
            </a:r>
            <a:r>
              <a:rPr lang="en-US" sz="1200" dirty="0" err="1" smtClean="0"/>
              <a:t>BrowserModule</a:t>
            </a:r>
            <a:r>
              <a:rPr lang="en-US" sz="1200" dirty="0" smtClean="0"/>
              <a:t>', so it will look like this. </a:t>
            </a:r>
            <a:endParaRPr lang="en-US" sz="1200" dirty="0" smtClean="0"/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imports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[ 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 </a:t>
            </a:r>
            <a:r>
              <a:rPr lang="en-US" sz="1200" dirty="0" err="1" smtClean="0">
                <a:solidFill>
                  <a:srgbClr val="FF0000"/>
                </a:solidFill>
              </a:rPr>
              <a:t>BrowserModule</a:t>
            </a:r>
            <a:r>
              <a:rPr lang="en-US" sz="1200" dirty="0" smtClean="0">
                <a:solidFill>
                  <a:srgbClr val="FF0000"/>
                </a:solidFill>
              </a:rPr>
              <a:t>,   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HttpClientModule</a:t>
            </a:r>
            <a:r>
              <a:rPr lang="en-US" sz="1200" dirty="0" smtClean="0">
                <a:solidFill>
                  <a:srgbClr val="FF0000"/>
                </a:solidFill>
              </a:rPr>
              <a:t>,  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IonicModule.forRoot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MyApp</a:t>
            </a:r>
            <a:r>
              <a:rPr lang="en-US" sz="1200" dirty="0" smtClean="0">
                <a:solidFill>
                  <a:srgbClr val="FF0000"/>
                </a:solidFill>
              </a:rPr>
              <a:t>) </a:t>
            </a:r>
            <a:r>
              <a:rPr lang="en-US" sz="1200" dirty="0" smtClean="0">
                <a:solidFill>
                  <a:srgbClr val="FF0000"/>
                </a:solidFill>
              </a:rPr>
              <a:t>],</a:t>
            </a:r>
          </a:p>
          <a:p>
            <a:pPr lvl="1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HttpClient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IN" sz="1600" dirty="0" smtClean="0"/>
              <a:t>Step 3 </a:t>
            </a:r>
            <a:r>
              <a:rPr lang="en-GB" sz="1600" b="1" dirty="0" smtClean="0"/>
              <a:t>Create Ionic 3 Service or </a:t>
            </a:r>
            <a:r>
              <a:rPr lang="en-GB" sz="1600" b="1" dirty="0" smtClean="0"/>
              <a:t>Provider</a:t>
            </a:r>
            <a:endParaRPr lang="en-IN" sz="1600" dirty="0" smtClean="0"/>
          </a:p>
          <a:p>
            <a:pPr lvl="1"/>
            <a:r>
              <a:rPr lang="en-US" sz="1200" dirty="0" smtClean="0"/>
              <a:t>ionic g provider </a:t>
            </a:r>
            <a:r>
              <a:rPr lang="en-US" sz="1200" dirty="0" smtClean="0"/>
              <a:t>Rest</a:t>
            </a:r>
          </a:p>
          <a:p>
            <a:pPr lvl="1"/>
            <a:r>
              <a:rPr lang="en-GB" sz="1200" dirty="0" smtClean="0"/>
              <a:t>Now, open and edit 'providers/rest/</a:t>
            </a:r>
            <a:r>
              <a:rPr lang="en-GB" sz="1200" dirty="0" err="1" smtClean="0"/>
              <a:t>rest.ts</a:t>
            </a:r>
            <a:r>
              <a:rPr lang="en-GB" sz="1200" dirty="0" smtClean="0"/>
              <a:t>' then replace 'http' import by new Angular </a:t>
            </a:r>
            <a:r>
              <a:rPr lang="en-GB" sz="1200" dirty="0" err="1" smtClean="0"/>
              <a:t>HTTPClient</a:t>
            </a:r>
            <a:r>
              <a:rPr lang="en-GB" sz="1200" dirty="0" smtClean="0"/>
              <a:t>.</a:t>
            </a:r>
          </a:p>
          <a:p>
            <a:pPr lvl="1"/>
            <a:r>
              <a:rPr lang="en-US" sz="1200" dirty="0" smtClean="0"/>
              <a:t>import { </a:t>
            </a:r>
            <a:r>
              <a:rPr lang="en-US" sz="1200" dirty="0" err="1" smtClean="0"/>
              <a:t>HttpClient</a:t>
            </a:r>
            <a:r>
              <a:rPr lang="en-US" sz="1200" dirty="0" smtClean="0"/>
              <a:t> } from '@angular/common/http</a:t>
            </a:r>
            <a:r>
              <a:rPr lang="en-US" sz="1200" dirty="0" smtClean="0"/>
              <a:t>';</a:t>
            </a:r>
          </a:p>
          <a:p>
            <a:pPr lvl="1"/>
            <a:r>
              <a:rPr lang="en-GB" sz="1200" dirty="0" smtClean="0"/>
              <a:t>Also</a:t>
            </a:r>
            <a:r>
              <a:rPr lang="en-GB" sz="1200" dirty="0" smtClean="0"/>
              <a:t>, replace 'Http' injection in the constructor</a:t>
            </a:r>
            <a:r>
              <a:rPr lang="en-GB" sz="1200" dirty="0" smtClean="0"/>
              <a:t>.</a:t>
            </a:r>
          </a:p>
          <a:p>
            <a:pPr lvl="1">
              <a:buNone/>
            </a:pPr>
            <a:r>
              <a:rPr lang="en-US" sz="1200" dirty="0" smtClean="0"/>
              <a:t>constructor(public http: </a:t>
            </a:r>
            <a:r>
              <a:rPr lang="en-US" sz="1200" dirty="0" err="1" smtClean="0"/>
              <a:t>HttpClient</a:t>
            </a:r>
            <a:r>
              <a:rPr lang="en-US" sz="1200" dirty="0" smtClean="0"/>
              <a:t>) </a:t>
            </a:r>
            <a:endParaRPr lang="en-US" sz="1200" dirty="0" smtClean="0"/>
          </a:p>
          <a:p>
            <a:pPr lvl="1">
              <a:buNone/>
            </a:pPr>
            <a:r>
              <a:rPr lang="en-US" sz="1200" dirty="0" smtClean="0"/>
              <a:t>{</a:t>
            </a:r>
          </a:p>
          <a:p>
            <a:pPr lvl="1">
              <a:buNone/>
            </a:pPr>
            <a:r>
              <a:rPr lang="en-US" sz="1200" dirty="0" smtClean="0"/>
              <a:t> </a:t>
            </a:r>
            <a:r>
              <a:rPr lang="en-US" sz="1200" dirty="0" smtClean="0"/>
              <a:t>  console.log('Hello </a:t>
            </a:r>
            <a:r>
              <a:rPr lang="en-US" sz="1200" dirty="0" err="1" smtClean="0"/>
              <a:t>RestServiceProvider</a:t>
            </a:r>
            <a:r>
              <a:rPr lang="en-US" sz="1200" dirty="0" smtClean="0"/>
              <a:t> Provider</a:t>
            </a:r>
            <a:r>
              <a:rPr lang="en-US" sz="1200" dirty="0" smtClean="0"/>
              <a:t>');</a:t>
            </a:r>
          </a:p>
          <a:p>
            <a:pPr lvl="1">
              <a:buNone/>
            </a:pPr>
            <a:r>
              <a:rPr lang="en-US" sz="1200" dirty="0" smtClean="0"/>
              <a:t> }</a:t>
            </a:r>
          </a:p>
          <a:p>
            <a:pPr lvl="1">
              <a:buNone/>
            </a:pPr>
            <a:r>
              <a:rPr lang="en-GB" sz="1200" dirty="0" smtClean="0"/>
              <a:t>Next, we will create all REST API call inside '</a:t>
            </a:r>
            <a:r>
              <a:rPr lang="en-GB" sz="1200" dirty="0" err="1" smtClean="0"/>
              <a:t>rest.ts</a:t>
            </a:r>
            <a:r>
              <a:rPr lang="en-GB" sz="1200" dirty="0" smtClean="0"/>
              <a:t>' file. Add this line before the constructor</a:t>
            </a:r>
            <a:r>
              <a:rPr lang="en-GB" sz="1200" dirty="0" smtClean="0"/>
              <a:t>.</a:t>
            </a:r>
          </a:p>
          <a:p>
            <a:pPr lvl="1">
              <a:buNone/>
            </a:pPr>
            <a:r>
              <a:rPr lang="en-US" sz="1200" dirty="0" err="1" smtClean="0"/>
              <a:t>apiUrl</a:t>
            </a:r>
            <a:r>
              <a:rPr lang="en-US" sz="1200" dirty="0" smtClean="0"/>
              <a:t> = 'http://localhost:4938/api';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HttpClient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 smtClean="0"/>
              <a:t>Add this functions after constructors</a:t>
            </a:r>
            <a:r>
              <a:rPr lang="en-GB" sz="1600" dirty="0" smtClean="0"/>
              <a:t>.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getStudents</a:t>
            </a:r>
            <a:r>
              <a:rPr lang="en-US" sz="12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return new Promise(resolve =&gt; {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</a:rPr>
              <a:t>this.http.get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this.apiUrl</a:t>
            </a:r>
            <a:r>
              <a:rPr lang="en-US" sz="1200" dirty="0" smtClean="0">
                <a:solidFill>
                  <a:srgbClr val="FF0000"/>
                </a:solidFill>
              </a:rPr>
              <a:t>+'/students').subscribe(data =&gt; {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  resolve(data);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}, err =&gt; {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  console.log(err);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});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});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HttpClient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IN" sz="1600" dirty="0" smtClean="0"/>
              <a:t>Step 4 </a:t>
            </a:r>
            <a:r>
              <a:rPr lang="en-US" sz="1200" b="1" dirty="0" smtClean="0"/>
              <a:t>Display Data in View</a:t>
            </a:r>
            <a:endParaRPr lang="en-US" sz="1200" dirty="0" smtClean="0"/>
          </a:p>
          <a:p>
            <a:r>
              <a:rPr lang="en-GB" sz="1200" dirty="0" smtClean="0"/>
              <a:t>To displaying data in the view, open and edit `</a:t>
            </a:r>
            <a:r>
              <a:rPr lang="en-GB" sz="1200" dirty="0" err="1" smtClean="0"/>
              <a:t>src</a:t>
            </a:r>
            <a:r>
              <a:rPr lang="en-GB" sz="1200" dirty="0" smtClean="0"/>
              <a:t>/pages/home/</a:t>
            </a:r>
            <a:r>
              <a:rPr lang="en-GB" sz="1200" dirty="0" err="1" smtClean="0"/>
              <a:t>home.ts</a:t>
            </a:r>
            <a:r>
              <a:rPr lang="en-GB" sz="1200" dirty="0" smtClean="0"/>
              <a:t>` then add this </a:t>
            </a:r>
            <a:r>
              <a:rPr lang="en-GB" sz="1200" dirty="0" smtClean="0"/>
              <a:t>import</a:t>
            </a:r>
          </a:p>
          <a:p>
            <a:pPr lvl="1"/>
            <a:r>
              <a:rPr lang="en-US" sz="1100" dirty="0" smtClean="0"/>
              <a:t>import { </a:t>
            </a:r>
            <a:r>
              <a:rPr lang="en-US" sz="1100" dirty="0" err="1" smtClean="0"/>
              <a:t>RestProvider</a:t>
            </a:r>
            <a:r>
              <a:rPr lang="en-US" sz="1100" dirty="0" smtClean="0"/>
              <a:t> } from '../../providers/rest/rest</a:t>
            </a:r>
            <a:r>
              <a:rPr lang="en-US" sz="1100" dirty="0" smtClean="0"/>
              <a:t>';</a:t>
            </a:r>
          </a:p>
          <a:p>
            <a:pPr lvl="1"/>
            <a:endParaRPr lang="en-IN" sz="1600" dirty="0" smtClean="0">
              <a:solidFill>
                <a:srgbClr val="FF0000"/>
              </a:solidFill>
            </a:endParaRPr>
          </a:p>
          <a:p>
            <a:pPr lvl="1"/>
            <a:r>
              <a:rPr lang="en-GB" sz="1200" dirty="0" smtClean="0"/>
              <a:t>Inject the `</a:t>
            </a:r>
            <a:r>
              <a:rPr lang="en-GB" sz="1200" dirty="0" err="1" smtClean="0"/>
              <a:t>RestProvider</a:t>
            </a:r>
            <a:r>
              <a:rPr lang="en-GB" sz="1200" dirty="0" smtClean="0"/>
              <a:t>` to the constructor</a:t>
            </a:r>
            <a:r>
              <a:rPr lang="en-GB" sz="1200" dirty="0" smtClean="0"/>
              <a:t>.</a:t>
            </a:r>
          </a:p>
          <a:p>
            <a:pPr lvl="1"/>
            <a:r>
              <a:rPr lang="en-US" sz="1400" dirty="0" smtClean="0"/>
              <a:t>constructor(public </a:t>
            </a:r>
            <a:r>
              <a:rPr lang="en-US" sz="1400" dirty="0" err="1" smtClean="0"/>
              <a:t>navCtrl</a:t>
            </a:r>
            <a:r>
              <a:rPr lang="en-US" sz="1400" dirty="0" smtClean="0"/>
              <a:t>: </a:t>
            </a:r>
            <a:r>
              <a:rPr lang="en-US" sz="1400" dirty="0" err="1" smtClean="0"/>
              <a:t>NavController</a:t>
            </a:r>
            <a:r>
              <a:rPr lang="en-US" sz="1400" dirty="0" smtClean="0"/>
              <a:t>, public </a:t>
            </a:r>
            <a:r>
              <a:rPr lang="en-US" sz="1400" dirty="0" err="1" smtClean="0"/>
              <a:t>restProvider</a:t>
            </a:r>
            <a:r>
              <a:rPr lang="en-US" sz="1400" dirty="0" smtClean="0"/>
              <a:t>: </a:t>
            </a:r>
            <a:r>
              <a:rPr lang="en-US" sz="1400" dirty="0" err="1" smtClean="0"/>
              <a:t>RestProvider</a:t>
            </a:r>
            <a:r>
              <a:rPr lang="en-US" sz="1400" dirty="0" smtClean="0"/>
              <a:t>) </a:t>
            </a:r>
            <a:r>
              <a:rPr lang="en-US" sz="1400" dirty="0" smtClean="0"/>
              <a:t>{}</a:t>
            </a:r>
          </a:p>
          <a:p>
            <a:pPr lvl="1"/>
            <a:r>
              <a:rPr lang="en-GB" sz="1400" dirty="0" smtClean="0"/>
              <a:t>Add variable for holds </a:t>
            </a:r>
            <a:r>
              <a:rPr lang="en-GB" sz="1400" dirty="0" smtClean="0"/>
              <a:t>students </a:t>
            </a:r>
            <a:r>
              <a:rPr lang="en-GB" sz="1400" dirty="0" smtClean="0"/>
              <a:t>data before the constructor</a:t>
            </a:r>
            <a:r>
              <a:rPr lang="en-GB" sz="1400" dirty="0" smtClean="0"/>
              <a:t>.</a:t>
            </a:r>
          </a:p>
          <a:p>
            <a:pPr lvl="2"/>
            <a:r>
              <a:rPr lang="en-US" sz="1400" dirty="0" smtClean="0"/>
              <a:t>s</a:t>
            </a:r>
            <a:r>
              <a:rPr lang="en-US" sz="1400" dirty="0" smtClean="0"/>
              <a:t>tudents : any</a:t>
            </a:r>
            <a:endParaRPr lang="en-US" sz="1200" dirty="0" smtClean="0"/>
          </a:p>
          <a:p>
            <a:pPr lvl="2"/>
            <a:r>
              <a:rPr lang="en-GB" sz="1200" dirty="0" smtClean="0"/>
              <a:t>Create a function below the constructor for calling the </a:t>
            </a:r>
            <a:r>
              <a:rPr lang="en-GB" sz="1200" dirty="0" smtClean="0"/>
              <a:t>students </a:t>
            </a:r>
            <a:r>
              <a:rPr lang="en-GB" sz="1200" dirty="0" smtClean="0"/>
              <a:t>from the provider then fill users variable.</a:t>
            </a:r>
            <a:endParaRPr lang="en-US" sz="12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HttpClient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 fontScale="62500" lnSpcReduction="20000"/>
          </a:bodyPr>
          <a:lstStyle/>
          <a:p>
            <a:r>
              <a:rPr lang="en-GB" sz="1600" dirty="0" smtClean="0"/>
              <a:t>Now, call that function inside the constructor</a:t>
            </a:r>
            <a:r>
              <a:rPr lang="en-GB" sz="1600" dirty="0" smtClean="0"/>
              <a:t>.</a:t>
            </a:r>
          </a:p>
          <a:p>
            <a:pPr lvl="1">
              <a:buNone/>
            </a:pPr>
            <a:r>
              <a:rPr lang="en-US" sz="1400" dirty="0" smtClean="0"/>
              <a:t>constructor(public </a:t>
            </a:r>
            <a:r>
              <a:rPr lang="en-US" sz="1400" dirty="0" err="1" smtClean="0"/>
              <a:t>navCtrl</a:t>
            </a:r>
            <a:r>
              <a:rPr lang="en-US" sz="1400" dirty="0" smtClean="0"/>
              <a:t>: </a:t>
            </a:r>
            <a:r>
              <a:rPr lang="en-US" sz="1400" dirty="0" err="1" smtClean="0"/>
              <a:t>NavController</a:t>
            </a:r>
            <a:r>
              <a:rPr lang="en-US" sz="1400" dirty="0" smtClean="0"/>
              <a:t>, public </a:t>
            </a:r>
            <a:r>
              <a:rPr lang="en-US" sz="1400" dirty="0" err="1" smtClean="0"/>
              <a:t>restProvider</a:t>
            </a:r>
            <a:r>
              <a:rPr lang="en-US" sz="1400" dirty="0" smtClean="0"/>
              <a:t>: </a:t>
            </a:r>
            <a:r>
              <a:rPr lang="en-US" sz="1400" dirty="0" err="1" smtClean="0"/>
              <a:t>RestProvider</a:t>
            </a:r>
            <a:r>
              <a:rPr lang="en-US" sz="1400" dirty="0" smtClean="0"/>
              <a:t>) </a:t>
            </a: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{</a:t>
            </a:r>
          </a:p>
          <a:p>
            <a:pPr lvl="1">
              <a:buNone/>
            </a:pPr>
            <a:r>
              <a:rPr lang="en-US" sz="1400" dirty="0" smtClean="0"/>
              <a:t> </a:t>
            </a:r>
            <a:r>
              <a:rPr lang="en-US" sz="1400" dirty="0" err="1" smtClean="0"/>
              <a:t>this.getStudents</a:t>
            </a:r>
            <a:r>
              <a:rPr lang="en-US" sz="1400" dirty="0" smtClean="0"/>
              <a:t>();</a:t>
            </a:r>
          </a:p>
          <a:p>
            <a:pPr lvl="1">
              <a:buNone/>
            </a:pPr>
            <a:r>
              <a:rPr lang="en-US" sz="1400" dirty="0" smtClean="0"/>
              <a:t> }</a:t>
            </a:r>
          </a:p>
          <a:p>
            <a:pPr lvl="1">
              <a:buNone/>
            </a:pPr>
            <a:endParaRPr lang="en-IN" sz="1400" dirty="0" smtClean="0"/>
          </a:p>
          <a:p>
            <a:pPr lvl="1">
              <a:buNone/>
            </a:pPr>
            <a:r>
              <a:rPr lang="en-GB" sz="1400" dirty="0" smtClean="0"/>
              <a:t>Then, open and edit '</a:t>
            </a:r>
            <a:r>
              <a:rPr lang="en-GB" sz="1400" dirty="0" err="1" smtClean="0"/>
              <a:t>src</a:t>
            </a:r>
            <a:r>
              <a:rPr lang="en-GB" sz="1400" dirty="0" smtClean="0"/>
              <a:t>/pages/home/home.html' then replace '&lt;ion-content&gt;' and it's content using this</a:t>
            </a:r>
            <a:r>
              <a:rPr lang="en-GB" sz="1400" dirty="0" smtClean="0"/>
              <a:t>.</a:t>
            </a:r>
          </a:p>
          <a:p>
            <a:pPr lvl="1">
              <a:buNone/>
            </a:pPr>
            <a:r>
              <a:rPr lang="en-US" sz="1400" dirty="0" smtClean="0"/>
              <a:t>&lt;ion-content&gt;</a:t>
            </a:r>
          </a:p>
          <a:p>
            <a:pPr lvl="1">
              <a:buNone/>
            </a:pPr>
            <a:r>
              <a:rPr lang="en-US" sz="1400" dirty="0" smtClean="0"/>
              <a:t>  &lt;ion-list inset&gt;</a:t>
            </a:r>
          </a:p>
          <a:p>
            <a:pPr lvl="1">
              <a:buNone/>
            </a:pPr>
            <a:r>
              <a:rPr lang="en-US" sz="1400" dirty="0" smtClean="0"/>
              <a:t>    &lt;ion-item *</a:t>
            </a:r>
            <a:r>
              <a:rPr lang="en-US" sz="1400" dirty="0" err="1" smtClean="0"/>
              <a:t>ngFor</a:t>
            </a:r>
            <a:r>
              <a:rPr lang="en-US" sz="1400" dirty="0" smtClean="0"/>
              <a:t>="let student of students"&gt;</a:t>
            </a:r>
          </a:p>
          <a:p>
            <a:pPr lvl="1">
              <a:buNone/>
            </a:pPr>
            <a:r>
              <a:rPr lang="en-US" sz="1400" dirty="0" smtClean="0"/>
              <a:t>      &lt;h2&gt;{{student.name}}&lt;/h2&gt;</a:t>
            </a:r>
          </a:p>
          <a:p>
            <a:pPr lvl="1">
              <a:buNone/>
            </a:pPr>
            <a:r>
              <a:rPr lang="en-US" sz="1400" dirty="0" smtClean="0"/>
              <a:t>      &lt;p&gt;{{</a:t>
            </a:r>
            <a:r>
              <a:rPr lang="en-US" sz="1400" dirty="0" err="1" smtClean="0"/>
              <a:t>student.dept</a:t>
            </a:r>
            <a:r>
              <a:rPr lang="en-US" sz="1400" dirty="0" smtClean="0"/>
              <a:t>}}&lt;/p&gt;</a:t>
            </a:r>
          </a:p>
          <a:p>
            <a:pPr lvl="1">
              <a:buNone/>
            </a:pPr>
            <a:r>
              <a:rPr lang="en-US" sz="1400" dirty="0" smtClean="0"/>
              <a:t>    &lt;/ion-item&gt;</a:t>
            </a:r>
          </a:p>
          <a:p>
            <a:pPr lvl="1">
              <a:buNone/>
            </a:pPr>
            <a:r>
              <a:rPr lang="en-US" sz="1400" dirty="0" smtClean="0"/>
              <a:t>  &lt;/ion-list&gt;</a:t>
            </a:r>
          </a:p>
          <a:p>
            <a:pPr lvl="1">
              <a:buNone/>
            </a:pPr>
            <a:r>
              <a:rPr lang="en-US" sz="1400" dirty="0" smtClean="0"/>
              <a:t>&lt;/ion-content</a:t>
            </a:r>
            <a:r>
              <a:rPr lang="en-US" sz="1400" dirty="0" smtClean="0"/>
              <a:t>&gt;</a:t>
            </a:r>
          </a:p>
          <a:p>
            <a:pPr lvl="1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Run  Application.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494</Words>
  <Application>Microsoft Office PowerPoint</Application>
  <PresentationFormat>On-screen Show (16:9)</PresentationFormat>
  <Paragraphs>103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[HttpClient] in ionic</vt:lpstr>
      <vt:lpstr>[HttpClient] in ionic</vt:lpstr>
      <vt:lpstr>[HttpClient] in ionic</vt:lpstr>
      <vt:lpstr>[HttpClient] in ionic</vt:lpstr>
      <vt:lpstr>[HttpClient] in ionic</vt:lpstr>
      <vt:lpstr>[HttpClient] in ionic</vt:lpstr>
      <vt:lpstr>[HttpClient] in ionic</vt:lpstr>
      <vt:lpstr>Slide 9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307</cp:revision>
  <dcterms:created xsi:type="dcterms:W3CDTF">2016-04-12T12:40:30Z</dcterms:created>
  <dcterms:modified xsi:type="dcterms:W3CDTF">2017-12-10T06:49:43Z</dcterms:modified>
</cp:coreProperties>
</file>