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6" r:id="rId2"/>
    <p:sldId id="292" r:id="rId3"/>
    <p:sldId id="295" r:id="rId4"/>
    <p:sldId id="290" r:id="rId5"/>
    <p:sldId id="298" r:id="rId6"/>
    <p:sldId id="297" r:id="rId7"/>
    <p:sldId id="29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384" autoAdjust="0"/>
  </p:normalViewPr>
  <p:slideViewPr>
    <p:cSldViewPr snapToGrid="0">
      <p:cViewPr>
        <p:scale>
          <a:sx n="75" d="100"/>
          <a:sy n="75" d="100"/>
        </p:scale>
        <p:origin x="-1278" y="-4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netinhindi.blogspot.com/" TargetMode="External"/><Relationship Id="rId2" Type="http://schemas.openxmlformats.org/officeDocument/2006/relationships/hyperlink" Target="http://www.dotnetlab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pmjs.org/package/ionic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cordova.apache.org/docs/en/5.1.1/guide/platforms/ios/index.html" TargetMode="External"/><Relationship Id="rId4" Type="http://schemas.openxmlformats.org/officeDocument/2006/relationships/hyperlink" Target="http://cordova.apache.org/docs/en/5.1.1/guide/platforms/android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2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97927" y="4318000"/>
            <a:ext cx="386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Part 3 setup visual studio code for ionic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205" y="599769"/>
            <a:ext cx="5304755" cy="9797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51BED8"/>
                </a:solidFill>
              </a:rPr>
              <a:t>Tools for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24" y="1183073"/>
            <a:ext cx="7886700" cy="3263504"/>
          </a:xfrm>
        </p:spPr>
        <p:txBody>
          <a:bodyPr>
            <a:normAutofit/>
          </a:bodyPr>
          <a:lstStyle/>
          <a:p>
            <a:pPr>
              <a:buNone/>
            </a:pPr>
            <a:endParaRPr lang="en-GB" b="1" dirty="0" smtClean="0"/>
          </a:p>
          <a:p>
            <a:r>
              <a:rPr lang="en-GB" sz="2000" dirty="0" smtClean="0"/>
              <a:t> First, install </a:t>
            </a:r>
            <a:r>
              <a:rPr lang="en-GB" sz="2000" dirty="0" smtClean="0">
                <a:hlinkClick r:id="rId2"/>
              </a:rPr>
              <a:t>Node.js</a:t>
            </a:r>
            <a:r>
              <a:rPr lang="en-GB" sz="2000" dirty="0" smtClean="0"/>
              <a:t>. Then, install the latest Cordova and Ionic </a:t>
            </a:r>
            <a:r>
              <a:rPr lang="en-GB" sz="2000" dirty="0" smtClean="0">
                <a:hlinkClick r:id="rId3"/>
              </a:rPr>
              <a:t>command-line tools</a:t>
            </a:r>
            <a:r>
              <a:rPr lang="en-GB" sz="2000" dirty="0" smtClean="0"/>
              <a:t>. Follow the </a:t>
            </a:r>
            <a:r>
              <a:rPr lang="en-GB" sz="2000" dirty="0" smtClean="0">
                <a:hlinkClick r:id="rId4"/>
              </a:rPr>
              <a:t>Android</a:t>
            </a:r>
            <a:r>
              <a:rPr lang="en-GB" sz="2000" dirty="0" smtClean="0"/>
              <a:t> and </a:t>
            </a:r>
            <a:r>
              <a:rPr lang="en-GB" sz="2000" dirty="0" err="1" smtClean="0">
                <a:hlinkClick r:id="rId5"/>
              </a:rPr>
              <a:t>iOS</a:t>
            </a:r>
            <a:r>
              <a:rPr lang="en-GB" sz="2000" dirty="0" smtClean="0"/>
              <a:t> platform guides to install required platform dependencies.</a:t>
            </a:r>
          </a:p>
          <a:p>
            <a:r>
              <a:rPr lang="en-GB" sz="2000" dirty="0" smtClean="0"/>
              <a:t>Any Text Editor Can will Accept Like VS Code, Sublime, Atom, Eclipse, Notepad</a:t>
            </a:r>
            <a:endParaRPr lang="en-IN" sz="2000" dirty="0" smtClean="0"/>
          </a:p>
          <a:p>
            <a:r>
              <a:rPr lang="en-GB" sz="2000" dirty="0" smtClean="0"/>
              <a:t>I am using VS Code, you can use any text Editor.</a:t>
            </a:r>
            <a:endParaRPr lang="en-IN" sz="2000" dirty="0" smtClean="0"/>
          </a:p>
          <a:p>
            <a:r>
              <a:rPr lang="en-GB" sz="1800" b="1" dirty="0" smtClean="0">
                <a:solidFill>
                  <a:srgbClr val="FF0000"/>
                </a:solidFill>
              </a:rPr>
              <a:t>https://www.ionicframework.com/getting-started/index.html</a:t>
            </a:r>
            <a:r>
              <a:rPr lang="en-GB" sz="1800" dirty="0" smtClean="0"/>
              <a:t>. 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3540" y="47713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702432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205" y="599769"/>
            <a:ext cx="5304755" cy="9797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51BED8"/>
                </a:solidFill>
              </a:rPr>
              <a:t>Install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24" y="1183073"/>
            <a:ext cx="7886700" cy="3263504"/>
          </a:xfrm>
        </p:spPr>
        <p:txBody>
          <a:bodyPr>
            <a:normAutofit/>
          </a:bodyPr>
          <a:lstStyle/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US" sz="1800" dirty="0" smtClean="0"/>
              <a:t>$ </a:t>
            </a:r>
            <a:r>
              <a:rPr lang="en-US" sz="1800" dirty="0" err="1" smtClean="0"/>
              <a:t>npm</a:t>
            </a:r>
            <a:r>
              <a:rPr lang="en-US" sz="1800" dirty="0" smtClean="0"/>
              <a:t> install -g </a:t>
            </a:r>
            <a:r>
              <a:rPr lang="en-US" sz="1800" dirty="0" err="1" smtClean="0"/>
              <a:t>cordova</a:t>
            </a:r>
            <a:r>
              <a:rPr lang="en-US" sz="1800" dirty="0" smtClean="0"/>
              <a:t> ionic</a:t>
            </a:r>
            <a:endParaRPr lang="en-GB" sz="18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5" y="467605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702432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9238" y="1809134"/>
            <a:ext cx="4296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5BC8EC"/>
                </a:solidFill>
              </a:rPr>
              <a:t>Let’s Start</a:t>
            </a:r>
            <a:endParaRPr lang="en-US" sz="6600" dirty="0">
              <a:solidFill>
                <a:srgbClr val="5BC8E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Ionic 3\ionic instal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69261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site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Words>59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Tools for ionic</vt:lpstr>
      <vt:lpstr>Install ionic</vt:lpstr>
      <vt:lpstr>Slide 4</vt:lpstr>
      <vt:lpstr>Slide 5</vt:lpstr>
      <vt:lpstr>Slide 6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250</cp:revision>
  <dcterms:created xsi:type="dcterms:W3CDTF">2016-04-12T12:40:30Z</dcterms:created>
  <dcterms:modified xsi:type="dcterms:W3CDTF">2017-11-21T05:04:08Z</dcterms:modified>
</cp:coreProperties>
</file>