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6" r:id="rId2"/>
    <p:sldId id="297" r:id="rId3"/>
    <p:sldId id="29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-1278" y="-4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netinhindi.blogspot.com/" TargetMode="External"/><Relationship Id="rId2" Type="http://schemas.openxmlformats.org/officeDocument/2006/relationships/hyperlink" Target="http://www.dotnetlab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2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91405" y="4318000"/>
            <a:ext cx="327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4 Directive structure of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</a:t>
            </a:r>
            <a:r>
              <a:rPr lang="en-IN" dirty="0" smtClean="0"/>
              <a:t>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39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252</cp:revision>
  <dcterms:created xsi:type="dcterms:W3CDTF">2016-04-12T12:40:30Z</dcterms:created>
  <dcterms:modified xsi:type="dcterms:W3CDTF">2017-11-23T06:56:47Z</dcterms:modified>
</cp:coreProperties>
</file>