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6" r:id="rId2"/>
    <p:sldId id="300" r:id="rId3"/>
    <p:sldId id="301" r:id="rId4"/>
    <p:sldId id="302" r:id="rId5"/>
    <p:sldId id="303" r:id="rId6"/>
    <p:sldId id="297" r:id="rId7"/>
    <p:sldId id="29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8EC"/>
    <a:srgbClr val="FF66CC"/>
    <a:srgbClr val="04809C"/>
    <a:srgbClr val="729662"/>
    <a:srgbClr val="C1FFA6"/>
    <a:srgbClr val="FFFFFF"/>
    <a:srgbClr val="262626"/>
    <a:srgbClr val="60739F"/>
    <a:srgbClr val="99B7FF"/>
    <a:srgbClr val="597C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-1278" y="-4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3DEB-A090-4C1E-9C9C-45C9D89276D5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D70-1D98-4B4F-BC05-B424E825C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5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C5D2-9FAA-41C2-9F52-B6BFCED3E6D3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04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C12D-C987-43EE-8BB7-7AD41225E717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6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077B-9C28-4339-B26D-5BF40F462EE5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3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F742-95A9-455B-ABAD-7AF05E749672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35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CB00-4D7C-4DEE-8EA4-AAC7139BA2E9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6F80-6F65-4F95-B0A2-E7DF04705578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2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757D-432B-47DC-ABF7-38267514987A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5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C1E-9A83-41C0-B18D-A69877C9693A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39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EFC8-83F2-4429-BF72-874B8650D1B5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9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2365-E7EF-4A94-A60D-23649440F630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2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87C1-9A78-4A25-A719-53428A4990DD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0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1257-B7B9-46C4-B224-65D073154805}" type="datetime1">
              <a:rPr lang="en-US" smtClean="0"/>
              <a:pPr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Presentation for PA-AI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584A-568E-43BD-A7A6-F4E0E712D1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3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netinhindi.blogspot.com/" TargetMode="External"/><Relationship Id="rId2" Type="http://schemas.openxmlformats.org/officeDocument/2006/relationships/hyperlink" Target="http://www.dotnetlab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lab.in/" TargetMode="External"/><Relationship Id="rId2" Type="http://schemas.openxmlformats.org/officeDocument/2006/relationships/hyperlink" Target="http://aspnetinhindi.blogspo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huljograna007@gmail.com" TargetMode="External"/><Relationship Id="rId4" Type="http://schemas.openxmlformats.org/officeDocument/2006/relationships/hyperlink" Target="https://github.com/rahuljogran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rahuljograna0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38225" y="1828246"/>
            <a:ext cx="6858000" cy="380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Beginner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6408" y="2230472"/>
            <a:ext cx="4338587" cy="109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By :- </a:t>
            </a:r>
            <a:r>
              <a:rPr lang="en-IN" sz="1600" dirty="0" smtClean="0">
                <a:solidFill>
                  <a:srgbClr val="C00000"/>
                </a:solidFill>
              </a:rPr>
              <a:t>RAHUL JOGRANA</a:t>
            </a: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2"/>
              </a:rPr>
              <a:t>www.dotnetlab.in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FF0000"/>
                </a:solidFill>
                <a:hlinkClick r:id="rId3"/>
              </a:rPr>
              <a:t>www.aspnetinhindi.blogspot.com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smtClean="0">
                <a:solidFill>
                  <a:srgbClr val="5BC8EC"/>
                </a:solidFill>
              </a:rPr>
              <a:t>Twitter:- </a:t>
            </a:r>
            <a:r>
              <a:rPr lang="en-IN" sz="1600" dirty="0" smtClean="0">
                <a:solidFill>
                  <a:srgbClr val="FF0000"/>
                </a:solidFill>
              </a:rPr>
              <a:t>@</a:t>
            </a:r>
            <a:r>
              <a:rPr lang="en-IN" sz="1600" dirty="0" err="1" smtClean="0">
                <a:solidFill>
                  <a:srgbClr val="FF0000"/>
                </a:solidFill>
              </a:rPr>
              <a:t>thejograna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r>
              <a:rPr lang="en-IN" sz="1600" dirty="0" err="1" smtClean="0">
                <a:solidFill>
                  <a:srgbClr val="5BC8EC"/>
                </a:solidFill>
              </a:rPr>
              <a:t>Github</a:t>
            </a:r>
            <a:r>
              <a:rPr lang="en-IN" sz="1600" dirty="0" smtClean="0">
                <a:solidFill>
                  <a:srgbClr val="5BC8EC"/>
                </a:solidFill>
              </a:rPr>
              <a:t>:- </a:t>
            </a:r>
            <a:r>
              <a:rPr lang="en-IN" sz="1600" dirty="0" smtClean="0">
                <a:solidFill>
                  <a:srgbClr val="FF0000"/>
                </a:solidFill>
              </a:rPr>
              <a:t>github.com/</a:t>
            </a:r>
            <a:r>
              <a:rPr lang="en-IN" sz="1600" dirty="0" err="1" smtClean="0">
                <a:solidFill>
                  <a:srgbClr val="FF0000"/>
                </a:solidFill>
              </a:rPr>
              <a:t>rahuljograna</a:t>
            </a:r>
            <a:endParaRPr lang="en-IN" sz="1600" dirty="0" smtClean="0">
              <a:solidFill>
                <a:srgbClr val="FF0000"/>
              </a:solidFill>
            </a:endParaRPr>
          </a:p>
          <a:p>
            <a:pPr algn="l"/>
            <a:endParaRPr lang="en-US" sz="1600" dirty="0">
              <a:solidFill>
                <a:srgbClr val="5BC8EC"/>
              </a:solidFill>
            </a:endParaRPr>
          </a:p>
        </p:txBody>
      </p:sp>
      <p:pic>
        <p:nvPicPr>
          <p:cNvPr id="6" name="Picture 4" descr="E:\My Data\ \rahul\ \rahul\r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5425" y="2224109"/>
            <a:ext cx="2052176" cy="182401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295275"/>
            <a:ext cx="5619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40933" y="4318000"/>
            <a:ext cx="297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Part 5 UI Components in Ionic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Components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GB" dirty="0" smtClean="0"/>
              <a:t>Ionic apps are made of high-level building blocks called components. Components allow you to quickly construct an interface for your app. Ionic comes with a number of components, including modals, </a:t>
            </a:r>
            <a:r>
              <a:rPr lang="en-GB" dirty="0" err="1" smtClean="0"/>
              <a:t>popups</a:t>
            </a:r>
            <a:r>
              <a:rPr lang="en-GB" dirty="0" smtClean="0"/>
              <a:t>, and cards.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UI Components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dirty="0" smtClean="0"/>
              <a:t>Ionic provides lots of built in UI Components that will help you to design your application user friendly.</a:t>
            </a:r>
          </a:p>
          <a:p>
            <a:r>
              <a:rPr lang="en-IN" dirty="0" smtClean="0"/>
              <a:t>Some of built in components are</a:t>
            </a:r>
          </a:p>
          <a:p>
            <a:pPr lvl="1"/>
            <a:r>
              <a:rPr lang="en-IN" dirty="0" smtClean="0"/>
              <a:t>Button, Radio Button, Checkbox, alerts, cards, slides etc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UI Components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dirty="0" smtClean="0"/>
              <a:t>We can use this UI component by using </a:t>
            </a:r>
            <a:r>
              <a:rPr lang="en-IN" dirty="0" err="1" smtClean="0"/>
              <a:t>Javascripts</a:t>
            </a:r>
            <a:r>
              <a:rPr lang="en-IN" dirty="0" smtClean="0"/>
              <a:t> or </a:t>
            </a:r>
            <a:r>
              <a:rPr lang="en-IN" dirty="0" err="1" smtClean="0"/>
              <a:t>css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UI components are derived from		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ionic-angular</a:t>
            </a:r>
            <a:r>
              <a:rPr lang="en-US" dirty="0" smtClean="0"/>
              <a:t> library</a:t>
            </a:r>
          </a:p>
          <a:p>
            <a:r>
              <a:rPr lang="en-IN" dirty="0" smtClean="0"/>
              <a:t>The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ionic-angular</a:t>
            </a:r>
            <a:r>
              <a:rPr lang="en-US" dirty="0" smtClean="0"/>
              <a:t> library contains basics of all UI components like button and many others.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1672" y="511801"/>
            <a:ext cx="3775570" cy="979793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51BED8"/>
                </a:solidFill>
              </a:rPr>
              <a:t>UI Components</a:t>
            </a:r>
            <a:endParaRPr lang="en-US" sz="4000" dirty="0">
              <a:solidFill>
                <a:srgbClr val="51BED8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700" y="1670063"/>
            <a:ext cx="7594600" cy="2784258"/>
          </a:xfrm>
        </p:spPr>
        <p:txBody>
          <a:bodyPr>
            <a:normAutofit/>
          </a:bodyPr>
          <a:lstStyle/>
          <a:p>
            <a:r>
              <a:rPr lang="en-IN" dirty="0" smtClean="0"/>
              <a:t>In our upcoming videos we will discuss all of the components of UI</a:t>
            </a:r>
          </a:p>
          <a:p>
            <a:r>
              <a:rPr lang="en-IN" dirty="0" smtClean="0"/>
              <a:t>So please watch all the videos tutorials.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40" y="343780"/>
            <a:ext cx="1062036" cy="108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3475" y="809625"/>
            <a:ext cx="7615098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To learn new Technology along with Example like</a:t>
            </a:r>
          </a:p>
          <a:p>
            <a:r>
              <a:rPr lang="en-IN" dirty="0" smtClean="0"/>
              <a:t>		</a:t>
            </a:r>
            <a:r>
              <a:rPr lang="en-IN" dirty="0" smtClean="0">
                <a:solidFill>
                  <a:srgbClr val="C00000"/>
                </a:solidFill>
              </a:rPr>
              <a:t>ASP.NET,   ASP.NET MVC,  </a:t>
            </a:r>
            <a:r>
              <a:rPr lang="en-IN" dirty="0" err="1" smtClean="0">
                <a:solidFill>
                  <a:srgbClr val="C00000"/>
                </a:solidFill>
              </a:rPr>
              <a:t>AngularJS</a:t>
            </a:r>
            <a:r>
              <a:rPr lang="en-IN" dirty="0" smtClean="0">
                <a:solidFill>
                  <a:srgbClr val="C00000"/>
                </a:solidFill>
              </a:rPr>
              <a:t>, ASP.NET Web API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From Beginners visit my </a:t>
            </a:r>
            <a:r>
              <a:rPr lang="en-IN" dirty="0" err="1" smtClean="0"/>
              <a:t>Youtube</a:t>
            </a:r>
            <a:r>
              <a:rPr lang="en-IN" dirty="0" smtClean="0"/>
              <a:t> channel and steps and Source code is </a:t>
            </a:r>
          </a:p>
          <a:p>
            <a:r>
              <a:rPr lang="en-IN" dirty="0" smtClean="0"/>
              <a:t>     Available on My Blog and Web site</a:t>
            </a:r>
          </a:p>
          <a:p>
            <a:r>
              <a:rPr lang="en-IN" dirty="0" smtClean="0"/>
              <a:t> To Get notification for new updates </a:t>
            </a:r>
            <a:r>
              <a:rPr lang="en-IN" sz="2800" b="1" dirty="0" smtClean="0">
                <a:solidFill>
                  <a:srgbClr val="FF0000"/>
                </a:solidFill>
              </a:rPr>
              <a:t>Subscribe</a:t>
            </a:r>
            <a:r>
              <a:rPr lang="en-IN" sz="2000" dirty="0" smtClean="0"/>
              <a:t> </a:t>
            </a:r>
            <a:r>
              <a:rPr lang="en-IN" dirty="0" smtClean="0"/>
              <a:t>my  </a:t>
            </a:r>
            <a:r>
              <a:rPr lang="en-IN" sz="2400" b="1" dirty="0" smtClean="0">
                <a:solidFill>
                  <a:srgbClr val="FF0000"/>
                </a:solidFill>
              </a:rPr>
              <a:t>YOUTUBE</a:t>
            </a:r>
            <a:r>
              <a:rPr lang="en-IN" sz="2400" dirty="0" smtClean="0"/>
              <a:t> </a:t>
            </a:r>
            <a:r>
              <a:rPr lang="en-IN" dirty="0" smtClean="0"/>
              <a:t>Channel.</a:t>
            </a:r>
          </a:p>
          <a:p>
            <a:endParaRPr lang="en-IN" dirty="0" smtClean="0"/>
          </a:p>
          <a:p>
            <a:r>
              <a:rPr lang="en-IN" dirty="0" smtClean="0"/>
              <a:t>Source Code :- </a:t>
            </a:r>
            <a:r>
              <a:rPr lang="en-IN" dirty="0" smtClean="0">
                <a:hlinkClick r:id="rId2"/>
              </a:rPr>
              <a:t>http://aspnetinhindi.blogspot.com</a:t>
            </a:r>
            <a:endParaRPr lang="en-IN" dirty="0" smtClean="0"/>
          </a:p>
          <a:p>
            <a:r>
              <a:rPr lang="en-IN" dirty="0" smtClean="0"/>
              <a:t>Website :- </a:t>
            </a:r>
            <a:r>
              <a:rPr lang="en-IN" dirty="0" smtClean="0">
                <a:hlinkClick r:id="rId3"/>
              </a:rPr>
              <a:t>http://www.dotnetlab.in</a:t>
            </a:r>
            <a:endParaRPr lang="en-IN" dirty="0" smtClean="0"/>
          </a:p>
          <a:p>
            <a:r>
              <a:rPr lang="en-IN" dirty="0" err="1" smtClean="0"/>
              <a:t>Github</a:t>
            </a:r>
            <a:r>
              <a:rPr lang="en-IN" dirty="0" smtClean="0"/>
              <a:t> :- </a:t>
            </a:r>
            <a:r>
              <a:rPr lang="en-IN" dirty="0" smtClean="0">
                <a:hlinkClick r:id="rId4"/>
              </a:rPr>
              <a:t>https://github.com/rahuljograna</a:t>
            </a:r>
            <a:endParaRPr lang="en-IN" dirty="0" smtClean="0"/>
          </a:p>
          <a:p>
            <a:r>
              <a:rPr lang="en-IN" dirty="0" smtClean="0"/>
              <a:t>Twitter :- twitter.com/</a:t>
            </a:r>
            <a:r>
              <a:rPr lang="en-IN" dirty="0" err="1" smtClean="0"/>
              <a:t>thejograna</a:t>
            </a:r>
            <a:endParaRPr lang="en-IN" dirty="0" smtClean="0"/>
          </a:p>
          <a:p>
            <a:r>
              <a:rPr lang="en-IN" dirty="0" smtClean="0"/>
              <a:t>Mail :- </a:t>
            </a:r>
            <a:r>
              <a:rPr lang="en-IN" dirty="0" smtClean="0">
                <a:hlinkClick r:id="rId5"/>
              </a:rPr>
              <a:t>rahuljograna007@gmail.com</a:t>
            </a:r>
            <a:endParaRPr lang="en-IN" dirty="0" smtClean="0"/>
          </a:p>
          <a:p>
            <a:r>
              <a:rPr lang="en-IN" dirty="0" err="1" smtClean="0"/>
              <a:t>WhatsApp</a:t>
            </a:r>
            <a:r>
              <a:rPr lang="en-IN" dirty="0" smtClean="0"/>
              <a:t> Number :- 9426585554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To Develop Application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Contact me</a:t>
            </a:r>
          </a:p>
          <a:p>
            <a:pPr lvl="1"/>
            <a:r>
              <a:rPr lang="en-IN" dirty="0" smtClean="0"/>
              <a:t>Mail me : </a:t>
            </a:r>
            <a:r>
              <a:rPr lang="en-IN" dirty="0" smtClean="0">
                <a:hlinkClick r:id="rId2"/>
              </a:rPr>
              <a:t>rahuljograna007@gmail.com</a:t>
            </a:r>
            <a:r>
              <a:rPr lang="en-IN" dirty="0" smtClean="0"/>
              <a:t>	</a:t>
            </a:r>
          </a:p>
          <a:p>
            <a:pPr lvl="1"/>
            <a:r>
              <a:rPr lang="en-IN" dirty="0" smtClean="0"/>
              <a:t>Mobile : +91 9426585554</a:t>
            </a:r>
          </a:p>
          <a:p>
            <a:pPr lvl="1"/>
            <a:r>
              <a:rPr lang="en-IN" dirty="0" err="1" smtClean="0"/>
              <a:t>whatsApp</a:t>
            </a:r>
            <a:r>
              <a:rPr lang="en-IN" dirty="0" smtClean="0"/>
              <a:t> : +91 9426585554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162</Words>
  <Application>Microsoft Office PowerPoint</Application>
  <PresentationFormat>On-screen Show (16:9)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Components</vt:lpstr>
      <vt:lpstr>UI Components</vt:lpstr>
      <vt:lpstr>UI Components</vt:lpstr>
      <vt:lpstr>UI Components</vt:lpstr>
      <vt:lpstr>Slide 6</vt:lpstr>
      <vt:lpstr>To Develop Application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CORTANA</dc:title>
  <dc:creator>sushil sharma</dc:creator>
  <cp:lastModifiedBy>Windows User</cp:lastModifiedBy>
  <cp:revision>258</cp:revision>
  <dcterms:created xsi:type="dcterms:W3CDTF">2016-04-12T12:40:30Z</dcterms:created>
  <dcterms:modified xsi:type="dcterms:W3CDTF">2017-12-02T03:54:58Z</dcterms:modified>
</cp:coreProperties>
</file>