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autoAdjust="0"/>
    <p:restoredTop sz="94384" autoAdjust="0"/>
  </p:normalViewPr>
  <p:slideViewPr>
    <p:cSldViewPr snapToGrid="0">
      <p:cViewPr varScale="1">
        <p:scale>
          <a:sx n="98" d="100"/>
          <a:sy n="98" d="100"/>
        </p:scale>
        <p:origin x="-61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p14="http://schemas.microsoft.com/office/powerpoint/2010/main" xmlns=""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12/3/2017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12/3/2017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12/3/2017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12/3/2017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12/3/2017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12/3/2017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12/3/2017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12/3/2017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12/3/2017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12/3/2017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12/3/2017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12/3/2017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noFill/>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ect">
            <a:avLst/>
          </a:prstGeom>
          <a:noFill/>
          <a:ln w="9525">
            <a:noFill/>
            <a:miter lim="800000"/>
            <a:headEnd/>
            <a:tailEnd/>
          </a:ln>
        </p:spPr>
      </p:pic>
      <p:sp>
        <p:nvSpPr>
          <p:cNvPr id="8" name="TextBox 7"/>
          <p:cNvSpPr txBox="1"/>
          <p:nvPr/>
        </p:nvSpPr>
        <p:spPr>
          <a:xfrm>
            <a:off x="3733067" y="4318000"/>
            <a:ext cx="2392193" cy="369332"/>
          </a:xfrm>
          <a:prstGeom prst="rect">
            <a:avLst/>
          </a:prstGeom>
          <a:noFill/>
        </p:spPr>
        <p:txBody>
          <a:bodyPr wrap="none" rtlCol="0">
            <a:spAutoFit/>
          </a:bodyPr>
          <a:lstStyle/>
          <a:p>
            <a:pPr algn="ctr"/>
            <a:r>
              <a:rPr lang="en-GB" dirty="0" smtClean="0">
                <a:solidFill>
                  <a:srgbClr val="C00000"/>
                </a:solidFill>
              </a:rPr>
              <a:t>Part 8 checkbox in ionic</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3775570" cy="979793"/>
          </a:xfrm>
        </p:spPr>
        <p:txBody>
          <a:bodyPr>
            <a:normAutofit/>
          </a:bodyPr>
          <a:lstStyle/>
          <a:p>
            <a:r>
              <a:rPr lang="en-IN" sz="4000" dirty="0" smtClean="0">
                <a:solidFill>
                  <a:srgbClr val="51BED8"/>
                </a:solidFill>
              </a:rPr>
              <a:t>Checkbox in </a:t>
            </a:r>
            <a:r>
              <a:rPr lang="en-IN" sz="4000" dirty="0" smtClean="0">
                <a:solidFill>
                  <a:srgbClr val="51BED8"/>
                </a:solidFill>
              </a:rPr>
              <a:t>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a:bodyPr>
          <a:lstStyle/>
          <a:p>
            <a:r>
              <a:rPr lang="en-GB" sz="2000" dirty="0" smtClean="0"/>
              <a:t>A checkbox is an input component that holds a </a:t>
            </a:r>
            <a:r>
              <a:rPr lang="en-GB" sz="2000" i="1" dirty="0" err="1" smtClean="0"/>
              <a:t>boolean</a:t>
            </a:r>
            <a:r>
              <a:rPr lang="en-GB" sz="2000" dirty="0" smtClean="0"/>
              <a:t> value. Checkboxes are no different than HTML checkbox inputs. However, like other Ionic components, checkboxes are styled differently on each platform. Use the checked attribute to set the default value, and the disabled attribute to disable the user from changing the value.</a:t>
            </a:r>
            <a:endParaRPr lang="en-US" sz="2000" u="sng" dirty="0">
              <a:solidFill>
                <a:srgbClr val="0070C0"/>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3775570" cy="979793"/>
          </a:xfrm>
        </p:spPr>
        <p:txBody>
          <a:bodyPr>
            <a:normAutofit/>
          </a:bodyPr>
          <a:lstStyle/>
          <a:p>
            <a:r>
              <a:rPr lang="en-IN" sz="4000" dirty="0" smtClean="0">
                <a:solidFill>
                  <a:srgbClr val="51BED8"/>
                </a:solidFill>
              </a:rPr>
              <a:t>Checkbox in </a:t>
            </a:r>
            <a:r>
              <a:rPr lang="en-IN" sz="4000" dirty="0" smtClean="0">
                <a:solidFill>
                  <a:srgbClr val="51BED8"/>
                </a:solidFill>
              </a:rPr>
              <a:t>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3658816" y="1743885"/>
            <a:ext cx="1943100" cy="1733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2305</TotalTime>
  <Words>106</Words>
  <Application>Microsoft Office PowerPoint</Application>
  <PresentationFormat>On-screen Show (16:9)</PresentationFormat>
  <Paragraphs>29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Checkbox in ionic</vt:lpstr>
      <vt:lpstr>Checkbox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267</cp:revision>
  <dcterms:created xsi:type="dcterms:W3CDTF">2016-04-12T12:40:30Z</dcterms:created>
  <dcterms:modified xsi:type="dcterms:W3CDTF">2017-12-03T04:40:51Z</dcterms:modified>
</cp:coreProperties>
</file>