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EDE1F-DB1E-437C-BF5A-861450504E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493B070-6EFB-4DD6-9D8C-E08246384A2F}">
      <dgm:prSet/>
      <dgm:spPr/>
      <dgm:t>
        <a:bodyPr/>
        <a:lstStyle/>
        <a:p>
          <a:r>
            <a:rPr lang="en-US" b="1"/>
            <a:t>AI Pipeline for Image Segmentation and Object Analysis</a:t>
          </a:r>
          <a:endParaRPr lang="en-IN"/>
        </a:p>
      </dgm:t>
    </dgm:pt>
    <dgm:pt modelId="{FCC808FE-EBE6-4FF1-B787-3588AD627054}" type="parTrans" cxnId="{6FB1D8C3-FF03-4B07-992F-59F531FB2FDD}">
      <dgm:prSet/>
      <dgm:spPr/>
      <dgm:t>
        <a:bodyPr/>
        <a:lstStyle/>
        <a:p>
          <a:endParaRPr lang="en-IN"/>
        </a:p>
      </dgm:t>
    </dgm:pt>
    <dgm:pt modelId="{3ED20EF3-E8F0-439B-A9EF-F9A0444E2F7A}" type="sibTrans" cxnId="{6FB1D8C3-FF03-4B07-992F-59F531FB2FDD}">
      <dgm:prSet/>
      <dgm:spPr/>
      <dgm:t>
        <a:bodyPr/>
        <a:lstStyle/>
        <a:p>
          <a:endParaRPr lang="en-IN"/>
        </a:p>
      </dgm:t>
    </dgm:pt>
    <dgm:pt modelId="{B487451B-B83D-4C52-A5D6-07B230DCFCD6}" type="pres">
      <dgm:prSet presAssocID="{AB1EDE1F-DB1E-437C-BF5A-861450504EA1}" presName="Name0" presStyleCnt="0">
        <dgm:presLayoutVars>
          <dgm:dir/>
          <dgm:resizeHandles val="exact"/>
        </dgm:presLayoutVars>
      </dgm:prSet>
      <dgm:spPr/>
    </dgm:pt>
    <dgm:pt modelId="{4008EA55-57A4-450B-8F7D-E14661BDE408}" type="pres">
      <dgm:prSet presAssocID="{C493B070-6EFB-4DD6-9D8C-E08246384A2F}" presName="node" presStyleLbl="node1" presStyleIdx="0" presStyleCnt="1">
        <dgm:presLayoutVars>
          <dgm:bulletEnabled val="1"/>
        </dgm:presLayoutVars>
      </dgm:prSet>
      <dgm:spPr/>
    </dgm:pt>
  </dgm:ptLst>
  <dgm:cxnLst>
    <dgm:cxn modelId="{6681F3A6-454A-4208-AE46-4D25DA449ADB}" type="presOf" srcId="{AB1EDE1F-DB1E-437C-BF5A-861450504EA1}" destId="{B487451B-B83D-4C52-A5D6-07B230DCFCD6}" srcOrd="0" destOrd="0" presId="urn:microsoft.com/office/officeart/2005/8/layout/process1"/>
    <dgm:cxn modelId="{3FD0A1B3-ECDE-4957-8FBE-4D3200E594B2}" type="presOf" srcId="{C493B070-6EFB-4DD6-9D8C-E08246384A2F}" destId="{4008EA55-57A4-450B-8F7D-E14661BDE408}" srcOrd="0" destOrd="0" presId="urn:microsoft.com/office/officeart/2005/8/layout/process1"/>
    <dgm:cxn modelId="{6FB1D8C3-FF03-4B07-992F-59F531FB2FDD}" srcId="{AB1EDE1F-DB1E-437C-BF5A-861450504EA1}" destId="{C493B070-6EFB-4DD6-9D8C-E08246384A2F}" srcOrd="0" destOrd="0" parTransId="{FCC808FE-EBE6-4FF1-B787-3588AD627054}" sibTransId="{3ED20EF3-E8F0-439B-A9EF-F9A0444E2F7A}"/>
    <dgm:cxn modelId="{7E151235-D714-4BF1-9716-BE274C3BEDFC}" type="presParOf" srcId="{B487451B-B83D-4C52-A5D6-07B230DCFCD6}" destId="{4008EA55-57A4-450B-8F7D-E14661BDE40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C06547-8B0E-4A7F-8B04-24C42E8C54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F69747-207B-40B8-B0D1-5FACC356A69A}">
      <dgm:prSet/>
      <dgm:spPr/>
      <dgm:t>
        <a:bodyPr/>
        <a:lstStyle/>
        <a:p>
          <a:r>
            <a:rPr lang="en-IN" b="1"/>
            <a:t>Challenges and Future Work</a:t>
          </a:r>
          <a:endParaRPr lang="en-IN"/>
        </a:p>
      </dgm:t>
    </dgm:pt>
    <dgm:pt modelId="{77B08BD5-6BBF-4E58-A70C-839468542D3E}" type="parTrans" cxnId="{29F1993B-76B4-4FE8-B24A-45C56B816A9E}">
      <dgm:prSet/>
      <dgm:spPr/>
      <dgm:t>
        <a:bodyPr/>
        <a:lstStyle/>
        <a:p>
          <a:endParaRPr lang="en-IN"/>
        </a:p>
      </dgm:t>
    </dgm:pt>
    <dgm:pt modelId="{F5EB4ECA-0F76-4B00-B6CD-AAAE33BB1759}" type="sibTrans" cxnId="{29F1993B-76B4-4FE8-B24A-45C56B816A9E}">
      <dgm:prSet/>
      <dgm:spPr/>
      <dgm:t>
        <a:bodyPr/>
        <a:lstStyle/>
        <a:p>
          <a:endParaRPr lang="en-IN"/>
        </a:p>
      </dgm:t>
    </dgm:pt>
    <dgm:pt modelId="{7D906754-13A8-44F7-B5BE-751E82763CCF}" type="pres">
      <dgm:prSet presAssocID="{89C06547-8B0E-4A7F-8B04-24C42E8C5490}" presName="linear" presStyleCnt="0">
        <dgm:presLayoutVars>
          <dgm:animLvl val="lvl"/>
          <dgm:resizeHandles val="exact"/>
        </dgm:presLayoutVars>
      </dgm:prSet>
      <dgm:spPr/>
    </dgm:pt>
    <dgm:pt modelId="{18CCC990-F111-4A07-8C41-B2FED4AD5456}" type="pres">
      <dgm:prSet presAssocID="{F7F69747-207B-40B8-B0D1-5FACC356A6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9F1993B-76B4-4FE8-B24A-45C56B816A9E}" srcId="{89C06547-8B0E-4A7F-8B04-24C42E8C5490}" destId="{F7F69747-207B-40B8-B0D1-5FACC356A69A}" srcOrd="0" destOrd="0" parTransId="{77B08BD5-6BBF-4E58-A70C-839468542D3E}" sibTransId="{F5EB4ECA-0F76-4B00-B6CD-AAAE33BB1759}"/>
    <dgm:cxn modelId="{0516C057-0C00-4D3F-AE38-80907ED3E56E}" type="presOf" srcId="{89C06547-8B0E-4A7F-8B04-24C42E8C5490}" destId="{7D906754-13A8-44F7-B5BE-751E82763CCF}" srcOrd="0" destOrd="0" presId="urn:microsoft.com/office/officeart/2005/8/layout/vList2"/>
    <dgm:cxn modelId="{A9EB03CC-F05E-4C63-97F6-449C1D07721F}" type="presOf" srcId="{F7F69747-207B-40B8-B0D1-5FACC356A69A}" destId="{18CCC990-F111-4A07-8C41-B2FED4AD5456}" srcOrd="0" destOrd="0" presId="urn:microsoft.com/office/officeart/2005/8/layout/vList2"/>
    <dgm:cxn modelId="{7F068533-44A5-46FD-8AEF-B7D022C666D1}" type="presParOf" srcId="{7D906754-13A8-44F7-B5BE-751E82763CCF}" destId="{18CCC990-F111-4A07-8C41-B2FED4AD545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921CB9-9C0A-4D13-99F2-D84ADBA91B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A5DFF26-E785-4F6B-AAAE-1BFA6D5EECAC}">
      <dgm:prSet/>
      <dgm:spPr/>
      <dgm:t>
        <a:bodyPr/>
        <a:lstStyle/>
        <a:p>
          <a:r>
            <a:rPr lang="en-IN" b="1"/>
            <a:t>Challenges:</a:t>
          </a:r>
          <a:endParaRPr lang="en-IN"/>
        </a:p>
      </dgm:t>
    </dgm:pt>
    <dgm:pt modelId="{8F847D7D-2C9A-4CA6-8554-321F5D3772CA}" type="parTrans" cxnId="{ECA56BB0-C4DF-4FA2-ABD9-A3811A2A78B1}">
      <dgm:prSet/>
      <dgm:spPr/>
      <dgm:t>
        <a:bodyPr/>
        <a:lstStyle/>
        <a:p>
          <a:endParaRPr lang="en-IN"/>
        </a:p>
      </dgm:t>
    </dgm:pt>
    <dgm:pt modelId="{709EB6F7-AC4C-4544-A64C-D53A4E324068}" type="sibTrans" cxnId="{ECA56BB0-C4DF-4FA2-ABD9-A3811A2A78B1}">
      <dgm:prSet/>
      <dgm:spPr/>
      <dgm:t>
        <a:bodyPr/>
        <a:lstStyle/>
        <a:p>
          <a:endParaRPr lang="en-IN"/>
        </a:p>
      </dgm:t>
    </dgm:pt>
    <dgm:pt modelId="{4EB55027-11EA-49F9-BFC1-832D5AA0A94A}">
      <dgm:prSet/>
      <dgm:spPr/>
      <dgm:t>
        <a:bodyPr/>
        <a:lstStyle/>
        <a:p>
          <a:r>
            <a:rPr lang="en-US" b="1"/>
            <a:t>Metadata Management: </a:t>
          </a:r>
          <a:r>
            <a:rPr lang="en-US"/>
            <a:t>Ensuring correct file paths and metadata generation.</a:t>
          </a:r>
          <a:endParaRPr lang="en-IN"/>
        </a:p>
      </dgm:t>
    </dgm:pt>
    <dgm:pt modelId="{4A227C8C-1A16-46C2-98D9-2325778DEFDF}" type="parTrans" cxnId="{D6E3766B-5045-4953-A157-9628897CA80B}">
      <dgm:prSet/>
      <dgm:spPr/>
      <dgm:t>
        <a:bodyPr/>
        <a:lstStyle/>
        <a:p>
          <a:endParaRPr lang="en-IN"/>
        </a:p>
      </dgm:t>
    </dgm:pt>
    <dgm:pt modelId="{F0108A43-5AD2-4319-9F23-45D418B61DA8}" type="sibTrans" cxnId="{D6E3766B-5045-4953-A157-9628897CA80B}">
      <dgm:prSet/>
      <dgm:spPr/>
      <dgm:t>
        <a:bodyPr/>
        <a:lstStyle/>
        <a:p>
          <a:endParaRPr lang="en-IN"/>
        </a:p>
      </dgm:t>
    </dgm:pt>
    <dgm:pt modelId="{6CA4D958-F538-43D2-A5D8-E71BD5DE588C}">
      <dgm:prSet/>
      <dgm:spPr/>
      <dgm:t>
        <a:bodyPr/>
        <a:lstStyle/>
        <a:p>
          <a:r>
            <a:rPr lang="en-US" b="1"/>
            <a:t>Integration Issues: </a:t>
          </a:r>
          <a:r>
            <a:rPr lang="en-US"/>
            <a:t>Synchronizing different steps in the pipeline within the Streamlit app.</a:t>
          </a:r>
          <a:endParaRPr lang="en-IN"/>
        </a:p>
      </dgm:t>
    </dgm:pt>
    <dgm:pt modelId="{A410F9F1-AE56-4114-8267-7B6C466C8C10}" type="parTrans" cxnId="{7BF83436-BBB0-4F7A-8A23-FDEC3AA80E7E}">
      <dgm:prSet/>
      <dgm:spPr/>
      <dgm:t>
        <a:bodyPr/>
        <a:lstStyle/>
        <a:p>
          <a:endParaRPr lang="en-IN"/>
        </a:p>
      </dgm:t>
    </dgm:pt>
    <dgm:pt modelId="{DDA54803-AB15-42B8-835D-7D73A9806C85}" type="sibTrans" cxnId="{7BF83436-BBB0-4F7A-8A23-FDEC3AA80E7E}">
      <dgm:prSet/>
      <dgm:spPr/>
      <dgm:t>
        <a:bodyPr/>
        <a:lstStyle/>
        <a:p>
          <a:endParaRPr lang="en-IN"/>
        </a:p>
      </dgm:t>
    </dgm:pt>
    <dgm:pt modelId="{3BA1A451-D6D4-49F6-B26F-AEDA6C7D0FC9}">
      <dgm:prSet/>
      <dgm:spPr/>
      <dgm:t>
        <a:bodyPr/>
        <a:lstStyle/>
        <a:p>
          <a:r>
            <a:rPr lang="en-US" b="1"/>
            <a:t>Model Accuracy: </a:t>
          </a:r>
          <a:r>
            <a:rPr lang="en-US"/>
            <a:t>Improving the accuracy of object detection and text extraction.</a:t>
          </a:r>
          <a:endParaRPr lang="en-IN"/>
        </a:p>
      </dgm:t>
    </dgm:pt>
    <dgm:pt modelId="{7DF2D8DF-2684-4A90-BD26-60C64E13CA55}" type="parTrans" cxnId="{4AAF9630-1558-4643-9189-AA9B5101D5BC}">
      <dgm:prSet/>
      <dgm:spPr/>
      <dgm:t>
        <a:bodyPr/>
        <a:lstStyle/>
        <a:p>
          <a:endParaRPr lang="en-IN"/>
        </a:p>
      </dgm:t>
    </dgm:pt>
    <dgm:pt modelId="{67288183-9401-4626-8155-32A188B09F59}" type="sibTrans" cxnId="{4AAF9630-1558-4643-9189-AA9B5101D5BC}">
      <dgm:prSet/>
      <dgm:spPr/>
      <dgm:t>
        <a:bodyPr/>
        <a:lstStyle/>
        <a:p>
          <a:endParaRPr lang="en-IN"/>
        </a:p>
      </dgm:t>
    </dgm:pt>
    <dgm:pt modelId="{E445C382-64AF-4103-9C17-DF07D568A1CF}">
      <dgm:prSet/>
      <dgm:spPr/>
      <dgm:t>
        <a:bodyPr/>
        <a:lstStyle/>
        <a:p>
          <a:r>
            <a:rPr lang="en-IN" b="1"/>
            <a:t>Future Work</a:t>
          </a:r>
          <a:r>
            <a:rPr lang="en-IN"/>
            <a:t>:</a:t>
          </a:r>
        </a:p>
      </dgm:t>
    </dgm:pt>
    <dgm:pt modelId="{82EE5846-3B9A-4C7A-ACE8-67610733A9AB}" type="parTrans" cxnId="{52ECB5AB-C91A-40F4-9D30-4DB3F9F29925}">
      <dgm:prSet/>
      <dgm:spPr/>
      <dgm:t>
        <a:bodyPr/>
        <a:lstStyle/>
        <a:p>
          <a:endParaRPr lang="en-IN"/>
        </a:p>
      </dgm:t>
    </dgm:pt>
    <dgm:pt modelId="{8DEBBD60-B02B-4E7D-BBE0-5B4FA7AC7C23}" type="sibTrans" cxnId="{52ECB5AB-C91A-40F4-9D30-4DB3F9F29925}">
      <dgm:prSet/>
      <dgm:spPr/>
      <dgm:t>
        <a:bodyPr/>
        <a:lstStyle/>
        <a:p>
          <a:endParaRPr lang="en-IN"/>
        </a:p>
      </dgm:t>
    </dgm:pt>
    <dgm:pt modelId="{0521D9F7-21F3-4207-B5FE-437409993635}">
      <dgm:prSet/>
      <dgm:spPr/>
      <dgm:t>
        <a:bodyPr/>
        <a:lstStyle/>
        <a:p>
          <a:r>
            <a:rPr lang="en-US" b="1"/>
            <a:t>Enhanced Models:</a:t>
          </a:r>
          <a:r>
            <a:rPr lang="en-US"/>
            <a:t> Experiment with advanced models for better performance.</a:t>
          </a:r>
          <a:endParaRPr lang="en-IN"/>
        </a:p>
      </dgm:t>
    </dgm:pt>
    <dgm:pt modelId="{340DF999-8C9C-4650-8ED3-18194697EEAB}" type="parTrans" cxnId="{A92621AC-75CA-428C-B2A6-36A48642C594}">
      <dgm:prSet/>
      <dgm:spPr/>
      <dgm:t>
        <a:bodyPr/>
        <a:lstStyle/>
        <a:p>
          <a:endParaRPr lang="en-IN"/>
        </a:p>
      </dgm:t>
    </dgm:pt>
    <dgm:pt modelId="{CA14CCD2-2D31-479D-87B4-7E3DAF3328D2}" type="sibTrans" cxnId="{A92621AC-75CA-428C-B2A6-36A48642C594}">
      <dgm:prSet/>
      <dgm:spPr/>
      <dgm:t>
        <a:bodyPr/>
        <a:lstStyle/>
        <a:p>
          <a:endParaRPr lang="en-IN"/>
        </a:p>
      </dgm:t>
    </dgm:pt>
    <dgm:pt modelId="{7888868C-8899-4987-8493-2A761C73E349}">
      <dgm:prSet/>
      <dgm:spPr/>
      <dgm:t>
        <a:bodyPr/>
        <a:lstStyle/>
        <a:p>
          <a:r>
            <a:rPr lang="en-US" b="1"/>
            <a:t>User Interface: </a:t>
          </a:r>
          <a:r>
            <a:rPr lang="en-US"/>
            <a:t>Improve the UI for better user experience.</a:t>
          </a:r>
          <a:endParaRPr lang="en-IN"/>
        </a:p>
      </dgm:t>
    </dgm:pt>
    <dgm:pt modelId="{EEF24989-5E6F-412D-B807-3762078997EC}" type="parTrans" cxnId="{0E0809A6-63F0-4740-B1B7-2234322B3E1C}">
      <dgm:prSet/>
      <dgm:spPr/>
      <dgm:t>
        <a:bodyPr/>
        <a:lstStyle/>
        <a:p>
          <a:endParaRPr lang="en-IN"/>
        </a:p>
      </dgm:t>
    </dgm:pt>
    <dgm:pt modelId="{B13A7C4A-B67A-4340-A44C-3011B7C5F059}" type="sibTrans" cxnId="{0E0809A6-63F0-4740-B1B7-2234322B3E1C}">
      <dgm:prSet/>
      <dgm:spPr/>
      <dgm:t>
        <a:bodyPr/>
        <a:lstStyle/>
        <a:p>
          <a:endParaRPr lang="en-IN"/>
        </a:p>
      </dgm:t>
    </dgm:pt>
    <dgm:pt modelId="{DFF4B315-03C6-40C6-8A60-B42103B47CF2}" type="pres">
      <dgm:prSet presAssocID="{6B921CB9-9C0A-4D13-99F2-D84ADBA91BD3}" presName="linear" presStyleCnt="0">
        <dgm:presLayoutVars>
          <dgm:animLvl val="lvl"/>
          <dgm:resizeHandles val="exact"/>
        </dgm:presLayoutVars>
      </dgm:prSet>
      <dgm:spPr/>
    </dgm:pt>
    <dgm:pt modelId="{0D2A0A79-DFE0-47D2-A525-897F7911E60D}" type="pres">
      <dgm:prSet presAssocID="{2A5DFF26-E785-4F6B-AAAE-1BFA6D5EEC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E20729-3CA3-40D3-80F2-09891FB2FCD4}" type="pres">
      <dgm:prSet presAssocID="{2A5DFF26-E785-4F6B-AAAE-1BFA6D5EECAC}" presName="childText" presStyleLbl="revTx" presStyleIdx="0" presStyleCnt="2">
        <dgm:presLayoutVars>
          <dgm:bulletEnabled val="1"/>
        </dgm:presLayoutVars>
      </dgm:prSet>
      <dgm:spPr/>
    </dgm:pt>
    <dgm:pt modelId="{1004148A-1392-4DB0-8DE7-0A0C6A6968E8}" type="pres">
      <dgm:prSet presAssocID="{E445C382-64AF-4103-9C17-DF07D568A1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A73B1D-E6C9-4436-BDDB-421A429C555B}" type="pres">
      <dgm:prSet presAssocID="{E445C382-64AF-4103-9C17-DF07D568A1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441BA11-C25B-432E-8AD7-279D16E0A124}" type="presOf" srcId="{2A5DFF26-E785-4F6B-AAAE-1BFA6D5EECAC}" destId="{0D2A0A79-DFE0-47D2-A525-897F7911E60D}" srcOrd="0" destOrd="0" presId="urn:microsoft.com/office/officeart/2005/8/layout/vList2"/>
    <dgm:cxn modelId="{EBF42412-6721-4A18-9345-226EED92C618}" type="presOf" srcId="{3BA1A451-D6D4-49F6-B26F-AEDA6C7D0FC9}" destId="{27E20729-3CA3-40D3-80F2-09891FB2FCD4}" srcOrd="0" destOrd="2" presId="urn:microsoft.com/office/officeart/2005/8/layout/vList2"/>
    <dgm:cxn modelId="{29AC2C28-2C7E-4FC3-A949-EB0C4C9E1B27}" type="presOf" srcId="{6B921CB9-9C0A-4D13-99F2-D84ADBA91BD3}" destId="{DFF4B315-03C6-40C6-8A60-B42103B47CF2}" srcOrd="0" destOrd="0" presId="urn:microsoft.com/office/officeart/2005/8/layout/vList2"/>
    <dgm:cxn modelId="{FC224B2A-A83D-4693-9CE8-361CBADE81FA}" type="presOf" srcId="{0521D9F7-21F3-4207-B5FE-437409993635}" destId="{F2A73B1D-E6C9-4436-BDDB-421A429C555B}" srcOrd="0" destOrd="0" presId="urn:microsoft.com/office/officeart/2005/8/layout/vList2"/>
    <dgm:cxn modelId="{4AAF9630-1558-4643-9189-AA9B5101D5BC}" srcId="{2A5DFF26-E785-4F6B-AAAE-1BFA6D5EECAC}" destId="{3BA1A451-D6D4-49F6-B26F-AEDA6C7D0FC9}" srcOrd="2" destOrd="0" parTransId="{7DF2D8DF-2684-4A90-BD26-60C64E13CA55}" sibTransId="{67288183-9401-4626-8155-32A188B09F59}"/>
    <dgm:cxn modelId="{7BF83436-BBB0-4F7A-8A23-FDEC3AA80E7E}" srcId="{2A5DFF26-E785-4F6B-AAAE-1BFA6D5EECAC}" destId="{6CA4D958-F538-43D2-A5D8-E71BD5DE588C}" srcOrd="1" destOrd="0" parTransId="{A410F9F1-AE56-4114-8267-7B6C466C8C10}" sibTransId="{DDA54803-AB15-42B8-835D-7D73A9806C85}"/>
    <dgm:cxn modelId="{8FB77F37-A76D-4958-AEF9-77CC484B4D95}" type="presOf" srcId="{6CA4D958-F538-43D2-A5D8-E71BD5DE588C}" destId="{27E20729-3CA3-40D3-80F2-09891FB2FCD4}" srcOrd="0" destOrd="1" presId="urn:microsoft.com/office/officeart/2005/8/layout/vList2"/>
    <dgm:cxn modelId="{5F6D2E44-A280-4193-BAED-FEF53DF3B30D}" type="presOf" srcId="{E445C382-64AF-4103-9C17-DF07D568A1CF}" destId="{1004148A-1392-4DB0-8DE7-0A0C6A6968E8}" srcOrd="0" destOrd="0" presId="urn:microsoft.com/office/officeart/2005/8/layout/vList2"/>
    <dgm:cxn modelId="{D6E3766B-5045-4953-A157-9628897CA80B}" srcId="{2A5DFF26-E785-4F6B-AAAE-1BFA6D5EECAC}" destId="{4EB55027-11EA-49F9-BFC1-832D5AA0A94A}" srcOrd="0" destOrd="0" parTransId="{4A227C8C-1A16-46C2-98D9-2325778DEFDF}" sibTransId="{F0108A43-5AD2-4319-9F23-45D418B61DA8}"/>
    <dgm:cxn modelId="{0E0809A6-63F0-4740-B1B7-2234322B3E1C}" srcId="{E445C382-64AF-4103-9C17-DF07D568A1CF}" destId="{7888868C-8899-4987-8493-2A761C73E349}" srcOrd="1" destOrd="0" parTransId="{EEF24989-5E6F-412D-B807-3762078997EC}" sibTransId="{B13A7C4A-B67A-4340-A44C-3011B7C5F059}"/>
    <dgm:cxn modelId="{52ECB5AB-C91A-40F4-9D30-4DB3F9F29925}" srcId="{6B921CB9-9C0A-4D13-99F2-D84ADBA91BD3}" destId="{E445C382-64AF-4103-9C17-DF07D568A1CF}" srcOrd="1" destOrd="0" parTransId="{82EE5846-3B9A-4C7A-ACE8-67610733A9AB}" sibTransId="{8DEBBD60-B02B-4E7D-BBE0-5B4FA7AC7C23}"/>
    <dgm:cxn modelId="{A92621AC-75CA-428C-B2A6-36A48642C594}" srcId="{E445C382-64AF-4103-9C17-DF07D568A1CF}" destId="{0521D9F7-21F3-4207-B5FE-437409993635}" srcOrd="0" destOrd="0" parTransId="{340DF999-8C9C-4650-8ED3-18194697EEAB}" sibTransId="{CA14CCD2-2D31-479D-87B4-7E3DAF3328D2}"/>
    <dgm:cxn modelId="{ECA56BB0-C4DF-4FA2-ABD9-A3811A2A78B1}" srcId="{6B921CB9-9C0A-4D13-99F2-D84ADBA91BD3}" destId="{2A5DFF26-E785-4F6B-AAAE-1BFA6D5EECAC}" srcOrd="0" destOrd="0" parTransId="{8F847D7D-2C9A-4CA6-8554-321F5D3772CA}" sibTransId="{709EB6F7-AC4C-4544-A64C-D53A4E324068}"/>
    <dgm:cxn modelId="{686754BC-3C02-4168-A38E-E586FA086A1D}" type="presOf" srcId="{4EB55027-11EA-49F9-BFC1-832D5AA0A94A}" destId="{27E20729-3CA3-40D3-80F2-09891FB2FCD4}" srcOrd="0" destOrd="0" presId="urn:microsoft.com/office/officeart/2005/8/layout/vList2"/>
    <dgm:cxn modelId="{AF18DAF9-72E3-4456-AFC9-AA5920ADAC3D}" type="presOf" srcId="{7888868C-8899-4987-8493-2A761C73E349}" destId="{F2A73B1D-E6C9-4436-BDDB-421A429C555B}" srcOrd="0" destOrd="1" presId="urn:microsoft.com/office/officeart/2005/8/layout/vList2"/>
    <dgm:cxn modelId="{1404CE11-E0CB-4A12-B3A3-F7574132B621}" type="presParOf" srcId="{DFF4B315-03C6-40C6-8A60-B42103B47CF2}" destId="{0D2A0A79-DFE0-47D2-A525-897F7911E60D}" srcOrd="0" destOrd="0" presId="urn:microsoft.com/office/officeart/2005/8/layout/vList2"/>
    <dgm:cxn modelId="{93CF5551-B350-417B-8968-322EDBDDD1BA}" type="presParOf" srcId="{DFF4B315-03C6-40C6-8A60-B42103B47CF2}" destId="{27E20729-3CA3-40D3-80F2-09891FB2FCD4}" srcOrd="1" destOrd="0" presId="urn:microsoft.com/office/officeart/2005/8/layout/vList2"/>
    <dgm:cxn modelId="{1E4AB5CA-0666-4E38-9763-F5A642FA46CC}" type="presParOf" srcId="{DFF4B315-03C6-40C6-8A60-B42103B47CF2}" destId="{1004148A-1392-4DB0-8DE7-0A0C6A6968E8}" srcOrd="2" destOrd="0" presId="urn:microsoft.com/office/officeart/2005/8/layout/vList2"/>
    <dgm:cxn modelId="{F0922044-A6F7-4A4A-8412-DD2490CF1B31}" type="presParOf" srcId="{DFF4B315-03C6-40C6-8A60-B42103B47CF2}" destId="{F2A73B1D-E6C9-4436-BDDB-421A429C555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F9DA3-0365-44B5-90F2-60891259151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55FBE5-D839-4858-A0E3-3EDB0A138BB4}">
      <dgm:prSet/>
      <dgm:spPr/>
      <dgm:t>
        <a:bodyPr/>
        <a:lstStyle/>
        <a:p>
          <a:r>
            <a:rPr lang="en-IN" b="1"/>
            <a:t>Overview, Implementation, and Results</a:t>
          </a:r>
          <a:endParaRPr lang="en-IN"/>
        </a:p>
      </dgm:t>
    </dgm:pt>
    <dgm:pt modelId="{E7C6A110-2F3D-4CC9-B6FE-523263A866AE}" type="parTrans" cxnId="{43960C7D-0A6F-4C2F-854E-3C00695961D5}">
      <dgm:prSet/>
      <dgm:spPr/>
      <dgm:t>
        <a:bodyPr/>
        <a:lstStyle/>
        <a:p>
          <a:endParaRPr lang="en-IN"/>
        </a:p>
      </dgm:t>
    </dgm:pt>
    <dgm:pt modelId="{FA8EE7C2-2E9A-42B0-A142-1718F7EBF841}" type="sibTrans" cxnId="{43960C7D-0A6F-4C2F-854E-3C00695961D5}">
      <dgm:prSet/>
      <dgm:spPr/>
      <dgm:t>
        <a:bodyPr/>
        <a:lstStyle/>
        <a:p>
          <a:endParaRPr lang="en-IN"/>
        </a:p>
      </dgm:t>
    </dgm:pt>
    <dgm:pt modelId="{DBDAD7A2-9385-403B-8C22-F3450E008D9A}" type="pres">
      <dgm:prSet presAssocID="{9C3F9DA3-0365-44B5-90F2-60891259151D}" presName="Name0" presStyleCnt="0">
        <dgm:presLayoutVars>
          <dgm:dir/>
          <dgm:resizeHandles val="exact"/>
        </dgm:presLayoutVars>
      </dgm:prSet>
      <dgm:spPr/>
    </dgm:pt>
    <dgm:pt modelId="{32C1CFE9-E4C2-4550-8E91-2501649C92AC}" type="pres">
      <dgm:prSet presAssocID="{9C3F9DA3-0365-44B5-90F2-60891259151D}" presName="arrow" presStyleLbl="bgShp" presStyleIdx="0" presStyleCnt="1"/>
      <dgm:spPr/>
    </dgm:pt>
    <dgm:pt modelId="{8C29C0F6-44F4-4AC9-99D4-F11425AC98F9}" type="pres">
      <dgm:prSet presAssocID="{9C3F9DA3-0365-44B5-90F2-60891259151D}" presName="points" presStyleCnt="0"/>
      <dgm:spPr/>
    </dgm:pt>
    <dgm:pt modelId="{E6EE046F-FC81-47EC-A3C4-706AF743B64E}" type="pres">
      <dgm:prSet presAssocID="{6C55FBE5-D839-4858-A0E3-3EDB0A138BB4}" presName="compositeA" presStyleCnt="0"/>
      <dgm:spPr/>
    </dgm:pt>
    <dgm:pt modelId="{F025603B-0E2C-4DB4-A37C-581E5DF464EF}" type="pres">
      <dgm:prSet presAssocID="{6C55FBE5-D839-4858-A0E3-3EDB0A138BB4}" presName="textA" presStyleLbl="revTx" presStyleIdx="0" presStyleCnt="1">
        <dgm:presLayoutVars>
          <dgm:bulletEnabled val="1"/>
        </dgm:presLayoutVars>
      </dgm:prSet>
      <dgm:spPr/>
    </dgm:pt>
    <dgm:pt modelId="{E4B2C694-4AAF-490D-986F-A28B6CA188DD}" type="pres">
      <dgm:prSet presAssocID="{6C55FBE5-D839-4858-A0E3-3EDB0A138BB4}" presName="circleA" presStyleLbl="node1" presStyleIdx="0" presStyleCnt="1"/>
      <dgm:spPr/>
    </dgm:pt>
    <dgm:pt modelId="{058A321A-7DA3-467F-9736-416CAC116B43}" type="pres">
      <dgm:prSet presAssocID="{6C55FBE5-D839-4858-A0E3-3EDB0A138BB4}" presName="spaceA" presStyleCnt="0"/>
      <dgm:spPr/>
    </dgm:pt>
  </dgm:ptLst>
  <dgm:cxnLst>
    <dgm:cxn modelId="{9BC06774-2E4F-4132-89A6-4270E9E19A3B}" type="presOf" srcId="{6C55FBE5-D839-4858-A0E3-3EDB0A138BB4}" destId="{F025603B-0E2C-4DB4-A37C-581E5DF464EF}" srcOrd="0" destOrd="0" presId="urn:microsoft.com/office/officeart/2005/8/layout/hProcess11"/>
    <dgm:cxn modelId="{6239C255-7004-42D0-83F2-87BA274037E1}" type="presOf" srcId="{9C3F9DA3-0365-44B5-90F2-60891259151D}" destId="{DBDAD7A2-9385-403B-8C22-F3450E008D9A}" srcOrd="0" destOrd="0" presId="urn:microsoft.com/office/officeart/2005/8/layout/hProcess11"/>
    <dgm:cxn modelId="{43960C7D-0A6F-4C2F-854E-3C00695961D5}" srcId="{9C3F9DA3-0365-44B5-90F2-60891259151D}" destId="{6C55FBE5-D839-4858-A0E3-3EDB0A138BB4}" srcOrd="0" destOrd="0" parTransId="{E7C6A110-2F3D-4CC9-B6FE-523263A866AE}" sibTransId="{FA8EE7C2-2E9A-42B0-A142-1718F7EBF841}"/>
    <dgm:cxn modelId="{58FF6F14-F5A2-4F9C-B6D7-9681C9BA783F}" type="presParOf" srcId="{DBDAD7A2-9385-403B-8C22-F3450E008D9A}" destId="{32C1CFE9-E4C2-4550-8E91-2501649C92AC}" srcOrd="0" destOrd="0" presId="urn:microsoft.com/office/officeart/2005/8/layout/hProcess11"/>
    <dgm:cxn modelId="{D0004A11-9CE7-4501-931A-1A5206431780}" type="presParOf" srcId="{DBDAD7A2-9385-403B-8C22-F3450E008D9A}" destId="{8C29C0F6-44F4-4AC9-99D4-F11425AC98F9}" srcOrd="1" destOrd="0" presId="urn:microsoft.com/office/officeart/2005/8/layout/hProcess11"/>
    <dgm:cxn modelId="{F416246E-2ABE-44A5-84F0-BB99C809CA5E}" type="presParOf" srcId="{8C29C0F6-44F4-4AC9-99D4-F11425AC98F9}" destId="{E6EE046F-FC81-47EC-A3C4-706AF743B64E}" srcOrd="0" destOrd="0" presId="urn:microsoft.com/office/officeart/2005/8/layout/hProcess11"/>
    <dgm:cxn modelId="{90ED3CBC-B433-4F6A-ABFB-8DFE26313780}" type="presParOf" srcId="{E6EE046F-FC81-47EC-A3C4-706AF743B64E}" destId="{F025603B-0E2C-4DB4-A37C-581E5DF464EF}" srcOrd="0" destOrd="0" presId="urn:microsoft.com/office/officeart/2005/8/layout/hProcess11"/>
    <dgm:cxn modelId="{B602883E-5D9F-40C8-93A2-61E37371C0CA}" type="presParOf" srcId="{E6EE046F-FC81-47EC-A3C4-706AF743B64E}" destId="{E4B2C694-4AAF-490D-986F-A28B6CA188DD}" srcOrd="1" destOrd="0" presId="urn:microsoft.com/office/officeart/2005/8/layout/hProcess11"/>
    <dgm:cxn modelId="{7CB77A31-FBCF-4D0B-B5B3-3B5E3C2E1E35}" type="presParOf" srcId="{E6EE046F-FC81-47EC-A3C4-706AF743B64E}" destId="{058A321A-7DA3-467F-9736-416CAC116B4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19728-FE7D-453E-8A38-F134149958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841BC06-51ED-461E-8E95-4F5CDAEA20EC}">
      <dgm:prSet custT="1"/>
      <dgm:spPr/>
      <dgm:t>
        <a:bodyPr/>
        <a:lstStyle/>
        <a:p>
          <a:pPr algn="ctr"/>
          <a:r>
            <a:rPr lang="en-US" sz="2400" b="1"/>
            <a:t>By</a:t>
          </a:r>
          <a:endParaRPr lang="en-IN" sz="2400"/>
        </a:p>
      </dgm:t>
    </dgm:pt>
    <dgm:pt modelId="{C06751E2-1B09-4B12-BD64-26AB6988EE6E}" type="parTrans" cxnId="{DBA1E19F-C3B0-4388-BE47-C5A55BCEC06B}">
      <dgm:prSet/>
      <dgm:spPr/>
      <dgm:t>
        <a:bodyPr/>
        <a:lstStyle/>
        <a:p>
          <a:endParaRPr lang="en-IN"/>
        </a:p>
      </dgm:t>
    </dgm:pt>
    <dgm:pt modelId="{6E69EEC0-E0DE-4DED-A871-7F1628D6FF8F}" type="sibTrans" cxnId="{DBA1E19F-C3B0-4388-BE47-C5A55BCEC06B}">
      <dgm:prSet/>
      <dgm:spPr/>
      <dgm:t>
        <a:bodyPr/>
        <a:lstStyle/>
        <a:p>
          <a:endParaRPr lang="en-IN"/>
        </a:p>
      </dgm:t>
    </dgm:pt>
    <dgm:pt modelId="{8A6CB248-B9A7-42A1-8130-BAAAE8141EC4}">
      <dgm:prSet custT="1"/>
      <dgm:spPr/>
      <dgm:t>
        <a:bodyPr/>
        <a:lstStyle/>
        <a:p>
          <a:pPr algn="ctr"/>
          <a:r>
            <a:rPr lang="en-US" sz="2400" b="1"/>
            <a:t>Rahul Joshi</a:t>
          </a:r>
          <a:endParaRPr lang="en-IN" sz="2400"/>
        </a:p>
      </dgm:t>
    </dgm:pt>
    <dgm:pt modelId="{5E9C2E76-7C17-47AB-840F-8C2509414F9B}" type="parTrans" cxnId="{F3917EFB-58F7-4CB9-9D64-3FA4CE327A13}">
      <dgm:prSet/>
      <dgm:spPr/>
      <dgm:t>
        <a:bodyPr/>
        <a:lstStyle/>
        <a:p>
          <a:endParaRPr lang="en-IN"/>
        </a:p>
      </dgm:t>
    </dgm:pt>
    <dgm:pt modelId="{7E607553-C7B4-4FE8-9B55-FB13AFC0B612}" type="sibTrans" cxnId="{F3917EFB-58F7-4CB9-9D64-3FA4CE327A13}">
      <dgm:prSet/>
      <dgm:spPr/>
      <dgm:t>
        <a:bodyPr/>
        <a:lstStyle/>
        <a:p>
          <a:endParaRPr lang="en-IN"/>
        </a:p>
      </dgm:t>
    </dgm:pt>
    <dgm:pt modelId="{C8CC7315-B786-47F3-A4C2-DEF34B7918E8}" type="pres">
      <dgm:prSet presAssocID="{7FC19728-FE7D-453E-8A38-F134149958AE}" presName="linear" presStyleCnt="0">
        <dgm:presLayoutVars>
          <dgm:animLvl val="lvl"/>
          <dgm:resizeHandles val="exact"/>
        </dgm:presLayoutVars>
      </dgm:prSet>
      <dgm:spPr/>
    </dgm:pt>
    <dgm:pt modelId="{F5FA5482-B8EB-4121-91D2-1B0E1733123F}" type="pres">
      <dgm:prSet presAssocID="{C841BC06-51ED-461E-8E95-4F5CDAEA20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171AB8-CF25-4DB7-9DBB-69C83A1DDECF}" type="pres">
      <dgm:prSet presAssocID="{6E69EEC0-E0DE-4DED-A871-7F1628D6FF8F}" presName="spacer" presStyleCnt="0"/>
      <dgm:spPr/>
    </dgm:pt>
    <dgm:pt modelId="{4F4C1851-B4DE-405D-9AAC-18B6D1897D83}" type="pres">
      <dgm:prSet presAssocID="{8A6CB248-B9A7-42A1-8130-BAAAE8141E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94BE9C-0305-4D90-BE35-EAD49E84789A}" type="presOf" srcId="{8A6CB248-B9A7-42A1-8130-BAAAE8141EC4}" destId="{4F4C1851-B4DE-405D-9AAC-18B6D1897D83}" srcOrd="0" destOrd="0" presId="urn:microsoft.com/office/officeart/2005/8/layout/vList2"/>
    <dgm:cxn modelId="{DBA1E19F-C3B0-4388-BE47-C5A55BCEC06B}" srcId="{7FC19728-FE7D-453E-8A38-F134149958AE}" destId="{C841BC06-51ED-461E-8E95-4F5CDAEA20EC}" srcOrd="0" destOrd="0" parTransId="{C06751E2-1B09-4B12-BD64-26AB6988EE6E}" sibTransId="{6E69EEC0-E0DE-4DED-A871-7F1628D6FF8F}"/>
    <dgm:cxn modelId="{608A6AB7-B233-43A1-9F52-B58503218439}" type="presOf" srcId="{7FC19728-FE7D-453E-8A38-F134149958AE}" destId="{C8CC7315-B786-47F3-A4C2-DEF34B7918E8}" srcOrd="0" destOrd="0" presId="urn:microsoft.com/office/officeart/2005/8/layout/vList2"/>
    <dgm:cxn modelId="{6FDA30BA-DEE8-426C-9AD0-4E1B687A251E}" type="presOf" srcId="{C841BC06-51ED-461E-8E95-4F5CDAEA20EC}" destId="{F5FA5482-B8EB-4121-91D2-1B0E1733123F}" srcOrd="0" destOrd="0" presId="urn:microsoft.com/office/officeart/2005/8/layout/vList2"/>
    <dgm:cxn modelId="{F3917EFB-58F7-4CB9-9D64-3FA4CE327A13}" srcId="{7FC19728-FE7D-453E-8A38-F134149958AE}" destId="{8A6CB248-B9A7-42A1-8130-BAAAE8141EC4}" srcOrd="1" destOrd="0" parTransId="{5E9C2E76-7C17-47AB-840F-8C2509414F9B}" sibTransId="{7E607553-C7B4-4FE8-9B55-FB13AFC0B612}"/>
    <dgm:cxn modelId="{3E84BDB3-C9CF-4A73-A9DC-400597B32672}" type="presParOf" srcId="{C8CC7315-B786-47F3-A4C2-DEF34B7918E8}" destId="{F5FA5482-B8EB-4121-91D2-1B0E1733123F}" srcOrd="0" destOrd="0" presId="urn:microsoft.com/office/officeart/2005/8/layout/vList2"/>
    <dgm:cxn modelId="{BC54E5EF-74D1-4DB5-A44E-9A80755C471B}" type="presParOf" srcId="{C8CC7315-B786-47F3-A4C2-DEF34B7918E8}" destId="{A6171AB8-CF25-4DB7-9DBB-69C83A1DDECF}" srcOrd="1" destOrd="0" presId="urn:microsoft.com/office/officeart/2005/8/layout/vList2"/>
    <dgm:cxn modelId="{1A6106A3-6120-4A30-BD5A-755A0D9E5065}" type="presParOf" srcId="{C8CC7315-B786-47F3-A4C2-DEF34B7918E8}" destId="{4F4C1851-B4DE-405D-9AAC-18B6D1897D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73949C-D8E0-481F-8F25-69E4EE9027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E3816BE-5475-4BDF-BD5C-403C454C28E5}">
      <dgm:prSet/>
      <dgm:spPr/>
      <dgm:t>
        <a:bodyPr/>
        <a:lstStyle/>
        <a:p>
          <a:pPr algn="ctr"/>
          <a:r>
            <a:rPr lang="en-IN" b="1" dirty="0"/>
            <a:t>Project Approach</a:t>
          </a:r>
          <a:endParaRPr lang="en-IN" dirty="0"/>
        </a:p>
      </dgm:t>
    </dgm:pt>
    <dgm:pt modelId="{E865D6A5-51C1-476A-8F56-2F95E27299AF}" type="parTrans" cxnId="{DE894ED8-6C0F-4127-B9F8-538BAE02DFEF}">
      <dgm:prSet/>
      <dgm:spPr/>
      <dgm:t>
        <a:bodyPr/>
        <a:lstStyle/>
        <a:p>
          <a:endParaRPr lang="en-IN"/>
        </a:p>
      </dgm:t>
    </dgm:pt>
    <dgm:pt modelId="{FD148D96-4861-431A-B797-175AE995540A}" type="sibTrans" cxnId="{DE894ED8-6C0F-4127-B9F8-538BAE02DFEF}">
      <dgm:prSet/>
      <dgm:spPr/>
      <dgm:t>
        <a:bodyPr/>
        <a:lstStyle/>
        <a:p>
          <a:endParaRPr lang="en-IN"/>
        </a:p>
      </dgm:t>
    </dgm:pt>
    <dgm:pt modelId="{8A479B0B-B135-4E05-9DD0-1678AB70593C}" type="pres">
      <dgm:prSet presAssocID="{E473949C-D8E0-481F-8F25-69E4EE9027C1}" presName="linear" presStyleCnt="0">
        <dgm:presLayoutVars>
          <dgm:animLvl val="lvl"/>
          <dgm:resizeHandles val="exact"/>
        </dgm:presLayoutVars>
      </dgm:prSet>
      <dgm:spPr/>
    </dgm:pt>
    <dgm:pt modelId="{636180F3-8BD8-4E40-99D6-693069E2F57D}" type="pres">
      <dgm:prSet presAssocID="{FE3816BE-5475-4BDF-BD5C-403C454C28E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E51B52-6802-4285-A393-EF51668B854C}" type="presOf" srcId="{FE3816BE-5475-4BDF-BD5C-403C454C28E5}" destId="{636180F3-8BD8-4E40-99D6-693069E2F57D}" srcOrd="0" destOrd="0" presId="urn:microsoft.com/office/officeart/2005/8/layout/vList2"/>
    <dgm:cxn modelId="{DE894ED8-6C0F-4127-B9F8-538BAE02DFEF}" srcId="{E473949C-D8E0-481F-8F25-69E4EE9027C1}" destId="{FE3816BE-5475-4BDF-BD5C-403C454C28E5}" srcOrd="0" destOrd="0" parTransId="{E865D6A5-51C1-476A-8F56-2F95E27299AF}" sibTransId="{FD148D96-4861-431A-B797-175AE995540A}"/>
    <dgm:cxn modelId="{F76857DE-DB2C-42B5-A075-39337C62BC5B}" type="presOf" srcId="{E473949C-D8E0-481F-8F25-69E4EE9027C1}" destId="{8A479B0B-B135-4E05-9DD0-1678AB70593C}" srcOrd="0" destOrd="0" presId="urn:microsoft.com/office/officeart/2005/8/layout/vList2"/>
    <dgm:cxn modelId="{85E90C9C-1BAD-4846-8AAF-7BBC8807DAFC}" type="presParOf" srcId="{8A479B0B-B135-4E05-9DD0-1678AB70593C}" destId="{636180F3-8BD8-4E40-99D6-693069E2F5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49AB9D-70F7-454D-B49B-6F92FD45D6E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1501B4B-08CE-4D24-A743-929990FFE74B}">
      <dgm:prSet/>
      <dgm:spPr/>
      <dgm:t>
        <a:bodyPr/>
        <a:lstStyle/>
        <a:p>
          <a:r>
            <a:rPr lang="en-IN" b="1"/>
            <a:t>Image Segmentation:</a:t>
          </a:r>
          <a:r>
            <a:rPr lang="en-IN"/>
            <a:t> </a:t>
          </a:r>
        </a:p>
      </dgm:t>
    </dgm:pt>
    <dgm:pt modelId="{FCABDAB6-5421-401E-B387-388D4066901F}" type="parTrans" cxnId="{AB981282-44B5-4659-996B-11928B31F294}">
      <dgm:prSet/>
      <dgm:spPr/>
      <dgm:t>
        <a:bodyPr/>
        <a:lstStyle/>
        <a:p>
          <a:endParaRPr lang="en-IN"/>
        </a:p>
      </dgm:t>
    </dgm:pt>
    <dgm:pt modelId="{FC858796-4BE5-4356-BE8E-D05117F65434}" type="sibTrans" cxnId="{AB981282-44B5-4659-996B-11928B31F294}">
      <dgm:prSet/>
      <dgm:spPr/>
      <dgm:t>
        <a:bodyPr/>
        <a:lstStyle/>
        <a:p>
          <a:endParaRPr lang="en-IN"/>
        </a:p>
      </dgm:t>
    </dgm:pt>
    <dgm:pt modelId="{C58BFDF9-969E-4832-80C9-0F8CEF5191D1}">
      <dgm:prSet custT="1"/>
      <dgm:spPr/>
      <dgm:t>
        <a:bodyPr/>
        <a:lstStyle/>
        <a:p>
          <a:r>
            <a:rPr lang="en-IN" sz="1600" dirty="0"/>
            <a:t>Extract objects from images.</a:t>
          </a:r>
        </a:p>
      </dgm:t>
    </dgm:pt>
    <dgm:pt modelId="{129739B1-9B3C-4C24-8F6A-688D76821782}" type="parTrans" cxnId="{B71BCB0A-31C4-4601-A705-E0F26B4EBCEF}">
      <dgm:prSet/>
      <dgm:spPr/>
      <dgm:t>
        <a:bodyPr/>
        <a:lstStyle/>
        <a:p>
          <a:endParaRPr lang="en-IN"/>
        </a:p>
      </dgm:t>
    </dgm:pt>
    <dgm:pt modelId="{E40C6FA2-6FB4-4721-A32D-E0D9A05A46A1}" type="sibTrans" cxnId="{B71BCB0A-31C4-4601-A705-E0F26B4EBCEF}">
      <dgm:prSet/>
      <dgm:spPr/>
      <dgm:t>
        <a:bodyPr/>
        <a:lstStyle/>
        <a:p>
          <a:endParaRPr lang="en-IN"/>
        </a:p>
      </dgm:t>
    </dgm:pt>
    <dgm:pt modelId="{D504BD46-F6DE-4E33-B714-BB95E16AA61F}">
      <dgm:prSet/>
      <dgm:spPr/>
      <dgm:t>
        <a:bodyPr/>
        <a:lstStyle/>
        <a:p>
          <a:r>
            <a:rPr lang="en-US" b="1"/>
            <a:t>Object Identification:</a:t>
          </a:r>
          <a:r>
            <a:rPr lang="en-US"/>
            <a:t> </a:t>
          </a:r>
          <a:endParaRPr lang="en-IN"/>
        </a:p>
      </dgm:t>
    </dgm:pt>
    <dgm:pt modelId="{BD7F570A-25A3-44AC-95C7-375D437542A1}" type="parTrans" cxnId="{9970917D-360B-4AEB-8D15-99A89C367476}">
      <dgm:prSet/>
      <dgm:spPr/>
      <dgm:t>
        <a:bodyPr/>
        <a:lstStyle/>
        <a:p>
          <a:endParaRPr lang="en-IN"/>
        </a:p>
      </dgm:t>
    </dgm:pt>
    <dgm:pt modelId="{0074A905-E8DD-4724-B91C-8A41BF5D30C4}" type="sibTrans" cxnId="{9970917D-360B-4AEB-8D15-99A89C367476}">
      <dgm:prSet/>
      <dgm:spPr/>
      <dgm:t>
        <a:bodyPr/>
        <a:lstStyle/>
        <a:p>
          <a:endParaRPr lang="en-IN"/>
        </a:p>
      </dgm:t>
    </dgm:pt>
    <dgm:pt modelId="{2DF1EB25-48F5-47A6-AFA1-F71CF29F3A04}">
      <dgm:prSet custT="1"/>
      <dgm:spPr/>
      <dgm:t>
        <a:bodyPr/>
        <a:lstStyle/>
        <a:p>
          <a:r>
            <a:rPr lang="en-US" sz="1600" dirty="0"/>
            <a:t>Identify and describe segmented objects.</a:t>
          </a:r>
          <a:endParaRPr lang="en-IN" sz="1600" dirty="0"/>
        </a:p>
      </dgm:t>
    </dgm:pt>
    <dgm:pt modelId="{F7265184-1047-47E5-8F7E-E7556BDF20B9}" type="parTrans" cxnId="{C236F01E-26B5-4B27-BB00-2232B1E3782B}">
      <dgm:prSet/>
      <dgm:spPr/>
      <dgm:t>
        <a:bodyPr/>
        <a:lstStyle/>
        <a:p>
          <a:endParaRPr lang="en-IN"/>
        </a:p>
      </dgm:t>
    </dgm:pt>
    <dgm:pt modelId="{9FF7A34A-3D00-4E3D-921B-FC4DE378C53B}" type="sibTrans" cxnId="{C236F01E-26B5-4B27-BB00-2232B1E3782B}">
      <dgm:prSet/>
      <dgm:spPr/>
      <dgm:t>
        <a:bodyPr/>
        <a:lstStyle/>
        <a:p>
          <a:endParaRPr lang="en-IN"/>
        </a:p>
      </dgm:t>
    </dgm:pt>
    <dgm:pt modelId="{DFAA0736-1270-4E92-B21A-47DF33D9309E}">
      <dgm:prSet/>
      <dgm:spPr/>
      <dgm:t>
        <a:bodyPr/>
        <a:lstStyle/>
        <a:p>
          <a:r>
            <a:rPr lang="en-US" b="1"/>
            <a:t>Text Extraction:</a:t>
          </a:r>
          <a:r>
            <a:rPr lang="en-US"/>
            <a:t> </a:t>
          </a:r>
          <a:endParaRPr lang="en-IN"/>
        </a:p>
      </dgm:t>
    </dgm:pt>
    <dgm:pt modelId="{D835C5B4-D406-4FEA-A56B-8BA7E3DB84C6}" type="parTrans" cxnId="{B95C538B-A3FB-469B-BBBD-86E1138081C6}">
      <dgm:prSet/>
      <dgm:spPr/>
      <dgm:t>
        <a:bodyPr/>
        <a:lstStyle/>
        <a:p>
          <a:endParaRPr lang="en-IN"/>
        </a:p>
      </dgm:t>
    </dgm:pt>
    <dgm:pt modelId="{DE7F376C-3209-4B5B-9C76-A0C0F7AD2FB1}" type="sibTrans" cxnId="{B95C538B-A3FB-469B-BBBD-86E1138081C6}">
      <dgm:prSet/>
      <dgm:spPr/>
      <dgm:t>
        <a:bodyPr/>
        <a:lstStyle/>
        <a:p>
          <a:endParaRPr lang="en-IN"/>
        </a:p>
      </dgm:t>
    </dgm:pt>
    <dgm:pt modelId="{EB061195-C2CF-4C3D-8A82-EF98CC31882B}">
      <dgm:prSet custT="1"/>
      <dgm:spPr/>
      <dgm:t>
        <a:bodyPr/>
        <a:lstStyle/>
        <a:p>
          <a:r>
            <a:rPr lang="en-US" sz="1600" dirty="0"/>
            <a:t>Extract text from images.</a:t>
          </a:r>
          <a:endParaRPr lang="en-IN" sz="1600" dirty="0"/>
        </a:p>
      </dgm:t>
    </dgm:pt>
    <dgm:pt modelId="{FA89E1B5-F101-48BB-8EAD-73FAA0F23668}" type="parTrans" cxnId="{75F387D0-BCD1-411C-8715-74500C16B87D}">
      <dgm:prSet/>
      <dgm:spPr/>
      <dgm:t>
        <a:bodyPr/>
        <a:lstStyle/>
        <a:p>
          <a:endParaRPr lang="en-IN"/>
        </a:p>
      </dgm:t>
    </dgm:pt>
    <dgm:pt modelId="{70E4FF61-B80B-4546-B89A-B0FFCE964221}" type="sibTrans" cxnId="{75F387D0-BCD1-411C-8715-74500C16B87D}">
      <dgm:prSet/>
      <dgm:spPr/>
      <dgm:t>
        <a:bodyPr/>
        <a:lstStyle/>
        <a:p>
          <a:endParaRPr lang="en-IN"/>
        </a:p>
      </dgm:t>
    </dgm:pt>
    <dgm:pt modelId="{6CE2FF70-DE50-44F3-BC16-F7069BC01DB2}">
      <dgm:prSet/>
      <dgm:spPr/>
      <dgm:t>
        <a:bodyPr/>
        <a:lstStyle/>
        <a:p>
          <a:r>
            <a:rPr lang="en-US" b="1"/>
            <a:t>Summarization:</a:t>
          </a:r>
          <a:r>
            <a:rPr lang="en-US"/>
            <a:t> </a:t>
          </a:r>
          <a:endParaRPr lang="en-IN"/>
        </a:p>
      </dgm:t>
    </dgm:pt>
    <dgm:pt modelId="{E6ECAC6E-1D0E-43BB-8A0D-812AB2D03427}" type="parTrans" cxnId="{7913FC00-DBA7-4FFA-BDA7-ECE95C7EEE59}">
      <dgm:prSet/>
      <dgm:spPr/>
      <dgm:t>
        <a:bodyPr/>
        <a:lstStyle/>
        <a:p>
          <a:endParaRPr lang="en-IN"/>
        </a:p>
      </dgm:t>
    </dgm:pt>
    <dgm:pt modelId="{80F23984-9993-43B9-965D-93F163231799}" type="sibTrans" cxnId="{7913FC00-DBA7-4FFA-BDA7-ECE95C7EEE59}">
      <dgm:prSet/>
      <dgm:spPr/>
      <dgm:t>
        <a:bodyPr/>
        <a:lstStyle/>
        <a:p>
          <a:endParaRPr lang="en-IN"/>
        </a:p>
      </dgm:t>
    </dgm:pt>
    <dgm:pt modelId="{4799356C-68A8-4AE2-B6DA-9682A0E65F8D}">
      <dgm:prSet/>
      <dgm:spPr/>
      <dgm:t>
        <a:bodyPr/>
        <a:lstStyle/>
        <a:p>
          <a:r>
            <a:rPr lang="en-US" dirty="0"/>
            <a:t>Generate summaries based on the identified objects and extracted text.</a:t>
          </a:r>
          <a:endParaRPr lang="en-IN" dirty="0"/>
        </a:p>
      </dgm:t>
    </dgm:pt>
    <dgm:pt modelId="{2EEFC608-78B0-4C76-8F09-C91979A1951F}" type="parTrans" cxnId="{508CCC9F-849A-4FE7-A6F8-0F2CA6453250}">
      <dgm:prSet/>
      <dgm:spPr/>
      <dgm:t>
        <a:bodyPr/>
        <a:lstStyle/>
        <a:p>
          <a:endParaRPr lang="en-IN"/>
        </a:p>
      </dgm:t>
    </dgm:pt>
    <dgm:pt modelId="{8DE64AB6-4C6B-433E-B1B9-FF760F71F7C5}" type="sibTrans" cxnId="{508CCC9F-849A-4FE7-A6F8-0F2CA6453250}">
      <dgm:prSet/>
      <dgm:spPr/>
      <dgm:t>
        <a:bodyPr/>
        <a:lstStyle/>
        <a:p>
          <a:endParaRPr lang="en-IN"/>
        </a:p>
      </dgm:t>
    </dgm:pt>
    <dgm:pt modelId="{6377C90F-1C01-4334-9049-5C08AAC52744}" type="pres">
      <dgm:prSet presAssocID="{A449AB9D-70F7-454D-B49B-6F92FD45D6E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4BD451-5A3D-41FB-84F4-DC7F4050B804}" type="pres">
      <dgm:prSet presAssocID="{61501B4B-08CE-4D24-A743-929990FFE74B}" presName="root" presStyleCnt="0"/>
      <dgm:spPr/>
    </dgm:pt>
    <dgm:pt modelId="{692A5AE0-E4D6-443F-BEBC-03453E6D5C35}" type="pres">
      <dgm:prSet presAssocID="{61501B4B-08CE-4D24-A743-929990FFE74B}" presName="rootComposite" presStyleCnt="0"/>
      <dgm:spPr/>
    </dgm:pt>
    <dgm:pt modelId="{499F3386-A12E-4845-AFDD-58DCEA7F59C7}" type="pres">
      <dgm:prSet presAssocID="{61501B4B-08CE-4D24-A743-929990FFE74B}" presName="rootText" presStyleLbl="node1" presStyleIdx="0" presStyleCnt="4"/>
      <dgm:spPr/>
    </dgm:pt>
    <dgm:pt modelId="{FA28C1E1-904C-4B1E-86D1-0D543FAE8FDF}" type="pres">
      <dgm:prSet presAssocID="{61501B4B-08CE-4D24-A743-929990FFE74B}" presName="rootConnector" presStyleLbl="node1" presStyleIdx="0" presStyleCnt="4"/>
      <dgm:spPr/>
    </dgm:pt>
    <dgm:pt modelId="{232694A4-86E1-4335-A288-927A58338FF1}" type="pres">
      <dgm:prSet presAssocID="{61501B4B-08CE-4D24-A743-929990FFE74B}" presName="childShape" presStyleCnt="0"/>
      <dgm:spPr/>
    </dgm:pt>
    <dgm:pt modelId="{3C4F16A1-4C07-414A-8742-188E64E1B3ED}" type="pres">
      <dgm:prSet presAssocID="{129739B1-9B3C-4C24-8F6A-688D76821782}" presName="Name13" presStyleLbl="parChTrans1D2" presStyleIdx="0" presStyleCnt="4"/>
      <dgm:spPr/>
    </dgm:pt>
    <dgm:pt modelId="{9346F599-9CCB-4A47-BD9B-EFC35496CBDF}" type="pres">
      <dgm:prSet presAssocID="{C58BFDF9-969E-4832-80C9-0F8CEF5191D1}" presName="childText" presStyleLbl="bgAcc1" presStyleIdx="0" presStyleCnt="4">
        <dgm:presLayoutVars>
          <dgm:bulletEnabled val="1"/>
        </dgm:presLayoutVars>
      </dgm:prSet>
      <dgm:spPr/>
    </dgm:pt>
    <dgm:pt modelId="{BEDD25EC-F3AF-4E55-BA2A-B66F5C3C0FB7}" type="pres">
      <dgm:prSet presAssocID="{D504BD46-F6DE-4E33-B714-BB95E16AA61F}" presName="root" presStyleCnt="0"/>
      <dgm:spPr/>
    </dgm:pt>
    <dgm:pt modelId="{160C11EA-FC6B-4766-B722-0550EA6E6F25}" type="pres">
      <dgm:prSet presAssocID="{D504BD46-F6DE-4E33-B714-BB95E16AA61F}" presName="rootComposite" presStyleCnt="0"/>
      <dgm:spPr/>
    </dgm:pt>
    <dgm:pt modelId="{CD1DACF7-96B0-4E1D-9B54-EB6DD7B2CC4F}" type="pres">
      <dgm:prSet presAssocID="{D504BD46-F6DE-4E33-B714-BB95E16AA61F}" presName="rootText" presStyleLbl="node1" presStyleIdx="1" presStyleCnt="4"/>
      <dgm:spPr/>
    </dgm:pt>
    <dgm:pt modelId="{C73E53B6-B270-44B9-BA05-D5E51B8609D8}" type="pres">
      <dgm:prSet presAssocID="{D504BD46-F6DE-4E33-B714-BB95E16AA61F}" presName="rootConnector" presStyleLbl="node1" presStyleIdx="1" presStyleCnt="4"/>
      <dgm:spPr/>
    </dgm:pt>
    <dgm:pt modelId="{661A9879-8F8E-4715-B666-3FB2C26085A3}" type="pres">
      <dgm:prSet presAssocID="{D504BD46-F6DE-4E33-B714-BB95E16AA61F}" presName="childShape" presStyleCnt="0"/>
      <dgm:spPr/>
    </dgm:pt>
    <dgm:pt modelId="{C2F008DF-7630-4421-8FD7-01E8E3006CBA}" type="pres">
      <dgm:prSet presAssocID="{F7265184-1047-47E5-8F7E-E7556BDF20B9}" presName="Name13" presStyleLbl="parChTrans1D2" presStyleIdx="1" presStyleCnt="4"/>
      <dgm:spPr/>
    </dgm:pt>
    <dgm:pt modelId="{39AA380B-8D1F-4990-98B3-065FE1ED8DBC}" type="pres">
      <dgm:prSet presAssocID="{2DF1EB25-48F5-47A6-AFA1-F71CF29F3A04}" presName="childText" presStyleLbl="bgAcc1" presStyleIdx="1" presStyleCnt="4">
        <dgm:presLayoutVars>
          <dgm:bulletEnabled val="1"/>
        </dgm:presLayoutVars>
      </dgm:prSet>
      <dgm:spPr/>
    </dgm:pt>
    <dgm:pt modelId="{5B556952-10A1-4387-969E-B5C6FFCC0BCF}" type="pres">
      <dgm:prSet presAssocID="{DFAA0736-1270-4E92-B21A-47DF33D9309E}" presName="root" presStyleCnt="0"/>
      <dgm:spPr/>
    </dgm:pt>
    <dgm:pt modelId="{6B53E0F7-E2AA-49E7-876B-932A67D0DBA8}" type="pres">
      <dgm:prSet presAssocID="{DFAA0736-1270-4E92-B21A-47DF33D9309E}" presName="rootComposite" presStyleCnt="0"/>
      <dgm:spPr/>
    </dgm:pt>
    <dgm:pt modelId="{258042F8-83B9-438D-99F7-6A71A13D6098}" type="pres">
      <dgm:prSet presAssocID="{DFAA0736-1270-4E92-B21A-47DF33D9309E}" presName="rootText" presStyleLbl="node1" presStyleIdx="2" presStyleCnt="4"/>
      <dgm:spPr/>
    </dgm:pt>
    <dgm:pt modelId="{2DCD313A-1B76-443B-981C-C40D3928F1A3}" type="pres">
      <dgm:prSet presAssocID="{DFAA0736-1270-4E92-B21A-47DF33D9309E}" presName="rootConnector" presStyleLbl="node1" presStyleIdx="2" presStyleCnt="4"/>
      <dgm:spPr/>
    </dgm:pt>
    <dgm:pt modelId="{E4F6511B-010C-4AEF-A9EA-9012F818AF5A}" type="pres">
      <dgm:prSet presAssocID="{DFAA0736-1270-4E92-B21A-47DF33D9309E}" presName="childShape" presStyleCnt="0"/>
      <dgm:spPr/>
    </dgm:pt>
    <dgm:pt modelId="{F9F55129-076E-442F-835B-13E09F88160D}" type="pres">
      <dgm:prSet presAssocID="{FA89E1B5-F101-48BB-8EAD-73FAA0F23668}" presName="Name13" presStyleLbl="parChTrans1D2" presStyleIdx="2" presStyleCnt="4"/>
      <dgm:spPr/>
    </dgm:pt>
    <dgm:pt modelId="{20363A67-1E9B-4EA0-A38C-8D543946871E}" type="pres">
      <dgm:prSet presAssocID="{EB061195-C2CF-4C3D-8A82-EF98CC31882B}" presName="childText" presStyleLbl="bgAcc1" presStyleIdx="2" presStyleCnt="4">
        <dgm:presLayoutVars>
          <dgm:bulletEnabled val="1"/>
        </dgm:presLayoutVars>
      </dgm:prSet>
      <dgm:spPr/>
    </dgm:pt>
    <dgm:pt modelId="{94E3FB8E-E8A4-4892-A869-3AB57CE36A28}" type="pres">
      <dgm:prSet presAssocID="{6CE2FF70-DE50-44F3-BC16-F7069BC01DB2}" presName="root" presStyleCnt="0"/>
      <dgm:spPr/>
    </dgm:pt>
    <dgm:pt modelId="{EF1956B9-F725-49CF-B2DD-8370E25FB9C1}" type="pres">
      <dgm:prSet presAssocID="{6CE2FF70-DE50-44F3-BC16-F7069BC01DB2}" presName="rootComposite" presStyleCnt="0"/>
      <dgm:spPr/>
    </dgm:pt>
    <dgm:pt modelId="{9D886BDA-6006-4D4A-82F3-04EF33A8A612}" type="pres">
      <dgm:prSet presAssocID="{6CE2FF70-DE50-44F3-BC16-F7069BC01DB2}" presName="rootText" presStyleLbl="node1" presStyleIdx="3" presStyleCnt="4"/>
      <dgm:spPr/>
    </dgm:pt>
    <dgm:pt modelId="{002A7F0D-3280-43D3-A96C-14AEFE1BBB05}" type="pres">
      <dgm:prSet presAssocID="{6CE2FF70-DE50-44F3-BC16-F7069BC01DB2}" presName="rootConnector" presStyleLbl="node1" presStyleIdx="3" presStyleCnt="4"/>
      <dgm:spPr/>
    </dgm:pt>
    <dgm:pt modelId="{C8A5A7A9-ACED-4128-9352-8ABD55BF2370}" type="pres">
      <dgm:prSet presAssocID="{6CE2FF70-DE50-44F3-BC16-F7069BC01DB2}" presName="childShape" presStyleCnt="0"/>
      <dgm:spPr/>
    </dgm:pt>
    <dgm:pt modelId="{2F4CA67A-091F-47CC-9538-19D7CF65AC31}" type="pres">
      <dgm:prSet presAssocID="{2EEFC608-78B0-4C76-8F09-C91979A1951F}" presName="Name13" presStyleLbl="parChTrans1D2" presStyleIdx="3" presStyleCnt="4"/>
      <dgm:spPr/>
    </dgm:pt>
    <dgm:pt modelId="{2510B777-A9BD-4B30-BF4C-4A80B78676EC}" type="pres">
      <dgm:prSet presAssocID="{4799356C-68A8-4AE2-B6DA-9682A0E65F8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7913FC00-DBA7-4FFA-BDA7-ECE95C7EEE59}" srcId="{A449AB9D-70F7-454D-B49B-6F92FD45D6E1}" destId="{6CE2FF70-DE50-44F3-BC16-F7069BC01DB2}" srcOrd="3" destOrd="0" parTransId="{E6ECAC6E-1D0E-43BB-8A0D-812AB2D03427}" sibTransId="{80F23984-9993-43B9-965D-93F163231799}"/>
    <dgm:cxn modelId="{B71BCB0A-31C4-4601-A705-E0F26B4EBCEF}" srcId="{61501B4B-08CE-4D24-A743-929990FFE74B}" destId="{C58BFDF9-969E-4832-80C9-0F8CEF5191D1}" srcOrd="0" destOrd="0" parTransId="{129739B1-9B3C-4C24-8F6A-688D76821782}" sibTransId="{E40C6FA2-6FB4-4721-A32D-E0D9A05A46A1}"/>
    <dgm:cxn modelId="{79F33B0F-B1F2-423E-BFD3-4598E7D97412}" type="presOf" srcId="{DFAA0736-1270-4E92-B21A-47DF33D9309E}" destId="{258042F8-83B9-438D-99F7-6A71A13D6098}" srcOrd="0" destOrd="0" presId="urn:microsoft.com/office/officeart/2005/8/layout/hierarchy3"/>
    <dgm:cxn modelId="{E4918C18-7649-4FA6-884A-0DDFAD88A13E}" type="presOf" srcId="{61501B4B-08CE-4D24-A743-929990FFE74B}" destId="{499F3386-A12E-4845-AFDD-58DCEA7F59C7}" srcOrd="0" destOrd="0" presId="urn:microsoft.com/office/officeart/2005/8/layout/hierarchy3"/>
    <dgm:cxn modelId="{C236F01E-26B5-4B27-BB00-2232B1E3782B}" srcId="{D504BD46-F6DE-4E33-B714-BB95E16AA61F}" destId="{2DF1EB25-48F5-47A6-AFA1-F71CF29F3A04}" srcOrd="0" destOrd="0" parTransId="{F7265184-1047-47E5-8F7E-E7556BDF20B9}" sibTransId="{9FF7A34A-3D00-4E3D-921B-FC4DE378C53B}"/>
    <dgm:cxn modelId="{9BA05B1F-4737-4498-B412-00540B9AF04D}" type="presOf" srcId="{D504BD46-F6DE-4E33-B714-BB95E16AA61F}" destId="{C73E53B6-B270-44B9-BA05-D5E51B8609D8}" srcOrd="1" destOrd="0" presId="urn:microsoft.com/office/officeart/2005/8/layout/hierarchy3"/>
    <dgm:cxn modelId="{C924CA22-99C5-44FC-B201-3ED9566DC2AF}" type="presOf" srcId="{2EEFC608-78B0-4C76-8F09-C91979A1951F}" destId="{2F4CA67A-091F-47CC-9538-19D7CF65AC31}" srcOrd="0" destOrd="0" presId="urn:microsoft.com/office/officeart/2005/8/layout/hierarchy3"/>
    <dgm:cxn modelId="{A398285C-C694-4823-98BA-3AD7F656C115}" type="presOf" srcId="{DFAA0736-1270-4E92-B21A-47DF33D9309E}" destId="{2DCD313A-1B76-443B-981C-C40D3928F1A3}" srcOrd="1" destOrd="0" presId="urn:microsoft.com/office/officeart/2005/8/layout/hierarchy3"/>
    <dgm:cxn modelId="{A8567C45-D621-431C-9AA5-2894E5D4ACED}" type="presOf" srcId="{2DF1EB25-48F5-47A6-AFA1-F71CF29F3A04}" destId="{39AA380B-8D1F-4990-98B3-065FE1ED8DBC}" srcOrd="0" destOrd="0" presId="urn:microsoft.com/office/officeart/2005/8/layout/hierarchy3"/>
    <dgm:cxn modelId="{6EB12C47-2EEA-4D9A-A552-C44643960DDD}" type="presOf" srcId="{4799356C-68A8-4AE2-B6DA-9682A0E65F8D}" destId="{2510B777-A9BD-4B30-BF4C-4A80B78676EC}" srcOrd="0" destOrd="0" presId="urn:microsoft.com/office/officeart/2005/8/layout/hierarchy3"/>
    <dgm:cxn modelId="{7D0D1655-1842-4E10-986A-DB52D0392D45}" type="presOf" srcId="{C58BFDF9-969E-4832-80C9-0F8CEF5191D1}" destId="{9346F599-9CCB-4A47-BD9B-EFC35496CBDF}" srcOrd="0" destOrd="0" presId="urn:microsoft.com/office/officeart/2005/8/layout/hierarchy3"/>
    <dgm:cxn modelId="{9970917D-360B-4AEB-8D15-99A89C367476}" srcId="{A449AB9D-70F7-454D-B49B-6F92FD45D6E1}" destId="{D504BD46-F6DE-4E33-B714-BB95E16AA61F}" srcOrd="1" destOrd="0" parTransId="{BD7F570A-25A3-44AC-95C7-375D437542A1}" sibTransId="{0074A905-E8DD-4724-B91C-8A41BF5D30C4}"/>
    <dgm:cxn modelId="{AB981282-44B5-4659-996B-11928B31F294}" srcId="{A449AB9D-70F7-454D-B49B-6F92FD45D6E1}" destId="{61501B4B-08CE-4D24-A743-929990FFE74B}" srcOrd="0" destOrd="0" parTransId="{FCABDAB6-5421-401E-B387-388D4066901F}" sibTransId="{FC858796-4BE5-4356-BE8E-D05117F65434}"/>
    <dgm:cxn modelId="{EEE28482-10AC-42E7-83BB-EC07CC6FDF66}" type="presOf" srcId="{6CE2FF70-DE50-44F3-BC16-F7069BC01DB2}" destId="{002A7F0D-3280-43D3-A96C-14AEFE1BBB05}" srcOrd="1" destOrd="0" presId="urn:microsoft.com/office/officeart/2005/8/layout/hierarchy3"/>
    <dgm:cxn modelId="{B95C538B-A3FB-469B-BBBD-86E1138081C6}" srcId="{A449AB9D-70F7-454D-B49B-6F92FD45D6E1}" destId="{DFAA0736-1270-4E92-B21A-47DF33D9309E}" srcOrd="2" destOrd="0" parTransId="{D835C5B4-D406-4FEA-A56B-8BA7E3DB84C6}" sibTransId="{DE7F376C-3209-4B5B-9C76-A0C0F7AD2FB1}"/>
    <dgm:cxn modelId="{B9BF209D-A50E-4F53-B84B-33F6B6882318}" type="presOf" srcId="{F7265184-1047-47E5-8F7E-E7556BDF20B9}" destId="{C2F008DF-7630-4421-8FD7-01E8E3006CBA}" srcOrd="0" destOrd="0" presId="urn:microsoft.com/office/officeart/2005/8/layout/hierarchy3"/>
    <dgm:cxn modelId="{508CCC9F-849A-4FE7-A6F8-0F2CA6453250}" srcId="{6CE2FF70-DE50-44F3-BC16-F7069BC01DB2}" destId="{4799356C-68A8-4AE2-B6DA-9682A0E65F8D}" srcOrd="0" destOrd="0" parTransId="{2EEFC608-78B0-4C76-8F09-C91979A1951F}" sibTransId="{8DE64AB6-4C6B-433E-B1B9-FF760F71F7C5}"/>
    <dgm:cxn modelId="{65D926A5-01BE-4924-8743-A64DB13B67DD}" type="presOf" srcId="{D504BD46-F6DE-4E33-B714-BB95E16AA61F}" destId="{CD1DACF7-96B0-4E1D-9B54-EB6DD7B2CC4F}" srcOrd="0" destOrd="0" presId="urn:microsoft.com/office/officeart/2005/8/layout/hierarchy3"/>
    <dgm:cxn modelId="{2608CBB2-EB36-4144-BF48-40422642CDD8}" type="presOf" srcId="{129739B1-9B3C-4C24-8F6A-688D76821782}" destId="{3C4F16A1-4C07-414A-8742-188E64E1B3ED}" srcOrd="0" destOrd="0" presId="urn:microsoft.com/office/officeart/2005/8/layout/hierarchy3"/>
    <dgm:cxn modelId="{70F543BC-70EE-47BC-8C3A-16E8C9B0E706}" type="presOf" srcId="{61501B4B-08CE-4D24-A743-929990FFE74B}" destId="{FA28C1E1-904C-4B1E-86D1-0D543FAE8FDF}" srcOrd="1" destOrd="0" presId="urn:microsoft.com/office/officeart/2005/8/layout/hierarchy3"/>
    <dgm:cxn modelId="{43F4C6BC-C626-416B-92B4-AD0B77999BC7}" type="presOf" srcId="{A449AB9D-70F7-454D-B49B-6F92FD45D6E1}" destId="{6377C90F-1C01-4334-9049-5C08AAC52744}" srcOrd="0" destOrd="0" presId="urn:microsoft.com/office/officeart/2005/8/layout/hierarchy3"/>
    <dgm:cxn modelId="{75F387D0-BCD1-411C-8715-74500C16B87D}" srcId="{DFAA0736-1270-4E92-B21A-47DF33D9309E}" destId="{EB061195-C2CF-4C3D-8A82-EF98CC31882B}" srcOrd="0" destOrd="0" parTransId="{FA89E1B5-F101-48BB-8EAD-73FAA0F23668}" sibTransId="{70E4FF61-B80B-4546-B89A-B0FFCE964221}"/>
    <dgm:cxn modelId="{5C871DD5-7CC0-49B8-BFBB-AAD212FF2F6C}" type="presOf" srcId="{FA89E1B5-F101-48BB-8EAD-73FAA0F23668}" destId="{F9F55129-076E-442F-835B-13E09F88160D}" srcOrd="0" destOrd="0" presId="urn:microsoft.com/office/officeart/2005/8/layout/hierarchy3"/>
    <dgm:cxn modelId="{088C81EC-57DD-46DA-9D95-6F6BF8611EF9}" type="presOf" srcId="{EB061195-C2CF-4C3D-8A82-EF98CC31882B}" destId="{20363A67-1E9B-4EA0-A38C-8D543946871E}" srcOrd="0" destOrd="0" presId="urn:microsoft.com/office/officeart/2005/8/layout/hierarchy3"/>
    <dgm:cxn modelId="{34BCE4F9-B0AE-4E0F-8E31-E1423665BBB7}" type="presOf" srcId="{6CE2FF70-DE50-44F3-BC16-F7069BC01DB2}" destId="{9D886BDA-6006-4D4A-82F3-04EF33A8A612}" srcOrd="0" destOrd="0" presId="urn:microsoft.com/office/officeart/2005/8/layout/hierarchy3"/>
    <dgm:cxn modelId="{B138C844-DAF5-4DEF-BC14-F4CE98BDDE68}" type="presParOf" srcId="{6377C90F-1C01-4334-9049-5C08AAC52744}" destId="{4D4BD451-5A3D-41FB-84F4-DC7F4050B804}" srcOrd="0" destOrd="0" presId="urn:microsoft.com/office/officeart/2005/8/layout/hierarchy3"/>
    <dgm:cxn modelId="{8C3F72C1-4720-4567-BA60-E3C627002221}" type="presParOf" srcId="{4D4BD451-5A3D-41FB-84F4-DC7F4050B804}" destId="{692A5AE0-E4D6-443F-BEBC-03453E6D5C35}" srcOrd="0" destOrd="0" presId="urn:microsoft.com/office/officeart/2005/8/layout/hierarchy3"/>
    <dgm:cxn modelId="{F7E095E0-2924-4B6D-A99D-051851A7F02A}" type="presParOf" srcId="{692A5AE0-E4D6-443F-BEBC-03453E6D5C35}" destId="{499F3386-A12E-4845-AFDD-58DCEA7F59C7}" srcOrd="0" destOrd="0" presId="urn:microsoft.com/office/officeart/2005/8/layout/hierarchy3"/>
    <dgm:cxn modelId="{B797EFFA-C509-4592-8BE9-EA66421F2A6B}" type="presParOf" srcId="{692A5AE0-E4D6-443F-BEBC-03453E6D5C35}" destId="{FA28C1E1-904C-4B1E-86D1-0D543FAE8FDF}" srcOrd="1" destOrd="0" presId="urn:microsoft.com/office/officeart/2005/8/layout/hierarchy3"/>
    <dgm:cxn modelId="{DE8708BD-384A-4AD9-873B-5818574FB639}" type="presParOf" srcId="{4D4BD451-5A3D-41FB-84F4-DC7F4050B804}" destId="{232694A4-86E1-4335-A288-927A58338FF1}" srcOrd="1" destOrd="0" presId="urn:microsoft.com/office/officeart/2005/8/layout/hierarchy3"/>
    <dgm:cxn modelId="{79CC5C3F-E2B4-4D85-8E2B-6645397232E0}" type="presParOf" srcId="{232694A4-86E1-4335-A288-927A58338FF1}" destId="{3C4F16A1-4C07-414A-8742-188E64E1B3ED}" srcOrd="0" destOrd="0" presId="urn:microsoft.com/office/officeart/2005/8/layout/hierarchy3"/>
    <dgm:cxn modelId="{56ED49CB-210F-4AE3-8153-724A4698C6DD}" type="presParOf" srcId="{232694A4-86E1-4335-A288-927A58338FF1}" destId="{9346F599-9CCB-4A47-BD9B-EFC35496CBDF}" srcOrd="1" destOrd="0" presId="urn:microsoft.com/office/officeart/2005/8/layout/hierarchy3"/>
    <dgm:cxn modelId="{0122F696-22EC-40A4-9DD3-176CB5D18946}" type="presParOf" srcId="{6377C90F-1C01-4334-9049-5C08AAC52744}" destId="{BEDD25EC-F3AF-4E55-BA2A-B66F5C3C0FB7}" srcOrd="1" destOrd="0" presId="urn:microsoft.com/office/officeart/2005/8/layout/hierarchy3"/>
    <dgm:cxn modelId="{D629D67C-F352-4A7D-872E-B20B388FDCD8}" type="presParOf" srcId="{BEDD25EC-F3AF-4E55-BA2A-B66F5C3C0FB7}" destId="{160C11EA-FC6B-4766-B722-0550EA6E6F25}" srcOrd="0" destOrd="0" presId="urn:microsoft.com/office/officeart/2005/8/layout/hierarchy3"/>
    <dgm:cxn modelId="{78224019-ACB1-470F-923E-2264D0799722}" type="presParOf" srcId="{160C11EA-FC6B-4766-B722-0550EA6E6F25}" destId="{CD1DACF7-96B0-4E1D-9B54-EB6DD7B2CC4F}" srcOrd="0" destOrd="0" presId="urn:microsoft.com/office/officeart/2005/8/layout/hierarchy3"/>
    <dgm:cxn modelId="{9039FC88-770E-4F22-A2CE-BE2C1E5C633E}" type="presParOf" srcId="{160C11EA-FC6B-4766-B722-0550EA6E6F25}" destId="{C73E53B6-B270-44B9-BA05-D5E51B8609D8}" srcOrd="1" destOrd="0" presId="urn:microsoft.com/office/officeart/2005/8/layout/hierarchy3"/>
    <dgm:cxn modelId="{99E9B68B-AEBF-4B1D-B1AB-F22A86A6E733}" type="presParOf" srcId="{BEDD25EC-F3AF-4E55-BA2A-B66F5C3C0FB7}" destId="{661A9879-8F8E-4715-B666-3FB2C26085A3}" srcOrd="1" destOrd="0" presId="urn:microsoft.com/office/officeart/2005/8/layout/hierarchy3"/>
    <dgm:cxn modelId="{7293B3C0-681F-4F4F-B5C6-6A22FDC7C07D}" type="presParOf" srcId="{661A9879-8F8E-4715-B666-3FB2C26085A3}" destId="{C2F008DF-7630-4421-8FD7-01E8E3006CBA}" srcOrd="0" destOrd="0" presId="urn:microsoft.com/office/officeart/2005/8/layout/hierarchy3"/>
    <dgm:cxn modelId="{30AC9F1D-5B2D-40FA-99DD-5A95A30DCB74}" type="presParOf" srcId="{661A9879-8F8E-4715-B666-3FB2C26085A3}" destId="{39AA380B-8D1F-4990-98B3-065FE1ED8DBC}" srcOrd="1" destOrd="0" presId="urn:microsoft.com/office/officeart/2005/8/layout/hierarchy3"/>
    <dgm:cxn modelId="{44BA3E4D-A3FF-4EB8-8EED-9FF2F2F4F9D0}" type="presParOf" srcId="{6377C90F-1C01-4334-9049-5C08AAC52744}" destId="{5B556952-10A1-4387-969E-B5C6FFCC0BCF}" srcOrd="2" destOrd="0" presId="urn:microsoft.com/office/officeart/2005/8/layout/hierarchy3"/>
    <dgm:cxn modelId="{AF44FD46-84E3-4034-AB87-72733BC3A361}" type="presParOf" srcId="{5B556952-10A1-4387-969E-B5C6FFCC0BCF}" destId="{6B53E0F7-E2AA-49E7-876B-932A67D0DBA8}" srcOrd="0" destOrd="0" presId="urn:microsoft.com/office/officeart/2005/8/layout/hierarchy3"/>
    <dgm:cxn modelId="{9DD4B4E7-08B0-48DF-9BA1-A0860B9624BB}" type="presParOf" srcId="{6B53E0F7-E2AA-49E7-876B-932A67D0DBA8}" destId="{258042F8-83B9-438D-99F7-6A71A13D6098}" srcOrd="0" destOrd="0" presId="urn:microsoft.com/office/officeart/2005/8/layout/hierarchy3"/>
    <dgm:cxn modelId="{65B649D1-340D-4D34-AA52-6885B4E4378A}" type="presParOf" srcId="{6B53E0F7-E2AA-49E7-876B-932A67D0DBA8}" destId="{2DCD313A-1B76-443B-981C-C40D3928F1A3}" srcOrd="1" destOrd="0" presId="urn:microsoft.com/office/officeart/2005/8/layout/hierarchy3"/>
    <dgm:cxn modelId="{654F0D08-1FFC-41AE-B4A7-E0F405F2E3DF}" type="presParOf" srcId="{5B556952-10A1-4387-969E-B5C6FFCC0BCF}" destId="{E4F6511B-010C-4AEF-A9EA-9012F818AF5A}" srcOrd="1" destOrd="0" presId="urn:microsoft.com/office/officeart/2005/8/layout/hierarchy3"/>
    <dgm:cxn modelId="{802C5681-7F04-46CF-92BB-F829D1B438A4}" type="presParOf" srcId="{E4F6511B-010C-4AEF-A9EA-9012F818AF5A}" destId="{F9F55129-076E-442F-835B-13E09F88160D}" srcOrd="0" destOrd="0" presId="urn:microsoft.com/office/officeart/2005/8/layout/hierarchy3"/>
    <dgm:cxn modelId="{42732B34-3B8D-41F4-B3FA-67EE8A8C0E3D}" type="presParOf" srcId="{E4F6511B-010C-4AEF-A9EA-9012F818AF5A}" destId="{20363A67-1E9B-4EA0-A38C-8D543946871E}" srcOrd="1" destOrd="0" presId="urn:microsoft.com/office/officeart/2005/8/layout/hierarchy3"/>
    <dgm:cxn modelId="{2155AEBE-4C07-49BA-846D-6D2C40722299}" type="presParOf" srcId="{6377C90F-1C01-4334-9049-5C08AAC52744}" destId="{94E3FB8E-E8A4-4892-A869-3AB57CE36A28}" srcOrd="3" destOrd="0" presId="urn:microsoft.com/office/officeart/2005/8/layout/hierarchy3"/>
    <dgm:cxn modelId="{D85FEB26-D59D-4AEC-BFF8-EC23F1DB2C48}" type="presParOf" srcId="{94E3FB8E-E8A4-4892-A869-3AB57CE36A28}" destId="{EF1956B9-F725-49CF-B2DD-8370E25FB9C1}" srcOrd="0" destOrd="0" presId="urn:microsoft.com/office/officeart/2005/8/layout/hierarchy3"/>
    <dgm:cxn modelId="{288C546A-1399-4BF4-AA27-03BF34FC192C}" type="presParOf" srcId="{EF1956B9-F725-49CF-B2DD-8370E25FB9C1}" destId="{9D886BDA-6006-4D4A-82F3-04EF33A8A612}" srcOrd="0" destOrd="0" presId="urn:microsoft.com/office/officeart/2005/8/layout/hierarchy3"/>
    <dgm:cxn modelId="{916AE361-31CC-4F52-85F3-A946D18E11FE}" type="presParOf" srcId="{EF1956B9-F725-49CF-B2DD-8370E25FB9C1}" destId="{002A7F0D-3280-43D3-A96C-14AEFE1BBB05}" srcOrd="1" destOrd="0" presId="urn:microsoft.com/office/officeart/2005/8/layout/hierarchy3"/>
    <dgm:cxn modelId="{91D7AA5E-945F-4A5C-878C-52CD8AC27DAC}" type="presParOf" srcId="{94E3FB8E-E8A4-4892-A869-3AB57CE36A28}" destId="{C8A5A7A9-ACED-4128-9352-8ABD55BF2370}" srcOrd="1" destOrd="0" presId="urn:microsoft.com/office/officeart/2005/8/layout/hierarchy3"/>
    <dgm:cxn modelId="{B48F905A-BA8B-480B-9D6E-37388A6CA138}" type="presParOf" srcId="{C8A5A7A9-ACED-4128-9352-8ABD55BF2370}" destId="{2F4CA67A-091F-47CC-9538-19D7CF65AC31}" srcOrd="0" destOrd="0" presId="urn:microsoft.com/office/officeart/2005/8/layout/hierarchy3"/>
    <dgm:cxn modelId="{A6490641-284D-4ED0-B74F-CAA7F61B4FDC}" type="presParOf" srcId="{C8A5A7A9-ACED-4128-9352-8ABD55BF2370}" destId="{2510B777-A9BD-4B30-BF4C-4A80B78676E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713C84-ADE8-48B6-B120-B41A237B59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CD179A4-4033-4ADF-8D35-DC2BE6F30DF1}">
      <dgm:prSet/>
      <dgm:spPr/>
      <dgm:t>
        <a:bodyPr/>
        <a:lstStyle/>
        <a:p>
          <a:r>
            <a:rPr lang="en-IN" b="1"/>
            <a:t>Implementation</a:t>
          </a:r>
          <a:endParaRPr lang="en-IN"/>
        </a:p>
      </dgm:t>
    </dgm:pt>
    <dgm:pt modelId="{534660D0-AE1C-433D-81A7-97C7E812F720}" type="parTrans" cxnId="{9590A9B7-83B7-4939-B5FD-1B91191149BD}">
      <dgm:prSet/>
      <dgm:spPr/>
      <dgm:t>
        <a:bodyPr/>
        <a:lstStyle/>
        <a:p>
          <a:endParaRPr lang="en-IN"/>
        </a:p>
      </dgm:t>
    </dgm:pt>
    <dgm:pt modelId="{8FC05939-A1DC-47E8-8CB4-F9005B399A00}" type="sibTrans" cxnId="{9590A9B7-83B7-4939-B5FD-1B91191149BD}">
      <dgm:prSet/>
      <dgm:spPr/>
      <dgm:t>
        <a:bodyPr/>
        <a:lstStyle/>
        <a:p>
          <a:endParaRPr lang="en-IN"/>
        </a:p>
      </dgm:t>
    </dgm:pt>
    <dgm:pt modelId="{1E4EFE73-B1D2-4D7A-A28F-4A9E56177908}" type="pres">
      <dgm:prSet presAssocID="{77713C84-ADE8-48B6-B120-B41A237B5902}" presName="Name0" presStyleCnt="0">
        <dgm:presLayoutVars>
          <dgm:dir/>
          <dgm:resizeHandles val="exact"/>
        </dgm:presLayoutVars>
      </dgm:prSet>
      <dgm:spPr/>
    </dgm:pt>
    <dgm:pt modelId="{E9EB3598-CF2E-4E9E-BC06-A0AE5DACDE2E}" type="pres">
      <dgm:prSet presAssocID="{9CD179A4-4033-4ADF-8D35-DC2BE6F30DF1}" presName="node" presStyleLbl="node1" presStyleIdx="0" presStyleCnt="1">
        <dgm:presLayoutVars>
          <dgm:bulletEnabled val="1"/>
        </dgm:presLayoutVars>
      </dgm:prSet>
      <dgm:spPr/>
    </dgm:pt>
  </dgm:ptLst>
  <dgm:cxnLst>
    <dgm:cxn modelId="{9590A9B7-83B7-4939-B5FD-1B91191149BD}" srcId="{77713C84-ADE8-48B6-B120-B41A237B5902}" destId="{9CD179A4-4033-4ADF-8D35-DC2BE6F30DF1}" srcOrd="0" destOrd="0" parTransId="{534660D0-AE1C-433D-81A7-97C7E812F720}" sibTransId="{8FC05939-A1DC-47E8-8CB4-F9005B399A00}"/>
    <dgm:cxn modelId="{6BEA62D2-86C7-4E37-9B05-0568E24920DE}" type="presOf" srcId="{77713C84-ADE8-48B6-B120-B41A237B5902}" destId="{1E4EFE73-B1D2-4D7A-A28F-4A9E56177908}" srcOrd="0" destOrd="0" presId="urn:microsoft.com/office/officeart/2005/8/layout/process1"/>
    <dgm:cxn modelId="{7A6D6FDB-54BE-431D-BA92-F617219F56F9}" type="presOf" srcId="{9CD179A4-4033-4ADF-8D35-DC2BE6F30DF1}" destId="{E9EB3598-CF2E-4E9E-BC06-A0AE5DACDE2E}" srcOrd="0" destOrd="0" presId="urn:microsoft.com/office/officeart/2005/8/layout/process1"/>
    <dgm:cxn modelId="{B19B27AD-7533-4E3B-95B5-20E21BC929C0}" type="presParOf" srcId="{1E4EFE73-B1D2-4D7A-A28F-4A9E56177908}" destId="{E9EB3598-CF2E-4E9E-BC06-A0AE5DACDE2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F6CAE8-71C3-425F-86FE-D09E624FA9E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076F855-841D-4F71-8D64-25D685F31367}">
      <dgm:prSet/>
      <dgm:spPr/>
      <dgm:t>
        <a:bodyPr/>
        <a:lstStyle/>
        <a:p>
          <a:r>
            <a:rPr lang="en-IN" b="1"/>
            <a:t>Segmentation: </a:t>
          </a:r>
          <a:endParaRPr lang="en-IN"/>
        </a:p>
      </dgm:t>
    </dgm:pt>
    <dgm:pt modelId="{8DA5CE0D-6604-4033-8ED7-089F5FE3BC4B}" type="parTrans" cxnId="{F692003F-785D-4EE3-8DAD-EB9736489CB1}">
      <dgm:prSet/>
      <dgm:spPr/>
      <dgm:t>
        <a:bodyPr/>
        <a:lstStyle/>
        <a:p>
          <a:endParaRPr lang="en-IN"/>
        </a:p>
      </dgm:t>
    </dgm:pt>
    <dgm:pt modelId="{5B571CAF-A980-4F6A-BCB8-D4005A623A5C}" type="sibTrans" cxnId="{F692003F-785D-4EE3-8DAD-EB9736489CB1}">
      <dgm:prSet/>
      <dgm:spPr/>
      <dgm:t>
        <a:bodyPr/>
        <a:lstStyle/>
        <a:p>
          <a:endParaRPr lang="en-IN"/>
        </a:p>
      </dgm:t>
    </dgm:pt>
    <dgm:pt modelId="{78A30F2E-C91D-42FA-9EF7-872F1CCF2D7E}">
      <dgm:prSet/>
      <dgm:spPr/>
      <dgm:t>
        <a:bodyPr/>
        <a:lstStyle/>
        <a:p>
          <a:r>
            <a:rPr lang="en-IN"/>
            <a:t>Mask R-CNN (ResNet50-FPN) Model Used , This Model Detect and segment objects from images, Output: Segmented objects saved as images, metadata in CSV.</a:t>
          </a:r>
        </a:p>
      </dgm:t>
    </dgm:pt>
    <dgm:pt modelId="{ABE0E8FF-6330-4BEA-9C28-04964B0461AD}" type="parTrans" cxnId="{1A2AF08D-2549-45FC-AD4A-4640B3CD1415}">
      <dgm:prSet/>
      <dgm:spPr/>
      <dgm:t>
        <a:bodyPr/>
        <a:lstStyle/>
        <a:p>
          <a:endParaRPr lang="en-IN"/>
        </a:p>
      </dgm:t>
    </dgm:pt>
    <dgm:pt modelId="{39CD0221-3F2D-471D-84F9-0D7E326BDA97}" type="sibTrans" cxnId="{1A2AF08D-2549-45FC-AD4A-4640B3CD1415}">
      <dgm:prSet/>
      <dgm:spPr/>
      <dgm:t>
        <a:bodyPr/>
        <a:lstStyle/>
        <a:p>
          <a:endParaRPr lang="en-IN"/>
        </a:p>
      </dgm:t>
    </dgm:pt>
    <dgm:pt modelId="{7BD17DAA-13E7-41C9-A8B6-2C4A59F88D63}">
      <dgm:prSet/>
      <dgm:spPr/>
      <dgm:t>
        <a:bodyPr/>
        <a:lstStyle/>
        <a:p>
          <a:r>
            <a:rPr lang="en-IN" b="1"/>
            <a:t>Identification: </a:t>
          </a:r>
          <a:endParaRPr lang="en-IN"/>
        </a:p>
      </dgm:t>
    </dgm:pt>
    <dgm:pt modelId="{591AEA69-6208-4274-A62E-976A7E10FC31}" type="parTrans" cxnId="{D120A500-CFDC-417F-B426-AB72D018C9B9}">
      <dgm:prSet/>
      <dgm:spPr/>
      <dgm:t>
        <a:bodyPr/>
        <a:lstStyle/>
        <a:p>
          <a:endParaRPr lang="en-IN"/>
        </a:p>
      </dgm:t>
    </dgm:pt>
    <dgm:pt modelId="{E4451C69-F9EF-4A01-9D00-9E85E3F8D331}" type="sibTrans" cxnId="{D120A500-CFDC-417F-B426-AB72D018C9B9}">
      <dgm:prSet/>
      <dgm:spPr/>
      <dgm:t>
        <a:bodyPr/>
        <a:lstStyle/>
        <a:p>
          <a:endParaRPr lang="en-IN"/>
        </a:p>
      </dgm:t>
    </dgm:pt>
    <dgm:pt modelId="{B1069C3B-D6F5-4449-9633-93DE9C759569}">
      <dgm:prSet/>
      <dgm:spPr/>
      <dgm:t>
        <a:bodyPr/>
        <a:lstStyle/>
        <a:p>
          <a:r>
            <a:rPr lang="en-IN"/>
            <a:t>CLIP Model Used, This Model Identify objects from segmented images and describe them, Output: Descriptions saved in CSV and JSON formats.</a:t>
          </a:r>
        </a:p>
      </dgm:t>
    </dgm:pt>
    <dgm:pt modelId="{AC63EA38-ADFA-43B7-A22D-F483802EAC1C}" type="parTrans" cxnId="{11DDB4AC-1AD7-47C4-8A66-35E147A5BF08}">
      <dgm:prSet/>
      <dgm:spPr/>
      <dgm:t>
        <a:bodyPr/>
        <a:lstStyle/>
        <a:p>
          <a:endParaRPr lang="en-IN"/>
        </a:p>
      </dgm:t>
    </dgm:pt>
    <dgm:pt modelId="{5D7E0ED5-F7AB-4B4B-937D-BFCC3D0F435B}" type="sibTrans" cxnId="{11DDB4AC-1AD7-47C4-8A66-35E147A5BF08}">
      <dgm:prSet/>
      <dgm:spPr/>
      <dgm:t>
        <a:bodyPr/>
        <a:lstStyle/>
        <a:p>
          <a:endParaRPr lang="en-IN"/>
        </a:p>
      </dgm:t>
    </dgm:pt>
    <dgm:pt modelId="{4424D289-E096-4F1F-B983-9D31A0EA940A}">
      <dgm:prSet/>
      <dgm:spPr/>
      <dgm:t>
        <a:bodyPr/>
        <a:lstStyle/>
        <a:p>
          <a:r>
            <a:rPr lang="en-IN" b="1"/>
            <a:t>Text Extraction: </a:t>
          </a:r>
          <a:endParaRPr lang="en-IN"/>
        </a:p>
      </dgm:t>
    </dgm:pt>
    <dgm:pt modelId="{6E8ECBFF-ECFB-4CC1-87CB-DA4932411130}" type="parTrans" cxnId="{302A6015-E1F9-451A-8C00-13417889546B}">
      <dgm:prSet/>
      <dgm:spPr/>
      <dgm:t>
        <a:bodyPr/>
        <a:lstStyle/>
        <a:p>
          <a:endParaRPr lang="en-IN"/>
        </a:p>
      </dgm:t>
    </dgm:pt>
    <dgm:pt modelId="{2D70C2C7-0C26-497D-90BC-261E7A491B7B}" type="sibTrans" cxnId="{302A6015-E1F9-451A-8C00-13417889546B}">
      <dgm:prSet/>
      <dgm:spPr/>
      <dgm:t>
        <a:bodyPr/>
        <a:lstStyle/>
        <a:p>
          <a:endParaRPr lang="en-IN"/>
        </a:p>
      </dgm:t>
    </dgm:pt>
    <dgm:pt modelId="{A7B1DD77-B58F-4ED3-9E28-0ADA466031E9}">
      <dgm:prSet/>
      <dgm:spPr/>
      <dgm:t>
        <a:bodyPr/>
        <a:lstStyle/>
        <a:p>
          <a:r>
            <a:rPr lang="en-IN"/>
            <a:t>OCR (e.g., Easy OCR) Tool Used, It Extract text from images., Output: Text extraction results in CSV and JSON formats.</a:t>
          </a:r>
        </a:p>
      </dgm:t>
    </dgm:pt>
    <dgm:pt modelId="{65A549A1-3399-443C-A225-3FF27770744B}" type="parTrans" cxnId="{419E3A1C-C99E-4DA4-A585-3627F4CEC441}">
      <dgm:prSet/>
      <dgm:spPr/>
      <dgm:t>
        <a:bodyPr/>
        <a:lstStyle/>
        <a:p>
          <a:endParaRPr lang="en-IN"/>
        </a:p>
      </dgm:t>
    </dgm:pt>
    <dgm:pt modelId="{90F5326E-8F05-490B-AE6B-062AC057FF3B}" type="sibTrans" cxnId="{419E3A1C-C99E-4DA4-A585-3627F4CEC441}">
      <dgm:prSet/>
      <dgm:spPr/>
      <dgm:t>
        <a:bodyPr/>
        <a:lstStyle/>
        <a:p>
          <a:endParaRPr lang="en-IN"/>
        </a:p>
      </dgm:t>
    </dgm:pt>
    <dgm:pt modelId="{F802FD05-F22F-45F4-B41D-0E663AFFA562}">
      <dgm:prSet/>
      <dgm:spPr/>
      <dgm:t>
        <a:bodyPr/>
        <a:lstStyle/>
        <a:p>
          <a:r>
            <a:rPr lang="en-IN" b="1"/>
            <a:t>Summarization: </a:t>
          </a:r>
          <a:endParaRPr lang="en-IN"/>
        </a:p>
      </dgm:t>
    </dgm:pt>
    <dgm:pt modelId="{E5CE54DA-2354-4426-890A-11952C53F9FC}" type="parTrans" cxnId="{36F02C0A-18EC-4E73-A43C-0961ED909A43}">
      <dgm:prSet/>
      <dgm:spPr/>
      <dgm:t>
        <a:bodyPr/>
        <a:lstStyle/>
        <a:p>
          <a:endParaRPr lang="en-IN"/>
        </a:p>
      </dgm:t>
    </dgm:pt>
    <dgm:pt modelId="{BCB87FA6-C2F7-4DC6-A7A1-8BEAD9996C00}" type="sibTrans" cxnId="{36F02C0A-18EC-4E73-A43C-0961ED909A43}">
      <dgm:prSet/>
      <dgm:spPr/>
      <dgm:t>
        <a:bodyPr/>
        <a:lstStyle/>
        <a:p>
          <a:endParaRPr lang="en-IN"/>
        </a:p>
      </dgm:t>
    </dgm:pt>
    <dgm:pt modelId="{7752BE33-91E9-405D-AFA4-45841BA61DD3}">
      <dgm:prSet/>
      <dgm:spPr/>
      <dgm:t>
        <a:bodyPr/>
        <a:lstStyle/>
        <a:p>
          <a:r>
            <a:rPr lang="en-IN"/>
            <a:t>It Combine and summarize the results of identification and text extraction, Output: Summaries in CSV and JSON formats.</a:t>
          </a:r>
        </a:p>
      </dgm:t>
    </dgm:pt>
    <dgm:pt modelId="{72C0BC74-6D10-4FAB-9F1A-4F403A5A3195}" type="parTrans" cxnId="{B5B4E5DE-CEAD-4D83-8A95-CAC189B3189E}">
      <dgm:prSet/>
      <dgm:spPr/>
      <dgm:t>
        <a:bodyPr/>
        <a:lstStyle/>
        <a:p>
          <a:endParaRPr lang="en-IN"/>
        </a:p>
      </dgm:t>
    </dgm:pt>
    <dgm:pt modelId="{B73680B7-4798-4CE9-A025-F9720946FB46}" type="sibTrans" cxnId="{B5B4E5DE-CEAD-4D83-8A95-CAC189B3189E}">
      <dgm:prSet/>
      <dgm:spPr/>
      <dgm:t>
        <a:bodyPr/>
        <a:lstStyle/>
        <a:p>
          <a:endParaRPr lang="en-IN"/>
        </a:p>
      </dgm:t>
    </dgm:pt>
    <dgm:pt modelId="{B89C64B6-5CCB-4BDA-B09B-560D5490A61D}" type="pres">
      <dgm:prSet presAssocID="{65F6CAE8-71C3-425F-86FE-D09E624FA9EE}" presName="Name0" presStyleCnt="0">
        <dgm:presLayoutVars>
          <dgm:dir/>
          <dgm:animLvl val="lvl"/>
          <dgm:resizeHandles val="exact"/>
        </dgm:presLayoutVars>
      </dgm:prSet>
      <dgm:spPr/>
    </dgm:pt>
    <dgm:pt modelId="{708AF524-135F-46E0-934E-B343CC1D7583}" type="pres">
      <dgm:prSet presAssocID="{C076F855-841D-4F71-8D64-25D685F31367}" presName="linNode" presStyleCnt="0"/>
      <dgm:spPr/>
    </dgm:pt>
    <dgm:pt modelId="{0C40AA10-C1A9-4018-A5B8-3778C9AF8FC8}" type="pres">
      <dgm:prSet presAssocID="{C076F855-841D-4F71-8D64-25D685F313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620FD81-76B2-4F5E-8030-6A18D8A288A4}" type="pres">
      <dgm:prSet presAssocID="{C076F855-841D-4F71-8D64-25D685F31367}" presName="descendantText" presStyleLbl="alignAccFollowNode1" presStyleIdx="0" presStyleCnt="4">
        <dgm:presLayoutVars>
          <dgm:bulletEnabled val="1"/>
        </dgm:presLayoutVars>
      </dgm:prSet>
      <dgm:spPr/>
    </dgm:pt>
    <dgm:pt modelId="{3929ECC3-320E-452A-A51B-761801C3E8F2}" type="pres">
      <dgm:prSet presAssocID="{5B571CAF-A980-4F6A-BCB8-D4005A623A5C}" presName="sp" presStyleCnt="0"/>
      <dgm:spPr/>
    </dgm:pt>
    <dgm:pt modelId="{14749AFA-056B-4DED-86C0-38DB83D767C5}" type="pres">
      <dgm:prSet presAssocID="{7BD17DAA-13E7-41C9-A8B6-2C4A59F88D63}" presName="linNode" presStyleCnt="0"/>
      <dgm:spPr/>
    </dgm:pt>
    <dgm:pt modelId="{9FB19690-666D-4A9A-BDA3-8E50AD37DD59}" type="pres">
      <dgm:prSet presAssocID="{7BD17DAA-13E7-41C9-A8B6-2C4A59F88D6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7EE7258-A0EE-42EC-BE92-0BEE9C8C0625}" type="pres">
      <dgm:prSet presAssocID="{7BD17DAA-13E7-41C9-A8B6-2C4A59F88D63}" presName="descendantText" presStyleLbl="alignAccFollowNode1" presStyleIdx="1" presStyleCnt="4">
        <dgm:presLayoutVars>
          <dgm:bulletEnabled val="1"/>
        </dgm:presLayoutVars>
      </dgm:prSet>
      <dgm:spPr/>
    </dgm:pt>
    <dgm:pt modelId="{1A963D61-2242-4D5B-A799-03332FE3066D}" type="pres">
      <dgm:prSet presAssocID="{E4451C69-F9EF-4A01-9D00-9E85E3F8D331}" presName="sp" presStyleCnt="0"/>
      <dgm:spPr/>
    </dgm:pt>
    <dgm:pt modelId="{E8F21676-5C76-43BD-A204-595A6C6D2DAA}" type="pres">
      <dgm:prSet presAssocID="{4424D289-E096-4F1F-B983-9D31A0EA940A}" presName="linNode" presStyleCnt="0"/>
      <dgm:spPr/>
    </dgm:pt>
    <dgm:pt modelId="{D7D5E3BD-C795-4AAF-BB97-DAEEE1DBA44F}" type="pres">
      <dgm:prSet presAssocID="{4424D289-E096-4F1F-B983-9D31A0EA940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CB1D7DE-6B7D-4720-80E8-9550FE536267}" type="pres">
      <dgm:prSet presAssocID="{4424D289-E096-4F1F-B983-9D31A0EA940A}" presName="descendantText" presStyleLbl="alignAccFollowNode1" presStyleIdx="2" presStyleCnt="4">
        <dgm:presLayoutVars>
          <dgm:bulletEnabled val="1"/>
        </dgm:presLayoutVars>
      </dgm:prSet>
      <dgm:spPr/>
    </dgm:pt>
    <dgm:pt modelId="{DF56C28D-776B-4F9A-A801-7E38EF205A93}" type="pres">
      <dgm:prSet presAssocID="{2D70C2C7-0C26-497D-90BC-261E7A491B7B}" presName="sp" presStyleCnt="0"/>
      <dgm:spPr/>
    </dgm:pt>
    <dgm:pt modelId="{6AFC2E63-348E-475C-9661-27D592076D8E}" type="pres">
      <dgm:prSet presAssocID="{F802FD05-F22F-45F4-B41D-0E663AFFA562}" presName="linNode" presStyleCnt="0"/>
      <dgm:spPr/>
    </dgm:pt>
    <dgm:pt modelId="{2E619090-F9F1-447A-AF9F-23B855657692}" type="pres">
      <dgm:prSet presAssocID="{F802FD05-F22F-45F4-B41D-0E663AFFA56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5E050E3-C617-4E31-9D9C-890E925A2D3B}" type="pres">
      <dgm:prSet presAssocID="{F802FD05-F22F-45F4-B41D-0E663AFFA56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120A500-CFDC-417F-B426-AB72D018C9B9}" srcId="{65F6CAE8-71C3-425F-86FE-D09E624FA9EE}" destId="{7BD17DAA-13E7-41C9-A8B6-2C4A59F88D63}" srcOrd="1" destOrd="0" parTransId="{591AEA69-6208-4274-A62E-976A7E10FC31}" sibTransId="{E4451C69-F9EF-4A01-9D00-9E85E3F8D331}"/>
    <dgm:cxn modelId="{36F02C0A-18EC-4E73-A43C-0961ED909A43}" srcId="{65F6CAE8-71C3-425F-86FE-D09E624FA9EE}" destId="{F802FD05-F22F-45F4-B41D-0E663AFFA562}" srcOrd="3" destOrd="0" parTransId="{E5CE54DA-2354-4426-890A-11952C53F9FC}" sibTransId="{BCB87FA6-C2F7-4DC6-A7A1-8BEAD9996C00}"/>
    <dgm:cxn modelId="{302A6015-E1F9-451A-8C00-13417889546B}" srcId="{65F6CAE8-71C3-425F-86FE-D09E624FA9EE}" destId="{4424D289-E096-4F1F-B983-9D31A0EA940A}" srcOrd="2" destOrd="0" parTransId="{6E8ECBFF-ECFB-4CC1-87CB-DA4932411130}" sibTransId="{2D70C2C7-0C26-497D-90BC-261E7A491B7B}"/>
    <dgm:cxn modelId="{419E3A1C-C99E-4DA4-A585-3627F4CEC441}" srcId="{4424D289-E096-4F1F-B983-9D31A0EA940A}" destId="{A7B1DD77-B58F-4ED3-9E28-0ADA466031E9}" srcOrd="0" destOrd="0" parTransId="{65A549A1-3399-443C-A225-3FF27770744B}" sibTransId="{90F5326E-8F05-490B-AE6B-062AC057FF3B}"/>
    <dgm:cxn modelId="{E39EE935-4D32-4527-AE74-9528FEFF7F61}" type="presOf" srcId="{4424D289-E096-4F1F-B983-9D31A0EA940A}" destId="{D7D5E3BD-C795-4AAF-BB97-DAEEE1DBA44F}" srcOrd="0" destOrd="0" presId="urn:microsoft.com/office/officeart/2005/8/layout/vList5"/>
    <dgm:cxn modelId="{F692003F-785D-4EE3-8DAD-EB9736489CB1}" srcId="{65F6CAE8-71C3-425F-86FE-D09E624FA9EE}" destId="{C076F855-841D-4F71-8D64-25D685F31367}" srcOrd="0" destOrd="0" parTransId="{8DA5CE0D-6604-4033-8ED7-089F5FE3BC4B}" sibTransId="{5B571CAF-A980-4F6A-BCB8-D4005A623A5C}"/>
    <dgm:cxn modelId="{03083353-3CFB-4F70-AD5E-7A937E5CAF79}" type="presOf" srcId="{B1069C3B-D6F5-4449-9633-93DE9C759569}" destId="{27EE7258-A0EE-42EC-BE92-0BEE9C8C0625}" srcOrd="0" destOrd="0" presId="urn:microsoft.com/office/officeart/2005/8/layout/vList5"/>
    <dgm:cxn modelId="{83FF8E87-DC29-457A-8836-1A56663366E9}" type="presOf" srcId="{C076F855-841D-4F71-8D64-25D685F31367}" destId="{0C40AA10-C1A9-4018-A5B8-3778C9AF8FC8}" srcOrd="0" destOrd="0" presId="urn:microsoft.com/office/officeart/2005/8/layout/vList5"/>
    <dgm:cxn modelId="{1A2AF08D-2549-45FC-AD4A-4640B3CD1415}" srcId="{C076F855-841D-4F71-8D64-25D685F31367}" destId="{78A30F2E-C91D-42FA-9EF7-872F1CCF2D7E}" srcOrd="0" destOrd="0" parTransId="{ABE0E8FF-6330-4BEA-9C28-04964B0461AD}" sibTransId="{39CD0221-3F2D-471D-84F9-0D7E326BDA97}"/>
    <dgm:cxn modelId="{76E27795-AED6-4E3C-BB65-42E30BA6F04D}" type="presOf" srcId="{F802FD05-F22F-45F4-B41D-0E663AFFA562}" destId="{2E619090-F9F1-447A-AF9F-23B855657692}" srcOrd="0" destOrd="0" presId="urn:microsoft.com/office/officeart/2005/8/layout/vList5"/>
    <dgm:cxn modelId="{7EEA909C-F455-4B16-934B-3593E0026BD9}" type="presOf" srcId="{78A30F2E-C91D-42FA-9EF7-872F1CCF2D7E}" destId="{A620FD81-76B2-4F5E-8030-6A18D8A288A4}" srcOrd="0" destOrd="0" presId="urn:microsoft.com/office/officeart/2005/8/layout/vList5"/>
    <dgm:cxn modelId="{EC92C0A6-F8B7-4BDF-813C-B08A32754004}" type="presOf" srcId="{7752BE33-91E9-405D-AFA4-45841BA61DD3}" destId="{85E050E3-C617-4E31-9D9C-890E925A2D3B}" srcOrd="0" destOrd="0" presId="urn:microsoft.com/office/officeart/2005/8/layout/vList5"/>
    <dgm:cxn modelId="{04A32AA9-C5CF-487C-89E5-3123462593AE}" type="presOf" srcId="{A7B1DD77-B58F-4ED3-9E28-0ADA466031E9}" destId="{DCB1D7DE-6B7D-4720-80E8-9550FE536267}" srcOrd="0" destOrd="0" presId="urn:microsoft.com/office/officeart/2005/8/layout/vList5"/>
    <dgm:cxn modelId="{11DDB4AC-1AD7-47C4-8A66-35E147A5BF08}" srcId="{7BD17DAA-13E7-41C9-A8B6-2C4A59F88D63}" destId="{B1069C3B-D6F5-4449-9633-93DE9C759569}" srcOrd="0" destOrd="0" parTransId="{AC63EA38-ADFA-43B7-A22D-F483802EAC1C}" sibTransId="{5D7E0ED5-F7AB-4B4B-937D-BFCC3D0F435B}"/>
    <dgm:cxn modelId="{4FCE2DC0-BD84-41A6-BC1D-605EAEAB5648}" type="presOf" srcId="{65F6CAE8-71C3-425F-86FE-D09E624FA9EE}" destId="{B89C64B6-5CCB-4BDA-B09B-560D5490A61D}" srcOrd="0" destOrd="0" presId="urn:microsoft.com/office/officeart/2005/8/layout/vList5"/>
    <dgm:cxn modelId="{B5B4E5DE-CEAD-4D83-8A95-CAC189B3189E}" srcId="{F802FD05-F22F-45F4-B41D-0E663AFFA562}" destId="{7752BE33-91E9-405D-AFA4-45841BA61DD3}" srcOrd="0" destOrd="0" parTransId="{72C0BC74-6D10-4FAB-9F1A-4F403A5A3195}" sibTransId="{B73680B7-4798-4CE9-A025-F9720946FB46}"/>
    <dgm:cxn modelId="{EE3EA2E5-D0C7-4C18-A5DB-1FBC454AF94C}" type="presOf" srcId="{7BD17DAA-13E7-41C9-A8B6-2C4A59F88D63}" destId="{9FB19690-666D-4A9A-BDA3-8E50AD37DD59}" srcOrd="0" destOrd="0" presId="urn:microsoft.com/office/officeart/2005/8/layout/vList5"/>
    <dgm:cxn modelId="{52B585F6-AB5E-4AB4-8EEE-D46FAF3A7FDD}" type="presParOf" srcId="{B89C64B6-5CCB-4BDA-B09B-560D5490A61D}" destId="{708AF524-135F-46E0-934E-B343CC1D7583}" srcOrd="0" destOrd="0" presId="urn:microsoft.com/office/officeart/2005/8/layout/vList5"/>
    <dgm:cxn modelId="{10ED20B9-1A81-4029-96E1-6908180DB4DE}" type="presParOf" srcId="{708AF524-135F-46E0-934E-B343CC1D7583}" destId="{0C40AA10-C1A9-4018-A5B8-3778C9AF8FC8}" srcOrd="0" destOrd="0" presId="urn:microsoft.com/office/officeart/2005/8/layout/vList5"/>
    <dgm:cxn modelId="{01DC16A9-DF5F-4A6A-B338-0F1758546D2B}" type="presParOf" srcId="{708AF524-135F-46E0-934E-B343CC1D7583}" destId="{A620FD81-76B2-4F5E-8030-6A18D8A288A4}" srcOrd="1" destOrd="0" presId="urn:microsoft.com/office/officeart/2005/8/layout/vList5"/>
    <dgm:cxn modelId="{591A2BD9-7724-4366-ADFF-B415B8B67702}" type="presParOf" srcId="{B89C64B6-5CCB-4BDA-B09B-560D5490A61D}" destId="{3929ECC3-320E-452A-A51B-761801C3E8F2}" srcOrd="1" destOrd="0" presId="urn:microsoft.com/office/officeart/2005/8/layout/vList5"/>
    <dgm:cxn modelId="{8AF82E0D-F925-4080-A0FA-27E19419C2C1}" type="presParOf" srcId="{B89C64B6-5CCB-4BDA-B09B-560D5490A61D}" destId="{14749AFA-056B-4DED-86C0-38DB83D767C5}" srcOrd="2" destOrd="0" presId="urn:microsoft.com/office/officeart/2005/8/layout/vList5"/>
    <dgm:cxn modelId="{DE8DAE9F-E007-4D8E-A57D-FE19CDA02834}" type="presParOf" srcId="{14749AFA-056B-4DED-86C0-38DB83D767C5}" destId="{9FB19690-666D-4A9A-BDA3-8E50AD37DD59}" srcOrd="0" destOrd="0" presId="urn:microsoft.com/office/officeart/2005/8/layout/vList5"/>
    <dgm:cxn modelId="{0B4E5BEF-0FE0-461D-B953-68ADA7DD2CF0}" type="presParOf" srcId="{14749AFA-056B-4DED-86C0-38DB83D767C5}" destId="{27EE7258-A0EE-42EC-BE92-0BEE9C8C0625}" srcOrd="1" destOrd="0" presId="urn:microsoft.com/office/officeart/2005/8/layout/vList5"/>
    <dgm:cxn modelId="{3A8E162D-A60A-4A66-8C67-D341CFF4E098}" type="presParOf" srcId="{B89C64B6-5CCB-4BDA-B09B-560D5490A61D}" destId="{1A963D61-2242-4D5B-A799-03332FE3066D}" srcOrd="3" destOrd="0" presId="urn:microsoft.com/office/officeart/2005/8/layout/vList5"/>
    <dgm:cxn modelId="{EA67B99C-8611-431F-AD6E-54191BE3B1C5}" type="presParOf" srcId="{B89C64B6-5CCB-4BDA-B09B-560D5490A61D}" destId="{E8F21676-5C76-43BD-A204-595A6C6D2DAA}" srcOrd="4" destOrd="0" presId="urn:microsoft.com/office/officeart/2005/8/layout/vList5"/>
    <dgm:cxn modelId="{4A4DFDD4-78C4-4591-A774-37DC25C047AF}" type="presParOf" srcId="{E8F21676-5C76-43BD-A204-595A6C6D2DAA}" destId="{D7D5E3BD-C795-4AAF-BB97-DAEEE1DBA44F}" srcOrd="0" destOrd="0" presId="urn:microsoft.com/office/officeart/2005/8/layout/vList5"/>
    <dgm:cxn modelId="{A1684700-668F-45C5-AD3F-2C942C0460F0}" type="presParOf" srcId="{E8F21676-5C76-43BD-A204-595A6C6D2DAA}" destId="{DCB1D7DE-6B7D-4720-80E8-9550FE536267}" srcOrd="1" destOrd="0" presId="urn:microsoft.com/office/officeart/2005/8/layout/vList5"/>
    <dgm:cxn modelId="{8375C517-F877-4746-98C1-26A2A3B4C074}" type="presParOf" srcId="{B89C64B6-5CCB-4BDA-B09B-560D5490A61D}" destId="{DF56C28D-776B-4F9A-A801-7E38EF205A93}" srcOrd="5" destOrd="0" presId="urn:microsoft.com/office/officeart/2005/8/layout/vList5"/>
    <dgm:cxn modelId="{3A36DA9C-25A7-4742-89D0-C9813AC065B4}" type="presParOf" srcId="{B89C64B6-5CCB-4BDA-B09B-560D5490A61D}" destId="{6AFC2E63-348E-475C-9661-27D592076D8E}" srcOrd="6" destOrd="0" presId="urn:microsoft.com/office/officeart/2005/8/layout/vList5"/>
    <dgm:cxn modelId="{857F4FF9-383E-4AD4-9B97-28EFD1A9223B}" type="presParOf" srcId="{6AFC2E63-348E-475C-9661-27D592076D8E}" destId="{2E619090-F9F1-447A-AF9F-23B855657692}" srcOrd="0" destOrd="0" presId="urn:microsoft.com/office/officeart/2005/8/layout/vList5"/>
    <dgm:cxn modelId="{2378056A-D906-4047-A362-A85A5BFAEBA8}" type="presParOf" srcId="{6AFC2E63-348E-475C-9661-27D592076D8E}" destId="{85E050E3-C617-4E31-9D9C-890E925A2D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A3002C-2CA5-4FC0-A5FF-B25E3B1DC36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0C69EC8-C2C8-4E90-9112-6B751ACB96EC}">
      <dgm:prSet/>
      <dgm:spPr/>
      <dgm:t>
        <a:bodyPr/>
        <a:lstStyle/>
        <a:p>
          <a:r>
            <a:rPr lang="en-IN" b="1"/>
            <a:t>Results</a:t>
          </a:r>
          <a:endParaRPr lang="en-IN"/>
        </a:p>
      </dgm:t>
    </dgm:pt>
    <dgm:pt modelId="{3C85C576-8FFA-455E-9C23-1852BB975A5C}" type="parTrans" cxnId="{2C5A3958-9C40-426C-A133-79DB6F80CCFA}">
      <dgm:prSet/>
      <dgm:spPr/>
      <dgm:t>
        <a:bodyPr/>
        <a:lstStyle/>
        <a:p>
          <a:endParaRPr lang="en-IN"/>
        </a:p>
      </dgm:t>
    </dgm:pt>
    <dgm:pt modelId="{CDA765A0-9C7A-4672-AC43-FCF9CA1A2E86}" type="sibTrans" cxnId="{2C5A3958-9C40-426C-A133-79DB6F80CCFA}">
      <dgm:prSet/>
      <dgm:spPr/>
      <dgm:t>
        <a:bodyPr/>
        <a:lstStyle/>
        <a:p>
          <a:endParaRPr lang="en-IN"/>
        </a:p>
      </dgm:t>
    </dgm:pt>
    <dgm:pt modelId="{607DB137-C1EB-4EA8-947A-E87016ADC52B}" type="pres">
      <dgm:prSet presAssocID="{B5A3002C-2CA5-4FC0-A5FF-B25E3B1DC368}" presName="Name0" presStyleCnt="0">
        <dgm:presLayoutVars>
          <dgm:dir/>
          <dgm:animLvl val="lvl"/>
          <dgm:resizeHandles val="exact"/>
        </dgm:presLayoutVars>
      </dgm:prSet>
      <dgm:spPr/>
    </dgm:pt>
    <dgm:pt modelId="{9E8EA546-082A-4062-82D3-529B09037FF2}" type="pres">
      <dgm:prSet presAssocID="{40C69EC8-C2C8-4E90-9112-6B751ACB96EC}" presName="linNode" presStyleCnt="0"/>
      <dgm:spPr/>
    </dgm:pt>
    <dgm:pt modelId="{D918BFC4-8821-4F1C-A1DB-0568ADD85309}" type="pres">
      <dgm:prSet presAssocID="{40C69EC8-C2C8-4E90-9112-6B751ACB96EC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AE28518-07C6-44CE-94BF-01A0BD3BB200}" type="presOf" srcId="{40C69EC8-C2C8-4E90-9112-6B751ACB96EC}" destId="{D918BFC4-8821-4F1C-A1DB-0568ADD85309}" srcOrd="0" destOrd="0" presId="urn:microsoft.com/office/officeart/2005/8/layout/vList5"/>
    <dgm:cxn modelId="{2C5A3958-9C40-426C-A133-79DB6F80CCFA}" srcId="{B5A3002C-2CA5-4FC0-A5FF-B25E3B1DC368}" destId="{40C69EC8-C2C8-4E90-9112-6B751ACB96EC}" srcOrd="0" destOrd="0" parTransId="{3C85C576-8FFA-455E-9C23-1852BB975A5C}" sibTransId="{CDA765A0-9C7A-4672-AC43-FCF9CA1A2E86}"/>
    <dgm:cxn modelId="{681C60D1-0CA0-4A5F-BC9E-00C3C53ABCB8}" type="presOf" srcId="{B5A3002C-2CA5-4FC0-A5FF-B25E3B1DC368}" destId="{607DB137-C1EB-4EA8-947A-E87016ADC52B}" srcOrd="0" destOrd="0" presId="urn:microsoft.com/office/officeart/2005/8/layout/vList5"/>
    <dgm:cxn modelId="{450FE9E5-36EE-4978-B633-F5C337FB16B3}" type="presParOf" srcId="{607DB137-C1EB-4EA8-947A-E87016ADC52B}" destId="{9E8EA546-082A-4062-82D3-529B09037FF2}" srcOrd="0" destOrd="0" presId="urn:microsoft.com/office/officeart/2005/8/layout/vList5"/>
    <dgm:cxn modelId="{56040E9E-B738-43ED-9FE9-6FA04604D8B0}" type="presParOf" srcId="{9E8EA546-082A-4062-82D3-529B09037FF2}" destId="{D918BFC4-8821-4F1C-A1DB-0568ADD853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06E9AB-F151-4313-BB0C-190D7CC972B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7CD2AC-8283-45D5-90DF-CD5D10D8FB68}">
      <dgm:prSet/>
      <dgm:spPr/>
      <dgm:t>
        <a:bodyPr/>
        <a:lstStyle/>
        <a:p>
          <a:r>
            <a:rPr lang="en-IN" b="1"/>
            <a:t>Segmentation Results: </a:t>
          </a:r>
          <a:endParaRPr lang="en-IN"/>
        </a:p>
      </dgm:t>
    </dgm:pt>
    <dgm:pt modelId="{3FB57F5C-8066-4D51-895D-7370D128A618}" type="parTrans" cxnId="{A990AC9B-612E-470F-8AB4-AD651C77AFBB}">
      <dgm:prSet/>
      <dgm:spPr/>
      <dgm:t>
        <a:bodyPr/>
        <a:lstStyle/>
        <a:p>
          <a:endParaRPr lang="en-IN"/>
        </a:p>
      </dgm:t>
    </dgm:pt>
    <dgm:pt modelId="{CBBB8F1F-BFB2-45F3-9495-925EAA0D5B6E}" type="sibTrans" cxnId="{A990AC9B-612E-470F-8AB4-AD651C77AFBB}">
      <dgm:prSet/>
      <dgm:spPr/>
      <dgm:t>
        <a:bodyPr/>
        <a:lstStyle/>
        <a:p>
          <a:endParaRPr lang="en-IN"/>
        </a:p>
      </dgm:t>
    </dgm:pt>
    <dgm:pt modelId="{020B9EAE-4E7F-41BA-AA5A-D1B995D3E8A5}">
      <dgm:prSet/>
      <dgm:spPr/>
      <dgm:t>
        <a:bodyPr/>
        <a:lstStyle/>
        <a:p>
          <a:r>
            <a:rPr lang="en-US"/>
            <a:t>Show a few segmented images, and </a:t>
          </a:r>
          <a:r>
            <a:rPr lang="en-IN"/>
            <a:t>Metadata details, example entries</a:t>
          </a:r>
        </a:p>
      </dgm:t>
    </dgm:pt>
    <dgm:pt modelId="{BEB47D6C-06E1-4E81-9DFD-367FCB73F000}" type="parTrans" cxnId="{AF143C83-0084-41CA-A782-6F066A8CC344}">
      <dgm:prSet/>
      <dgm:spPr/>
      <dgm:t>
        <a:bodyPr/>
        <a:lstStyle/>
        <a:p>
          <a:endParaRPr lang="en-IN"/>
        </a:p>
      </dgm:t>
    </dgm:pt>
    <dgm:pt modelId="{9CD41B73-F04B-4945-A853-EB0F9AC2F3AB}" type="sibTrans" cxnId="{AF143C83-0084-41CA-A782-6F066A8CC344}">
      <dgm:prSet/>
      <dgm:spPr/>
      <dgm:t>
        <a:bodyPr/>
        <a:lstStyle/>
        <a:p>
          <a:endParaRPr lang="en-IN"/>
        </a:p>
      </dgm:t>
    </dgm:pt>
    <dgm:pt modelId="{896D101D-9A25-426C-ACCE-5A96713E5AAC}">
      <dgm:prSet/>
      <dgm:spPr/>
      <dgm:t>
        <a:bodyPr/>
        <a:lstStyle/>
        <a:p>
          <a:r>
            <a:rPr lang="en-IN" b="1"/>
            <a:t>Identification Results: </a:t>
          </a:r>
          <a:endParaRPr lang="en-IN"/>
        </a:p>
      </dgm:t>
    </dgm:pt>
    <dgm:pt modelId="{8F24D942-FFFA-49A6-A74C-47A257CAE3B0}" type="parTrans" cxnId="{DBF468D2-2FE1-403D-B96D-D27EC3CDAC63}">
      <dgm:prSet/>
      <dgm:spPr/>
      <dgm:t>
        <a:bodyPr/>
        <a:lstStyle/>
        <a:p>
          <a:endParaRPr lang="en-IN"/>
        </a:p>
      </dgm:t>
    </dgm:pt>
    <dgm:pt modelId="{4F695C08-DF9F-41E2-A78D-94B247F0C1DC}" type="sibTrans" cxnId="{DBF468D2-2FE1-403D-B96D-D27EC3CDAC63}">
      <dgm:prSet/>
      <dgm:spPr/>
      <dgm:t>
        <a:bodyPr/>
        <a:lstStyle/>
        <a:p>
          <a:endParaRPr lang="en-IN"/>
        </a:p>
      </dgm:t>
    </dgm:pt>
    <dgm:pt modelId="{EF7D594A-DC32-43A7-B8C1-FB4B316C5EF2}">
      <dgm:prSet/>
      <dgm:spPr/>
      <dgm:t>
        <a:bodyPr/>
        <a:lstStyle/>
        <a:p>
          <a:r>
            <a:rPr lang="en-US"/>
            <a:t>object descriptions from the identification step.</a:t>
          </a:r>
          <a:endParaRPr lang="en-IN"/>
        </a:p>
      </dgm:t>
    </dgm:pt>
    <dgm:pt modelId="{3DA81252-A86C-42DC-8325-F5BEE27C1ED0}" type="parTrans" cxnId="{4E5ABE6E-8807-45F3-99CF-4553043D84E9}">
      <dgm:prSet/>
      <dgm:spPr/>
      <dgm:t>
        <a:bodyPr/>
        <a:lstStyle/>
        <a:p>
          <a:endParaRPr lang="en-IN"/>
        </a:p>
      </dgm:t>
    </dgm:pt>
    <dgm:pt modelId="{7A708077-87A0-4695-A65B-52FF0B06EC57}" type="sibTrans" cxnId="{4E5ABE6E-8807-45F3-99CF-4553043D84E9}">
      <dgm:prSet/>
      <dgm:spPr/>
      <dgm:t>
        <a:bodyPr/>
        <a:lstStyle/>
        <a:p>
          <a:endParaRPr lang="en-IN"/>
        </a:p>
      </dgm:t>
    </dgm:pt>
    <dgm:pt modelId="{6241E08A-57BF-454C-BF16-3BDE50C8C4CF}">
      <dgm:prSet/>
      <dgm:spPr/>
      <dgm:t>
        <a:bodyPr/>
        <a:lstStyle/>
        <a:p>
          <a:r>
            <a:rPr lang="en-IN" b="1"/>
            <a:t>Text Extraction Results: </a:t>
          </a:r>
          <a:endParaRPr lang="en-IN"/>
        </a:p>
      </dgm:t>
    </dgm:pt>
    <dgm:pt modelId="{77671BDC-62A3-4793-9AB5-C16874274CA5}" type="parTrans" cxnId="{9402F102-1363-4636-A5B2-F2A7A2F54ABF}">
      <dgm:prSet/>
      <dgm:spPr/>
      <dgm:t>
        <a:bodyPr/>
        <a:lstStyle/>
        <a:p>
          <a:endParaRPr lang="en-IN"/>
        </a:p>
      </dgm:t>
    </dgm:pt>
    <dgm:pt modelId="{CED12E62-AD03-4487-89F6-877AD49456F5}" type="sibTrans" cxnId="{9402F102-1363-4636-A5B2-F2A7A2F54ABF}">
      <dgm:prSet/>
      <dgm:spPr/>
      <dgm:t>
        <a:bodyPr/>
        <a:lstStyle/>
        <a:p>
          <a:endParaRPr lang="en-IN"/>
        </a:p>
      </dgm:t>
    </dgm:pt>
    <dgm:pt modelId="{6FACA149-E0F4-45B3-B1CA-58E1B6DAB9EA}">
      <dgm:prSet/>
      <dgm:spPr/>
      <dgm:t>
        <a:bodyPr/>
        <a:lstStyle/>
        <a:p>
          <a:r>
            <a:rPr lang="en-IN" dirty="0"/>
            <a:t>extracted texts from images.</a:t>
          </a:r>
        </a:p>
      </dgm:t>
    </dgm:pt>
    <dgm:pt modelId="{FF1F0FC3-8C7B-4CFD-8185-3D31B72A67D6}" type="parTrans" cxnId="{AD44CF33-BE95-4C99-B1CF-5173D4D31889}">
      <dgm:prSet/>
      <dgm:spPr/>
      <dgm:t>
        <a:bodyPr/>
        <a:lstStyle/>
        <a:p>
          <a:endParaRPr lang="en-IN"/>
        </a:p>
      </dgm:t>
    </dgm:pt>
    <dgm:pt modelId="{EEF34B4D-223B-4186-9E12-CD10B5CCBBF7}" type="sibTrans" cxnId="{AD44CF33-BE95-4C99-B1CF-5173D4D31889}">
      <dgm:prSet/>
      <dgm:spPr/>
      <dgm:t>
        <a:bodyPr/>
        <a:lstStyle/>
        <a:p>
          <a:endParaRPr lang="en-IN"/>
        </a:p>
      </dgm:t>
    </dgm:pt>
    <dgm:pt modelId="{7166B826-03A6-4943-A824-9B7EE0A0465D}">
      <dgm:prSet/>
      <dgm:spPr/>
      <dgm:t>
        <a:bodyPr/>
        <a:lstStyle/>
        <a:p>
          <a:r>
            <a:rPr lang="en-IN" b="1"/>
            <a:t>Summarization Results</a:t>
          </a:r>
          <a:endParaRPr lang="en-IN"/>
        </a:p>
      </dgm:t>
    </dgm:pt>
    <dgm:pt modelId="{B65272D1-6053-4753-A861-7D88F6F2B0AF}" type="parTrans" cxnId="{883FEEF7-353D-41D1-B9FF-C9A85EA0F700}">
      <dgm:prSet/>
      <dgm:spPr/>
      <dgm:t>
        <a:bodyPr/>
        <a:lstStyle/>
        <a:p>
          <a:endParaRPr lang="en-IN"/>
        </a:p>
      </dgm:t>
    </dgm:pt>
    <dgm:pt modelId="{F4BFD3C4-1F92-4AE7-9AEF-E0C80C344DF2}" type="sibTrans" cxnId="{883FEEF7-353D-41D1-B9FF-C9A85EA0F700}">
      <dgm:prSet/>
      <dgm:spPr/>
      <dgm:t>
        <a:bodyPr/>
        <a:lstStyle/>
        <a:p>
          <a:endParaRPr lang="en-IN"/>
        </a:p>
      </dgm:t>
    </dgm:pt>
    <dgm:pt modelId="{C652D676-BF08-4463-8E3C-BA9D5135FE80}">
      <dgm:prSet/>
      <dgm:spPr/>
      <dgm:t>
        <a:bodyPr/>
        <a:lstStyle/>
        <a:p>
          <a:r>
            <a:rPr lang="en-US"/>
            <a:t>summary of identified objects and extracted text.</a:t>
          </a:r>
          <a:endParaRPr lang="en-IN"/>
        </a:p>
      </dgm:t>
    </dgm:pt>
    <dgm:pt modelId="{EEF241F5-F40E-439A-9785-DB1ED45DFB13}" type="parTrans" cxnId="{A902C4A9-FDC8-4249-8142-5F6D48C8A795}">
      <dgm:prSet/>
      <dgm:spPr/>
      <dgm:t>
        <a:bodyPr/>
        <a:lstStyle/>
        <a:p>
          <a:endParaRPr lang="en-IN"/>
        </a:p>
      </dgm:t>
    </dgm:pt>
    <dgm:pt modelId="{6AFD9070-A04D-4AEE-9E66-D4BBBE97D07C}" type="sibTrans" cxnId="{A902C4A9-FDC8-4249-8142-5F6D48C8A795}">
      <dgm:prSet/>
      <dgm:spPr/>
      <dgm:t>
        <a:bodyPr/>
        <a:lstStyle/>
        <a:p>
          <a:endParaRPr lang="en-IN"/>
        </a:p>
      </dgm:t>
    </dgm:pt>
    <dgm:pt modelId="{F834EF64-964B-474F-B348-3BEDEEC1A92F}" type="pres">
      <dgm:prSet presAssocID="{FC06E9AB-F151-4313-BB0C-190D7CC972B4}" presName="Name0" presStyleCnt="0">
        <dgm:presLayoutVars>
          <dgm:dir/>
          <dgm:animLvl val="lvl"/>
          <dgm:resizeHandles val="exact"/>
        </dgm:presLayoutVars>
      </dgm:prSet>
      <dgm:spPr/>
    </dgm:pt>
    <dgm:pt modelId="{E83E686C-F165-4852-A95B-1B198878290C}" type="pres">
      <dgm:prSet presAssocID="{C17CD2AC-8283-45D5-90DF-CD5D10D8FB68}" presName="composite" presStyleCnt="0"/>
      <dgm:spPr/>
    </dgm:pt>
    <dgm:pt modelId="{4CC61B36-E870-4C25-993E-96D9B6AC7726}" type="pres">
      <dgm:prSet presAssocID="{C17CD2AC-8283-45D5-90DF-CD5D10D8FB6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8DD34B6-8732-4EEC-A3F2-87601EABFF3E}" type="pres">
      <dgm:prSet presAssocID="{C17CD2AC-8283-45D5-90DF-CD5D10D8FB68}" presName="desTx" presStyleLbl="alignAccFollowNode1" presStyleIdx="0" presStyleCnt="4">
        <dgm:presLayoutVars>
          <dgm:bulletEnabled val="1"/>
        </dgm:presLayoutVars>
      </dgm:prSet>
      <dgm:spPr/>
    </dgm:pt>
    <dgm:pt modelId="{C06433EB-7FC8-413B-8578-3B8092CD2A94}" type="pres">
      <dgm:prSet presAssocID="{CBBB8F1F-BFB2-45F3-9495-925EAA0D5B6E}" presName="space" presStyleCnt="0"/>
      <dgm:spPr/>
    </dgm:pt>
    <dgm:pt modelId="{3DB8E5B0-E0D1-4215-9D49-F99FAD72A5EA}" type="pres">
      <dgm:prSet presAssocID="{896D101D-9A25-426C-ACCE-5A96713E5AAC}" presName="composite" presStyleCnt="0"/>
      <dgm:spPr/>
    </dgm:pt>
    <dgm:pt modelId="{B43BC814-79A2-43BD-B85C-71D003431CF8}" type="pres">
      <dgm:prSet presAssocID="{896D101D-9A25-426C-ACCE-5A96713E5AA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4618268-130F-4468-8D54-F8F224BF4379}" type="pres">
      <dgm:prSet presAssocID="{896D101D-9A25-426C-ACCE-5A96713E5AAC}" presName="desTx" presStyleLbl="alignAccFollowNode1" presStyleIdx="1" presStyleCnt="4">
        <dgm:presLayoutVars>
          <dgm:bulletEnabled val="1"/>
        </dgm:presLayoutVars>
      </dgm:prSet>
      <dgm:spPr/>
    </dgm:pt>
    <dgm:pt modelId="{059A31B3-68BC-4529-AE37-E9D665ADFCCD}" type="pres">
      <dgm:prSet presAssocID="{4F695C08-DF9F-41E2-A78D-94B247F0C1DC}" presName="space" presStyleCnt="0"/>
      <dgm:spPr/>
    </dgm:pt>
    <dgm:pt modelId="{407B9AD5-4617-44FA-87A0-801E24F734AE}" type="pres">
      <dgm:prSet presAssocID="{6241E08A-57BF-454C-BF16-3BDE50C8C4CF}" presName="composite" presStyleCnt="0"/>
      <dgm:spPr/>
    </dgm:pt>
    <dgm:pt modelId="{2BC86F49-35D7-4983-A41F-947381BC3518}" type="pres">
      <dgm:prSet presAssocID="{6241E08A-57BF-454C-BF16-3BDE50C8C4C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3F6408C-FA63-4C3E-8160-3FBABFE64A90}" type="pres">
      <dgm:prSet presAssocID="{6241E08A-57BF-454C-BF16-3BDE50C8C4CF}" presName="desTx" presStyleLbl="alignAccFollowNode1" presStyleIdx="2" presStyleCnt="4">
        <dgm:presLayoutVars>
          <dgm:bulletEnabled val="1"/>
        </dgm:presLayoutVars>
      </dgm:prSet>
      <dgm:spPr/>
    </dgm:pt>
    <dgm:pt modelId="{DBF74ACC-B304-4478-BDEF-C20225CAFE1E}" type="pres">
      <dgm:prSet presAssocID="{CED12E62-AD03-4487-89F6-877AD49456F5}" presName="space" presStyleCnt="0"/>
      <dgm:spPr/>
    </dgm:pt>
    <dgm:pt modelId="{A99C9F86-CD75-4B06-815E-D405E1CCB52B}" type="pres">
      <dgm:prSet presAssocID="{7166B826-03A6-4943-A824-9B7EE0A0465D}" presName="composite" presStyleCnt="0"/>
      <dgm:spPr/>
    </dgm:pt>
    <dgm:pt modelId="{19D7C291-12A3-49F0-BE87-05E16FA5B4CB}" type="pres">
      <dgm:prSet presAssocID="{7166B826-03A6-4943-A824-9B7EE0A0465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ED5A54E-2F94-434F-A155-6587F3AFD3D5}" type="pres">
      <dgm:prSet presAssocID="{7166B826-03A6-4943-A824-9B7EE0A0465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402F102-1363-4636-A5B2-F2A7A2F54ABF}" srcId="{FC06E9AB-F151-4313-BB0C-190D7CC972B4}" destId="{6241E08A-57BF-454C-BF16-3BDE50C8C4CF}" srcOrd="2" destOrd="0" parTransId="{77671BDC-62A3-4793-9AB5-C16874274CA5}" sibTransId="{CED12E62-AD03-4487-89F6-877AD49456F5}"/>
    <dgm:cxn modelId="{C5177E08-5447-41DF-847A-EAB1D721971C}" type="presOf" srcId="{6FACA149-E0F4-45B3-B1CA-58E1B6DAB9EA}" destId="{D3F6408C-FA63-4C3E-8160-3FBABFE64A90}" srcOrd="0" destOrd="0" presId="urn:microsoft.com/office/officeart/2005/8/layout/hList1"/>
    <dgm:cxn modelId="{43052928-88E4-487A-AB8A-7326157397DE}" type="presOf" srcId="{6241E08A-57BF-454C-BF16-3BDE50C8C4CF}" destId="{2BC86F49-35D7-4983-A41F-947381BC3518}" srcOrd="0" destOrd="0" presId="urn:microsoft.com/office/officeart/2005/8/layout/hList1"/>
    <dgm:cxn modelId="{7E38E029-A481-4B81-BC7F-4BA303C4AFF7}" type="presOf" srcId="{FC06E9AB-F151-4313-BB0C-190D7CC972B4}" destId="{F834EF64-964B-474F-B348-3BEDEEC1A92F}" srcOrd="0" destOrd="0" presId="urn:microsoft.com/office/officeart/2005/8/layout/hList1"/>
    <dgm:cxn modelId="{AD44CF33-BE95-4C99-B1CF-5173D4D31889}" srcId="{6241E08A-57BF-454C-BF16-3BDE50C8C4CF}" destId="{6FACA149-E0F4-45B3-B1CA-58E1B6DAB9EA}" srcOrd="0" destOrd="0" parTransId="{FF1F0FC3-8C7B-4CFD-8185-3D31B72A67D6}" sibTransId="{EEF34B4D-223B-4186-9E12-CD10B5CCBBF7}"/>
    <dgm:cxn modelId="{4E5ABE6E-8807-45F3-99CF-4553043D84E9}" srcId="{896D101D-9A25-426C-ACCE-5A96713E5AAC}" destId="{EF7D594A-DC32-43A7-B8C1-FB4B316C5EF2}" srcOrd="0" destOrd="0" parTransId="{3DA81252-A86C-42DC-8325-F5BEE27C1ED0}" sibTransId="{7A708077-87A0-4695-A65B-52FF0B06EC57}"/>
    <dgm:cxn modelId="{AF143C83-0084-41CA-A782-6F066A8CC344}" srcId="{C17CD2AC-8283-45D5-90DF-CD5D10D8FB68}" destId="{020B9EAE-4E7F-41BA-AA5A-D1B995D3E8A5}" srcOrd="0" destOrd="0" parTransId="{BEB47D6C-06E1-4E81-9DFD-367FCB73F000}" sibTransId="{9CD41B73-F04B-4945-A853-EB0F9AC2F3AB}"/>
    <dgm:cxn modelId="{CCFA848D-AAB8-4B26-BB40-8FE1BEDE9AED}" type="presOf" srcId="{C652D676-BF08-4463-8E3C-BA9D5135FE80}" destId="{0ED5A54E-2F94-434F-A155-6587F3AFD3D5}" srcOrd="0" destOrd="0" presId="urn:microsoft.com/office/officeart/2005/8/layout/hList1"/>
    <dgm:cxn modelId="{3779B999-3678-4D1D-A866-B74DF2631379}" type="presOf" srcId="{EF7D594A-DC32-43A7-B8C1-FB4B316C5EF2}" destId="{A4618268-130F-4468-8D54-F8F224BF4379}" srcOrd="0" destOrd="0" presId="urn:microsoft.com/office/officeart/2005/8/layout/hList1"/>
    <dgm:cxn modelId="{A990AC9B-612E-470F-8AB4-AD651C77AFBB}" srcId="{FC06E9AB-F151-4313-BB0C-190D7CC972B4}" destId="{C17CD2AC-8283-45D5-90DF-CD5D10D8FB68}" srcOrd="0" destOrd="0" parTransId="{3FB57F5C-8066-4D51-895D-7370D128A618}" sibTransId="{CBBB8F1F-BFB2-45F3-9495-925EAA0D5B6E}"/>
    <dgm:cxn modelId="{A902C4A9-FDC8-4249-8142-5F6D48C8A795}" srcId="{7166B826-03A6-4943-A824-9B7EE0A0465D}" destId="{C652D676-BF08-4463-8E3C-BA9D5135FE80}" srcOrd="0" destOrd="0" parTransId="{EEF241F5-F40E-439A-9785-DB1ED45DFB13}" sibTransId="{6AFD9070-A04D-4AEE-9E66-D4BBBE97D07C}"/>
    <dgm:cxn modelId="{440F86B0-422E-4CFB-8278-36B7B74E2D80}" type="presOf" srcId="{7166B826-03A6-4943-A824-9B7EE0A0465D}" destId="{19D7C291-12A3-49F0-BE87-05E16FA5B4CB}" srcOrd="0" destOrd="0" presId="urn:microsoft.com/office/officeart/2005/8/layout/hList1"/>
    <dgm:cxn modelId="{05438FCD-7BBF-4E63-9DBF-7DE33680DAD8}" type="presOf" srcId="{896D101D-9A25-426C-ACCE-5A96713E5AAC}" destId="{B43BC814-79A2-43BD-B85C-71D003431CF8}" srcOrd="0" destOrd="0" presId="urn:microsoft.com/office/officeart/2005/8/layout/hList1"/>
    <dgm:cxn modelId="{DBF468D2-2FE1-403D-B96D-D27EC3CDAC63}" srcId="{FC06E9AB-F151-4313-BB0C-190D7CC972B4}" destId="{896D101D-9A25-426C-ACCE-5A96713E5AAC}" srcOrd="1" destOrd="0" parTransId="{8F24D942-FFFA-49A6-A74C-47A257CAE3B0}" sibTransId="{4F695C08-DF9F-41E2-A78D-94B247F0C1DC}"/>
    <dgm:cxn modelId="{AA5E95DE-B74C-4A6D-80EF-8CE0324AB634}" type="presOf" srcId="{020B9EAE-4E7F-41BA-AA5A-D1B995D3E8A5}" destId="{A8DD34B6-8732-4EEC-A3F2-87601EABFF3E}" srcOrd="0" destOrd="0" presId="urn:microsoft.com/office/officeart/2005/8/layout/hList1"/>
    <dgm:cxn modelId="{8D2F8BEA-B4C4-42A5-BE6C-13B85B39F621}" type="presOf" srcId="{C17CD2AC-8283-45D5-90DF-CD5D10D8FB68}" destId="{4CC61B36-E870-4C25-993E-96D9B6AC7726}" srcOrd="0" destOrd="0" presId="urn:microsoft.com/office/officeart/2005/8/layout/hList1"/>
    <dgm:cxn modelId="{883FEEF7-353D-41D1-B9FF-C9A85EA0F700}" srcId="{FC06E9AB-F151-4313-BB0C-190D7CC972B4}" destId="{7166B826-03A6-4943-A824-9B7EE0A0465D}" srcOrd="3" destOrd="0" parTransId="{B65272D1-6053-4753-A861-7D88F6F2B0AF}" sibTransId="{F4BFD3C4-1F92-4AE7-9AEF-E0C80C344DF2}"/>
    <dgm:cxn modelId="{CEF43950-7F88-407B-AA37-92F5E3B6CE7A}" type="presParOf" srcId="{F834EF64-964B-474F-B348-3BEDEEC1A92F}" destId="{E83E686C-F165-4852-A95B-1B198878290C}" srcOrd="0" destOrd="0" presId="urn:microsoft.com/office/officeart/2005/8/layout/hList1"/>
    <dgm:cxn modelId="{B0F9FD08-4EE6-4044-82CA-C88A8AB2C50C}" type="presParOf" srcId="{E83E686C-F165-4852-A95B-1B198878290C}" destId="{4CC61B36-E870-4C25-993E-96D9B6AC7726}" srcOrd="0" destOrd="0" presId="urn:microsoft.com/office/officeart/2005/8/layout/hList1"/>
    <dgm:cxn modelId="{4B569C12-7BBC-4BF7-BB14-B7D40769F916}" type="presParOf" srcId="{E83E686C-F165-4852-A95B-1B198878290C}" destId="{A8DD34B6-8732-4EEC-A3F2-87601EABFF3E}" srcOrd="1" destOrd="0" presId="urn:microsoft.com/office/officeart/2005/8/layout/hList1"/>
    <dgm:cxn modelId="{D253911C-A619-4873-A8A6-EB28709400EE}" type="presParOf" srcId="{F834EF64-964B-474F-B348-3BEDEEC1A92F}" destId="{C06433EB-7FC8-413B-8578-3B8092CD2A94}" srcOrd="1" destOrd="0" presId="urn:microsoft.com/office/officeart/2005/8/layout/hList1"/>
    <dgm:cxn modelId="{6DA97349-3225-4F10-9A92-CDFD4A2C738E}" type="presParOf" srcId="{F834EF64-964B-474F-B348-3BEDEEC1A92F}" destId="{3DB8E5B0-E0D1-4215-9D49-F99FAD72A5EA}" srcOrd="2" destOrd="0" presId="urn:microsoft.com/office/officeart/2005/8/layout/hList1"/>
    <dgm:cxn modelId="{8F7B9D8D-22BC-4BE7-8CB4-42114CD610D5}" type="presParOf" srcId="{3DB8E5B0-E0D1-4215-9D49-F99FAD72A5EA}" destId="{B43BC814-79A2-43BD-B85C-71D003431CF8}" srcOrd="0" destOrd="0" presId="urn:microsoft.com/office/officeart/2005/8/layout/hList1"/>
    <dgm:cxn modelId="{5AC371F9-3F45-4B6F-AA17-BAFF71E49EC1}" type="presParOf" srcId="{3DB8E5B0-E0D1-4215-9D49-F99FAD72A5EA}" destId="{A4618268-130F-4468-8D54-F8F224BF4379}" srcOrd="1" destOrd="0" presId="urn:microsoft.com/office/officeart/2005/8/layout/hList1"/>
    <dgm:cxn modelId="{B1F67B92-0D36-4083-98A2-F32089C1A711}" type="presParOf" srcId="{F834EF64-964B-474F-B348-3BEDEEC1A92F}" destId="{059A31B3-68BC-4529-AE37-E9D665ADFCCD}" srcOrd="3" destOrd="0" presId="urn:microsoft.com/office/officeart/2005/8/layout/hList1"/>
    <dgm:cxn modelId="{E149129B-846B-4F1D-93F6-046D53DA6E8D}" type="presParOf" srcId="{F834EF64-964B-474F-B348-3BEDEEC1A92F}" destId="{407B9AD5-4617-44FA-87A0-801E24F734AE}" srcOrd="4" destOrd="0" presId="urn:microsoft.com/office/officeart/2005/8/layout/hList1"/>
    <dgm:cxn modelId="{5BA3E247-B935-47D3-8218-4533FB81F937}" type="presParOf" srcId="{407B9AD5-4617-44FA-87A0-801E24F734AE}" destId="{2BC86F49-35D7-4983-A41F-947381BC3518}" srcOrd="0" destOrd="0" presId="urn:microsoft.com/office/officeart/2005/8/layout/hList1"/>
    <dgm:cxn modelId="{53465805-A51D-4495-BE25-AF73946224FB}" type="presParOf" srcId="{407B9AD5-4617-44FA-87A0-801E24F734AE}" destId="{D3F6408C-FA63-4C3E-8160-3FBABFE64A90}" srcOrd="1" destOrd="0" presId="urn:microsoft.com/office/officeart/2005/8/layout/hList1"/>
    <dgm:cxn modelId="{5B566220-8DF1-4569-87CD-2FCE377496C4}" type="presParOf" srcId="{F834EF64-964B-474F-B348-3BEDEEC1A92F}" destId="{DBF74ACC-B304-4478-BDEF-C20225CAFE1E}" srcOrd="5" destOrd="0" presId="urn:microsoft.com/office/officeart/2005/8/layout/hList1"/>
    <dgm:cxn modelId="{653F5B56-B3C2-4120-B76F-4E0D745E1B84}" type="presParOf" srcId="{F834EF64-964B-474F-B348-3BEDEEC1A92F}" destId="{A99C9F86-CD75-4B06-815E-D405E1CCB52B}" srcOrd="6" destOrd="0" presId="urn:microsoft.com/office/officeart/2005/8/layout/hList1"/>
    <dgm:cxn modelId="{CB7131E0-1478-4801-9052-021F42142503}" type="presParOf" srcId="{A99C9F86-CD75-4B06-815E-D405E1CCB52B}" destId="{19D7C291-12A3-49F0-BE87-05E16FA5B4CB}" srcOrd="0" destOrd="0" presId="urn:microsoft.com/office/officeart/2005/8/layout/hList1"/>
    <dgm:cxn modelId="{078D80F6-F64D-40F5-B155-BCD12EC4E427}" type="presParOf" srcId="{A99C9F86-CD75-4B06-815E-D405E1CCB52B}" destId="{0ED5A54E-2F94-434F-A155-6587F3AFD3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8EA55-57A4-450B-8F7D-E14661BDE408}">
      <dsp:nvSpPr>
        <dsp:cNvPr id="0" name=""/>
        <dsp:cNvSpPr/>
      </dsp:nvSpPr>
      <dsp:spPr>
        <a:xfrm>
          <a:off x="3327" y="0"/>
          <a:ext cx="6809013" cy="1515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AI Pipeline for Image Segmentation and Object Analysis</a:t>
          </a:r>
          <a:endParaRPr lang="en-IN" sz="3400" kern="1200"/>
        </a:p>
      </dsp:txBody>
      <dsp:txXfrm>
        <a:off x="47715" y="44388"/>
        <a:ext cx="6720237" cy="14267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CC990-F111-4A07-8C41-B2FED4AD5456}">
      <dsp:nvSpPr>
        <dsp:cNvPr id="0" name=""/>
        <dsp:cNvSpPr/>
      </dsp:nvSpPr>
      <dsp:spPr>
        <a:xfrm>
          <a:off x="0" y="8433"/>
          <a:ext cx="9601196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/>
            <a:t>Challenges and Future Work</a:t>
          </a:r>
          <a:endParaRPr lang="en-IN" sz="5500" kern="1200"/>
        </a:p>
      </dsp:txBody>
      <dsp:txXfrm>
        <a:off x="62826" y="71259"/>
        <a:ext cx="9475544" cy="11613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A0A79-DFE0-47D2-A525-897F7911E60D}">
      <dsp:nvSpPr>
        <dsp:cNvPr id="0" name=""/>
        <dsp:cNvSpPr/>
      </dsp:nvSpPr>
      <dsp:spPr>
        <a:xfrm>
          <a:off x="0" y="42606"/>
          <a:ext cx="9601196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Challenges:</a:t>
          </a:r>
          <a:endParaRPr lang="en-IN" sz="2700" kern="1200"/>
        </a:p>
      </dsp:txBody>
      <dsp:txXfrm>
        <a:off x="30842" y="73448"/>
        <a:ext cx="9539512" cy="570116"/>
      </dsp:txXfrm>
    </dsp:sp>
    <dsp:sp modelId="{27E20729-3CA3-40D3-80F2-09891FB2FCD4}">
      <dsp:nvSpPr>
        <dsp:cNvPr id="0" name=""/>
        <dsp:cNvSpPr/>
      </dsp:nvSpPr>
      <dsp:spPr>
        <a:xfrm>
          <a:off x="0" y="674406"/>
          <a:ext cx="9601196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Metadata Management: </a:t>
          </a:r>
          <a:r>
            <a:rPr lang="en-US" sz="2100" kern="1200"/>
            <a:t>Ensuring correct file paths and metadata generation.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Integration Issues: </a:t>
          </a:r>
          <a:r>
            <a:rPr lang="en-US" sz="2100" kern="1200"/>
            <a:t>Synchronizing different steps in the pipeline within the Streamlit app.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Model Accuracy: </a:t>
          </a:r>
          <a:r>
            <a:rPr lang="en-US" sz="2100" kern="1200"/>
            <a:t>Improving the accuracy of object detection and text extraction.</a:t>
          </a:r>
          <a:endParaRPr lang="en-IN" sz="2100" kern="1200"/>
        </a:p>
      </dsp:txBody>
      <dsp:txXfrm>
        <a:off x="0" y="674406"/>
        <a:ext cx="9601196" cy="1285469"/>
      </dsp:txXfrm>
    </dsp:sp>
    <dsp:sp modelId="{1004148A-1392-4DB0-8DE7-0A0C6A6968E8}">
      <dsp:nvSpPr>
        <dsp:cNvPr id="0" name=""/>
        <dsp:cNvSpPr/>
      </dsp:nvSpPr>
      <dsp:spPr>
        <a:xfrm>
          <a:off x="0" y="1959876"/>
          <a:ext cx="9601196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Future Work</a:t>
          </a:r>
          <a:r>
            <a:rPr lang="en-IN" sz="2700" kern="1200"/>
            <a:t>:</a:t>
          </a:r>
        </a:p>
      </dsp:txBody>
      <dsp:txXfrm>
        <a:off x="30842" y="1990718"/>
        <a:ext cx="9539512" cy="570116"/>
      </dsp:txXfrm>
    </dsp:sp>
    <dsp:sp modelId="{F2A73B1D-E6C9-4436-BDDB-421A429C555B}">
      <dsp:nvSpPr>
        <dsp:cNvPr id="0" name=""/>
        <dsp:cNvSpPr/>
      </dsp:nvSpPr>
      <dsp:spPr>
        <a:xfrm>
          <a:off x="0" y="2591676"/>
          <a:ext cx="9601196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Enhanced Models:</a:t>
          </a:r>
          <a:r>
            <a:rPr lang="en-US" sz="2100" kern="1200"/>
            <a:t> Experiment with advanced models for better performance.</a:t>
          </a:r>
          <a:endParaRPr lang="en-IN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User Interface: </a:t>
          </a:r>
          <a:r>
            <a:rPr lang="en-US" sz="2100" kern="1200"/>
            <a:t>Improve the UI for better user experience.</a:t>
          </a:r>
          <a:endParaRPr lang="en-IN" sz="2100" kern="1200"/>
        </a:p>
      </dsp:txBody>
      <dsp:txXfrm>
        <a:off x="0" y="2591676"/>
        <a:ext cx="9601196" cy="684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1CFE9-E4C2-4550-8E91-2501649C92AC}">
      <dsp:nvSpPr>
        <dsp:cNvPr id="0" name=""/>
        <dsp:cNvSpPr/>
      </dsp:nvSpPr>
      <dsp:spPr>
        <a:xfrm>
          <a:off x="0" y="396240"/>
          <a:ext cx="6815669" cy="5283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5603B-0E2C-4DB4-A37C-581E5DF464EF}">
      <dsp:nvSpPr>
        <dsp:cNvPr id="0" name=""/>
        <dsp:cNvSpPr/>
      </dsp:nvSpPr>
      <dsp:spPr>
        <a:xfrm>
          <a:off x="0" y="0"/>
          <a:ext cx="6134102" cy="52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Overview, Implementation, and Results</a:t>
          </a:r>
          <a:endParaRPr lang="en-IN" sz="1900" kern="1200"/>
        </a:p>
      </dsp:txBody>
      <dsp:txXfrm>
        <a:off x="0" y="0"/>
        <a:ext cx="6134102" cy="528320"/>
      </dsp:txXfrm>
    </dsp:sp>
    <dsp:sp modelId="{E4B2C694-4AAF-490D-986F-A28B6CA188DD}">
      <dsp:nvSpPr>
        <dsp:cNvPr id="0" name=""/>
        <dsp:cNvSpPr/>
      </dsp:nvSpPr>
      <dsp:spPr>
        <a:xfrm>
          <a:off x="3001010" y="594360"/>
          <a:ext cx="132080" cy="132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5482-B8EB-4121-91D2-1B0E1733123F}">
      <dsp:nvSpPr>
        <dsp:cNvPr id="0" name=""/>
        <dsp:cNvSpPr/>
      </dsp:nvSpPr>
      <dsp:spPr>
        <a:xfrm>
          <a:off x="0" y="471"/>
          <a:ext cx="2558374" cy="4704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By</a:t>
          </a:r>
          <a:endParaRPr lang="en-IN" sz="2400" kern="1200"/>
        </a:p>
      </dsp:txBody>
      <dsp:txXfrm>
        <a:off x="22964" y="23435"/>
        <a:ext cx="2512446" cy="424494"/>
      </dsp:txXfrm>
    </dsp:sp>
    <dsp:sp modelId="{4F4C1851-B4DE-405D-9AAC-18B6D1897D83}">
      <dsp:nvSpPr>
        <dsp:cNvPr id="0" name=""/>
        <dsp:cNvSpPr/>
      </dsp:nvSpPr>
      <dsp:spPr>
        <a:xfrm>
          <a:off x="0" y="483212"/>
          <a:ext cx="2558374" cy="4704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Rahul Joshi</a:t>
          </a:r>
          <a:endParaRPr lang="en-IN" sz="2400" kern="1200"/>
        </a:p>
      </dsp:txBody>
      <dsp:txXfrm>
        <a:off x="22964" y="506176"/>
        <a:ext cx="2512446" cy="4244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180F3-8BD8-4E40-99D6-693069E2F57D}">
      <dsp:nvSpPr>
        <dsp:cNvPr id="0" name=""/>
        <dsp:cNvSpPr/>
      </dsp:nvSpPr>
      <dsp:spPr>
        <a:xfrm>
          <a:off x="0" y="8433"/>
          <a:ext cx="9601196" cy="1287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b="1" kern="1200" dirty="0"/>
            <a:t>Project Approach</a:t>
          </a:r>
          <a:endParaRPr lang="en-IN" sz="5500" kern="1200" dirty="0"/>
        </a:p>
      </dsp:txBody>
      <dsp:txXfrm>
        <a:off x="62826" y="71259"/>
        <a:ext cx="9475544" cy="1161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F3386-A12E-4845-AFDD-58DCEA7F59C7}">
      <dsp:nvSpPr>
        <dsp:cNvPr id="0" name=""/>
        <dsp:cNvSpPr/>
      </dsp:nvSpPr>
      <dsp:spPr>
        <a:xfrm>
          <a:off x="1758" y="522900"/>
          <a:ext cx="2020564" cy="101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Image Segmentation:</a:t>
          </a:r>
          <a:r>
            <a:rPr lang="en-IN" sz="2100" kern="1200"/>
            <a:t> </a:t>
          </a:r>
        </a:p>
      </dsp:txBody>
      <dsp:txXfrm>
        <a:off x="31348" y="552490"/>
        <a:ext cx="1961384" cy="951102"/>
      </dsp:txXfrm>
    </dsp:sp>
    <dsp:sp modelId="{3C4F16A1-4C07-414A-8742-188E64E1B3ED}">
      <dsp:nvSpPr>
        <dsp:cNvPr id="0" name=""/>
        <dsp:cNvSpPr/>
      </dsp:nvSpPr>
      <dsp:spPr>
        <a:xfrm>
          <a:off x="203814" y="1533182"/>
          <a:ext cx="202056" cy="757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711"/>
              </a:lnTo>
              <a:lnTo>
                <a:pt x="202056" y="7577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6F599-9CCB-4A47-BD9B-EFC35496CBDF}">
      <dsp:nvSpPr>
        <dsp:cNvPr id="0" name=""/>
        <dsp:cNvSpPr/>
      </dsp:nvSpPr>
      <dsp:spPr>
        <a:xfrm>
          <a:off x="405870" y="1785753"/>
          <a:ext cx="1616451" cy="1010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Extract objects from images.</a:t>
          </a:r>
        </a:p>
      </dsp:txBody>
      <dsp:txXfrm>
        <a:off x="435460" y="1815343"/>
        <a:ext cx="1557271" cy="951102"/>
      </dsp:txXfrm>
    </dsp:sp>
    <dsp:sp modelId="{CD1DACF7-96B0-4E1D-9B54-EB6DD7B2CC4F}">
      <dsp:nvSpPr>
        <dsp:cNvPr id="0" name=""/>
        <dsp:cNvSpPr/>
      </dsp:nvSpPr>
      <dsp:spPr>
        <a:xfrm>
          <a:off x="2527463" y="522900"/>
          <a:ext cx="2020564" cy="101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Object Identification:</a:t>
          </a:r>
          <a:r>
            <a:rPr lang="en-US" sz="2100" kern="1200"/>
            <a:t> </a:t>
          </a:r>
          <a:endParaRPr lang="en-IN" sz="2100" kern="1200"/>
        </a:p>
      </dsp:txBody>
      <dsp:txXfrm>
        <a:off x="2557053" y="552490"/>
        <a:ext cx="1961384" cy="951102"/>
      </dsp:txXfrm>
    </dsp:sp>
    <dsp:sp modelId="{C2F008DF-7630-4421-8FD7-01E8E3006CBA}">
      <dsp:nvSpPr>
        <dsp:cNvPr id="0" name=""/>
        <dsp:cNvSpPr/>
      </dsp:nvSpPr>
      <dsp:spPr>
        <a:xfrm>
          <a:off x="2729519" y="1533182"/>
          <a:ext cx="202056" cy="757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711"/>
              </a:lnTo>
              <a:lnTo>
                <a:pt x="202056" y="7577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A380B-8D1F-4990-98B3-065FE1ED8DBC}">
      <dsp:nvSpPr>
        <dsp:cNvPr id="0" name=""/>
        <dsp:cNvSpPr/>
      </dsp:nvSpPr>
      <dsp:spPr>
        <a:xfrm>
          <a:off x="2931576" y="1785753"/>
          <a:ext cx="1616451" cy="1010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and describe segmented objects.</a:t>
          </a:r>
          <a:endParaRPr lang="en-IN" sz="1600" kern="1200" dirty="0"/>
        </a:p>
      </dsp:txBody>
      <dsp:txXfrm>
        <a:off x="2961166" y="1815343"/>
        <a:ext cx="1557271" cy="951102"/>
      </dsp:txXfrm>
    </dsp:sp>
    <dsp:sp modelId="{258042F8-83B9-438D-99F7-6A71A13D6098}">
      <dsp:nvSpPr>
        <dsp:cNvPr id="0" name=""/>
        <dsp:cNvSpPr/>
      </dsp:nvSpPr>
      <dsp:spPr>
        <a:xfrm>
          <a:off x="5053168" y="522900"/>
          <a:ext cx="2020564" cy="101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Text Extraction:</a:t>
          </a:r>
          <a:r>
            <a:rPr lang="en-US" sz="2100" kern="1200"/>
            <a:t> </a:t>
          </a:r>
          <a:endParaRPr lang="en-IN" sz="2100" kern="1200"/>
        </a:p>
      </dsp:txBody>
      <dsp:txXfrm>
        <a:off x="5082758" y="552490"/>
        <a:ext cx="1961384" cy="951102"/>
      </dsp:txXfrm>
    </dsp:sp>
    <dsp:sp modelId="{F9F55129-076E-442F-835B-13E09F88160D}">
      <dsp:nvSpPr>
        <dsp:cNvPr id="0" name=""/>
        <dsp:cNvSpPr/>
      </dsp:nvSpPr>
      <dsp:spPr>
        <a:xfrm>
          <a:off x="5255224" y="1533182"/>
          <a:ext cx="202056" cy="757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711"/>
              </a:lnTo>
              <a:lnTo>
                <a:pt x="202056" y="7577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63A67-1E9B-4EA0-A38C-8D543946871E}">
      <dsp:nvSpPr>
        <dsp:cNvPr id="0" name=""/>
        <dsp:cNvSpPr/>
      </dsp:nvSpPr>
      <dsp:spPr>
        <a:xfrm>
          <a:off x="5457281" y="1785753"/>
          <a:ext cx="1616451" cy="1010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text from images.</a:t>
          </a:r>
          <a:endParaRPr lang="en-IN" sz="1600" kern="1200" dirty="0"/>
        </a:p>
      </dsp:txBody>
      <dsp:txXfrm>
        <a:off x="5486871" y="1815343"/>
        <a:ext cx="1557271" cy="951102"/>
      </dsp:txXfrm>
    </dsp:sp>
    <dsp:sp modelId="{9D886BDA-6006-4D4A-82F3-04EF33A8A612}">
      <dsp:nvSpPr>
        <dsp:cNvPr id="0" name=""/>
        <dsp:cNvSpPr/>
      </dsp:nvSpPr>
      <dsp:spPr>
        <a:xfrm>
          <a:off x="7578873" y="522900"/>
          <a:ext cx="2020564" cy="1010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Summarization:</a:t>
          </a:r>
          <a:r>
            <a:rPr lang="en-US" sz="2100" kern="1200"/>
            <a:t> </a:t>
          </a:r>
          <a:endParaRPr lang="en-IN" sz="2100" kern="1200"/>
        </a:p>
      </dsp:txBody>
      <dsp:txXfrm>
        <a:off x="7608463" y="552490"/>
        <a:ext cx="1961384" cy="951102"/>
      </dsp:txXfrm>
    </dsp:sp>
    <dsp:sp modelId="{2F4CA67A-091F-47CC-9538-19D7CF65AC31}">
      <dsp:nvSpPr>
        <dsp:cNvPr id="0" name=""/>
        <dsp:cNvSpPr/>
      </dsp:nvSpPr>
      <dsp:spPr>
        <a:xfrm>
          <a:off x="7780930" y="1533182"/>
          <a:ext cx="202056" cy="757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711"/>
              </a:lnTo>
              <a:lnTo>
                <a:pt x="202056" y="75771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0B777-A9BD-4B30-BF4C-4A80B78676EC}">
      <dsp:nvSpPr>
        <dsp:cNvPr id="0" name=""/>
        <dsp:cNvSpPr/>
      </dsp:nvSpPr>
      <dsp:spPr>
        <a:xfrm>
          <a:off x="7982986" y="1785753"/>
          <a:ext cx="1616451" cy="1010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summaries based on the identified objects and extracted text.</a:t>
          </a:r>
          <a:endParaRPr lang="en-IN" sz="1400" kern="1200" dirty="0"/>
        </a:p>
      </dsp:txBody>
      <dsp:txXfrm>
        <a:off x="8012576" y="1815343"/>
        <a:ext cx="1557271" cy="951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B3598-CF2E-4E9E-BC06-A0AE5DACDE2E}">
      <dsp:nvSpPr>
        <dsp:cNvPr id="0" name=""/>
        <dsp:cNvSpPr/>
      </dsp:nvSpPr>
      <dsp:spPr>
        <a:xfrm>
          <a:off x="4688" y="0"/>
          <a:ext cx="9591819" cy="1303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b="1" kern="1200"/>
            <a:t>Implementation</a:t>
          </a:r>
          <a:endParaRPr lang="en-IN" sz="5900" kern="1200"/>
        </a:p>
      </dsp:txBody>
      <dsp:txXfrm>
        <a:off x="42877" y="38189"/>
        <a:ext cx="9515441" cy="1227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0FD81-76B2-4F5E-8030-6A18D8A288A4}">
      <dsp:nvSpPr>
        <dsp:cNvPr id="0" name=""/>
        <dsp:cNvSpPr/>
      </dsp:nvSpPr>
      <dsp:spPr>
        <a:xfrm rot="5400000">
          <a:off x="6209236" y="-2671250"/>
          <a:ext cx="639154" cy="614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Mask R-CNN (ResNet50-FPN) Model Used , This Model Detect and segment objects from images, Output: Segmented objects saved as images, metadata in CSV.</a:t>
          </a:r>
        </a:p>
      </dsp:txBody>
      <dsp:txXfrm rot="-5400000">
        <a:off x="3456431" y="112756"/>
        <a:ext cx="6113564" cy="576752"/>
      </dsp:txXfrm>
    </dsp:sp>
    <dsp:sp modelId="{0C40AA10-C1A9-4018-A5B8-3778C9AF8FC8}">
      <dsp:nvSpPr>
        <dsp:cNvPr id="0" name=""/>
        <dsp:cNvSpPr/>
      </dsp:nvSpPr>
      <dsp:spPr>
        <a:xfrm>
          <a:off x="0" y="1661"/>
          <a:ext cx="3456430" cy="79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Segmentation: </a:t>
          </a:r>
          <a:endParaRPr lang="en-IN" sz="3300" kern="1200"/>
        </a:p>
      </dsp:txBody>
      <dsp:txXfrm>
        <a:off x="39001" y="40662"/>
        <a:ext cx="3378428" cy="720941"/>
      </dsp:txXfrm>
    </dsp:sp>
    <dsp:sp modelId="{27EE7258-A0EE-42EC-BE92-0BEE9C8C0625}">
      <dsp:nvSpPr>
        <dsp:cNvPr id="0" name=""/>
        <dsp:cNvSpPr/>
      </dsp:nvSpPr>
      <dsp:spPr>
        <a:xfrm rot="5400000">
          <a:off x="6209236" y="-1832359"/>
          <a:ext cx="639154" cy="614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CLIP Model Used, This Model Identify objects from segmented images and describe them, Output: Descriptions saved in CSV and JSON formats.</a:t>
          </a:r>
        </a:p>
      </dsp:txBody>
      <dsp:txXfrm rot="-5400000">
        <a:off x="3456431" y="951647"/>
        <a:ext cx="6113564" cy="576752"/>
      </dsp:txXfrm>
    </dsp:sp>
    <dsp:sp modelId="{9FB19690-666D-4A9A-BDA3-8E50AD37DD59}">
      <dsp:nvSpPr>
        <dsp:cNvPr id="0" name=""/>
        <dsp:cNvSpPr/>
      </dsp:nvSpPr>
      <dsp:spPr>
        <a:xfrm>
          <a:off x="0" y="840551"/>
          <a:ext cx="3456430" cy="79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Identification: </a:t>
          </a:r>
          <a:endParaRPr lang="en-IN" sz="3300" kern="1200"/>
        </a:p>
      </dsp:txBody>
      <dsp:txXfrm>
        <a:off x="39001" y="879552"/>
        <a:ext cx="3378428" cy="720941"/>
      </dsp:txXfrm>
    </dsp:sp>
    <dsp:sp modelId="{DCB1D7DE-6B7D-4720-80E8-9550FE536267}">
      <dsp:nvSpPr>
        <dsp:cNvPr id="0" name=""/>
        <dsp:cNvSpPr/>
      </dsp:nvSpPr>
      <dsp:spPr>
        <a:xfrm rot="5400000">
          <a:off x="6209236" y="-993469"/>
          <a:ext cx="639154" cy="614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OCR (e.g., Easy OCR) Tool Used, It Extract text from images., Output: Text extraction results in CSV and JSON formats.</a:t>
          </a:r>
        </a:p>
      </dsp:txBody>
      <dsp:txXfrm rot="-5400000">
        <a:off x="3456431" y="1790537"/>
        <a:ext cx="6113564" cy="576752"/>
      </dsp:txXfrm>
    </dsp:sp>
    <dsp:sp modelId="{D7D5E3BD-C795-4AAF-BB97-DAEEE1DBA44F}">
      <dsp:nvSpPr>
        <dsp:cNvPr id="0" name=""/>
        <dsp:cNvSpPr/>
      </dsp:nvSpPr>
      <dsp:spPr>
        <a:xfrm>
          <a:off x="0" y="1679441"/>
          <a:ext cx="3456430" cy="79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Text Extraction: </a:t>
          </a:r>
          <a:endParaRPr lang="en-IN" sz="3300" kern="1200"/>
        </a:p>
      </dsp:txBody>
      <dsp:txXfrm>
        <a:off x="39001" y="1718442"/>
        <a:ext cx="3378428" cy="720941"/>
      </dsp:txXfrm>
    </dsp:sp>
    <dsp:sp modelId="{85E050E3-C617-4E31-9D9C-890E925A2D3B}">
      <dsp:nvSpPr>
        <dsp:cNvPr id="0" name=""/>
        <dsp:cNvSpPr/>
      </dsp:nvSpPr>
      <dsp:spPr>
        <a:xfrm rot="5400000">
          <a:off x="6209236" y="-154579"/>
          <a:ext cx="639154" cy="614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It Combine and summarize the results of identification and text extraction, Output: Summaries in CSV and JSON formats.</a:t>
          </a:r>
        </a:p>
      </dsp:txBody>
      <dsp:txXfrm rot="-5400000">
        <a:off x="3456431" y="2629427"/>
        <a:ext cx="6113564" cy="576752"/>
      </dsp:txXfrm>
    </dsp:sp>
    <dsp:sp modelId="{2E619090-F9F1-447A-AF9F-23B855657692}">
      <dsp:nvSpPr>
        <dsp:cNvPr id="0" name=""/>
        <dsp:cNvSpPr/>
      </dsp:nvSpPr>
      <dsp:spPr>
        <a:xfrm>
          <a:off x="0" y="2518331"/>
          <a:ext cx="3456430" cy="7989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kern="1200"/>
            <a:t>Summarization: </a:t>
          </a:r>
          <a:endParaRPr lang="en-IN" sz="3300" kern="1200"/>
        </a:p>
      </dsp:txBody>
      <dsp:txXfrm>
        <a:off x="39001" y="2557332"/>
        <a:ext cx="3378428" cy="7209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8BFC4-8821-4F1C-A1DB-0568ADD85309}">
      <dsp:nvSpPr>
        <dsp:cNvPr id="0" name=""/>
        <dsp:cNvSpPr/>
      </dsp:nvSpPr>
      <dsp:spPr>
        <a:xfrm>
          <a:off x="3072382" y="0"/>
          <a:ext cx="3456430" cy="1303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1" kern="1200"/>
            <a:t>Results</a:t>
          </a:r>
          <a:endParaRPr lang="en-IN" sz="6500" kern="1200"/>
        </a:p>
      </dsp:txBody>
      <dsp:txXfrm>
        <a:off x="3136032" y="63650"/>
        <a:ext cx="3329130" cy="11765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61B36-E870-4C25-993E-96D9B6AC7726}">
      <dsp:nvSpPr>
        <dsp:cNvPr id="0" name=""/>
        <dsp:cNvSpPr/>
      </dsp:nvSpPr>
      <dsp:spPr>
        <a:xfrm>
          <a:off x="3609" y="136599"/>
          <a:ext cx="2170582" cy="750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Segmentation Results: </a:t>
          </a:r>
          <a:endParaRPr lang="en-IN" sz="2200" kern="1200"/>
        </a:p>
      </dsp:txBody>
      <dsp:txXfrm>
        <a:off x="3609" y="136599"/>
        <a:ext cx="2170582" cy="750916"/>
      </dsp:txXfrm>
    </dsp:sp>
    <dsp:sp modelId="{A8DD34B6-8732-4EEC-A3F2-87601EABFF3E}">
      <dsp:nvSpPr>
        <dsp:cNvPr id="0" name=""/>
        <dsp:cNvSpPr/>
      </dsp:nvSpPr>
      <dsp:spPr>
        <a:xfrm>
          <a:off x="3609" y="887516"/>
          <a:ext cx="2170582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Show a few segmented images, and </a:t>
          </a:r>
          <a:r>
            <a:rPr lang="en-IN" sz="2200" kern="1200"/>
            <a:t>Metadata details, example entries</a:t>
          </a:r>
        </a:p>
      </dsp:txBody>
      <dsp:txXfrm>
        <a:off x="3609" y="887516"/>
        <a:ext cx="2170582" cy="2294819"/>
      </dsp:txXfrm>
    </dsp:sp>
    <dsp:sp modelId="{B43BC814-79A2-43BD-B85C-71D003431CF8}">
      <dsp:nvSpPr>
        <dsp:cNvPr id="0" name=""/>
        <dsp:cNvSpPr/>
      </dsp:nvSpPr>
      <dsp:spPr>
        <a:xfrm>
          <a:off x="2478074" y="136599"/>
          <a:ext cx="2170582" cy="750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Identification Results: </a:t>
          </a:r>
          <a:endParaRPr lang="en-IN" sz="2200" kern="1200"/>
        </a:p>
      </dsp:txBody>
      <dsp:txXfrm>
        <a:off x="2478074" y="136599"/>
        <a:ext cx="2170582" cy="750916"/>
      </dsp:txXfrm>
    </dsp:sp>
    <dsp:sp modelId="{A4618268-130F-4468-8D54-F8F224BF4379}">
      <dsp:nvSpPr>
        <dsp:cNvPr id="0" name=""/>
        <dsp:cNvSpPr/>
      </dsp:nvSpPr>
      <dsp:spPr>
        <a:xfrm>
          <a:off x="2478074" y="887516"/>
          <a:ext cx="2170582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object descriptions from the identification step.</a:t>
          </a:r>
          <a:endParaRPr lang="en-IN" sz="2200" kern="1200"/>
        </a:p>
      </dsp:txBody>
      <dsp:txXfrm>
        <a:off x="2478074" y="887516"/>
        <a:ext cx="2170582" cy="2294819"/>
      </dsp:txXfrm>
    </dsp:sp>
    <dsp:sp modelId="{2BC86F49-35D7-4983-A41F-947381BC3518}">
      <dsp:nvSpPr>
        <dsp:cNvPr id="0" name=""/>
        <dsp:cNvSpPr/>
      </dsp:nvSpPr>
      <dsp:spPr>
        <a:xfrm>
          <a:off x="4952538" y="136599"/>
          <a:ext cx="2170582" cy="750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Text Extraction Results: </a:t>
          </a:r>
          <a:endParaRPr lang="en-IN" sz="2200" kern="1200"/>
        </a:p>
      </dsp:txBody>
      <dsp:txXfrm>
        <a:off x="4952538" y="136599"/>
        <a:ext cx="2170582" cy="750916"/>
      </dsp:txXfrm>
    </dsp:sp>
    <dsp:sp modelId="{D3F6408C-FA63-4C3E-8160-3FBABFE64A90}">
      <dsp:nvSpPr>
        <dsp:cNvPr id="0" name=""/>
        <dsp:cNvSpPr/>
      </dsp:nvSpPr>
      <dsp:spPr>
        <a:xfrm>
          <a:off x="4952538" y="887516"/>
          <a:ext cx="2170582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extracted texts from images.</a:t>
          </a:r>
        </a:p>
      </dsp:txBody>
      <dsp:txXfrm>
        <a:off x="4952538" y="887516"/>
        <a:ext cx="2170582" cy="2294819"/>
      </dsp:txXfrm>
    </dsp:sp>
    <dsp:sp modelId="{19D7C291-12A3-49F0-BE87-05E16FA5B4CB}">
      <dsp:nvSpPr>
        <dsp:cNvPr id="0" name=""/>
        <dsp:cNvSpPr/>
      </dsp:nvSpPr>
      <dsp:spPr>
        <a:xfrm>
          <a:off x="7427003" y="136599"/>
          <a:ext cx="2170582" cy="750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Summarization Results</a:t>
          </a:r>
          <a:endParaRPr lang="en-IN" sz="2200" kern="1200"/>
        </a:p>
      </dsp:txBody>
      <dsp:txXfrm>
        <a:off x="7427003" y="136599"/>
        <a:ext cx="2170582" cy="750916"/>
      </dsp:txXfrm>
    </dsp:sp>
    <dsp:sp modelId="{0ED5A54E-2F94-434F-A155-6587F3AFD3D5}">
      <dsp:nvSpPr>
        <dsp:cNvPr id="0" name=""/>
        <dsp:cNvSpPr/>
      </dsp:nvSpPr>
      <dsp:spPr>
        <a:xfrm>
          <a:off x="7427003" y="887516"/>
          <a:ext cx="2170582" cy="2294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summary of identified objects and extracted text.</a:t>
          </a:r>
          <a:endParaRPr lang="en-IN" sz="2200" kern="1200"/>
        </a:p>
      </dsp:txBody>
      <dsp:txXfrm>
        <a:off x="7427003" y="887516"/>
        <a:ext cx="2170582" cy="2294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565851-F897-612D-354A-97AAF14B73EA}"/>
              </a:ext>
            </a:extLst>
          </p:cNvPr>
          <p:cNvGraphicFramePr/>
          <p:nvPr/>
        </p:nvGraphicFramePr>
        <p:xfrm>
          <a:off x="2692398" y="1871131"/>
          <a:ext cx="6815669" cy="151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DC7A713-DFF2-FF66-B998-6F9C48E1226F}"/>
              </a:ext>
            </a:extLst>
          </p:cNvPr>
          <p:cNvGraphicFramePr/>
          <p:nvPr/>
        </p:nvGraphicFramePr>
        <p:xfrm>
          <a:off x="2692398" y="3657597"/>
          <a:ext cx="6815669" cy="1320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0F2AE4-4214-74DD-82BD-DEDC7F9F5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991103"/>
              </p:ext>
            </p:extLst>
          </p:nvPr>
        </p:nvGraphicFramePr>
        <p:xfrm>
          <a:off x="9085634" y="5642043"/>
          <a:ext cx="2558374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466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157943-245E-6079-E57C-3A5696D1F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943911"/>
              </p:ext>
            </p:extLst>
          </p:nvPr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D52858-4EC5-0601-84D4-F61F0B065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24505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062E74-1B63-E62D-44DC-3FCAA007B780}"/>
              </a:ext>
            </a:extLst>
          </p:cNvPr>
          <p:cNvSpPr txBox="1"/>
          <p:nvPr/>
        </p:nvSpPr>
        <p:spPr>
          <a:xfrm>
            <a:off x="1295401" y="2461098"/>
            <a:ext cx="992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 a</a:t>
            </a:r>
            <a:r>
              <a:rPr lang="en-IN" b="1" dirty="0"/>
              <a:t>n AI pipeline to handle image segmentation, object identification, text extraction, and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19570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80A850-6C36-38D4-E3A1-DFC9FF0002B8}"/>
              </a:ext>
            </a:extLst>
          </p:cNvPr>
          <p:cNvGraphicFramePr/>
          <p:nvPr/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DD6D87-89D6-F0B1-5587-1F1330CC3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1322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4471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EC6B3-9633-6AE8-50B3-70E57D0C138D}"/>
              </a:ext>
            </a:extLst>
          </p:cNvPr>
          <p:cNvGraphicFramePr/>
          <p:nvPr/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E70AF5-EBEB-2311-6596-4351A32B1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7185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7865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E2D988-6D2A-0EEE-86F8-5E07DCB322CA}"/>
              </a:ext>
            </a:extLst>
          </p:cNvPr>
          <p:cNvGraphicFramePr/>
          <p:nvPr/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715222-A7A8-E7E4-0A0C-1D7B21EB2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289059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0234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304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JOSHI</dc:creator>
  <cp:lastModifiedBy>RAHUL JOSHI</cp:lastModifiedBy>
  <cp:revision>2</cp:revision>
  <dcterms:created xsi:type="dcterms:W3CDTF">2024-08-20T20:21:08Z</dcterms:created>
  <dcterms:modified xsi:type="dcterms:W3CDTF">2024-08-21T03:42:12Z</dcterms:modified>
</cp:coreProperties>
</file>