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8"/>
  </p:notesMasterIdLst>
  <p:sldIdLst>
    <p:sldId id="256" r:id="rId2"/>
    <p:sldId id="257" r:id="rId3"/>
    <p:sldId id="258" r:id="rId4"/>
    <p:sldId id="259" r:id="rId5"/>
    <p:sldId id="260" r:id="rId6"/>
    <p:sldId id="261" r:id="rId7"/>
    <p:sldId id="262" r:id="rId8"/>
    <p:sldId id="263" r:id="rId9"/>
    <p:sldId id="272" r:id="rId10"/>
    <p:sldId id="273" r:id="rId11"/>
    <p:sldId id="268" r:id="rId12"/>
    <p:sldId id="269" r:id="rId13"/>
    <p:sldId id="270" r:id="rId14"/>
    <p:sldId id="271" r:id="rId15"/>
    <p:sldId id="266" r:id="rId16"/>
    <p:sldId id="267" r:id="rId17"/>
  </p:sldIdLst>
  <p:sldSz cx="9144000" cy="5143500" type="screen16x9"/>
  <p:notesSz cx="6858000" cy="9144000"/>
  <p:embeddedFontLst>
    <p:embeddedFont>
      <p:font typeface="Sniglet" panose="020B0604020202020204" charset="0"/>
      <p:regular r:id="rId19"/>
    </p:embeddedFont>
    <p:embeddedFont>
      <p:font typeface="Bangers"/>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89235290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82842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63170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24038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42444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13709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27118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86593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02363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26711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9351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80611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87863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0639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997026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pic>
        <p:nvPicPr>
          <p:cNvPr id="9" name="Shape 9" descr="comic-04.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0" name="Shape 10"/>
          <p:cNvSpPr/>
          <p:nvPr/>
        </p:nvSpPr>
        <p:spPr>
          <a:xfrm>
            <a:off x="1315275" y="921225"/>
            <a:ext cx="6411650" cy="3910600"/>
          </a:xfrm>
          <a:custGeom>
            <a:avLst/>
            <a:gdLst/>
            <a:ahLst/>
            <a:cxnLst/>
            <a:rect l="0" t="0" r="0" b="0"/>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001936">
              <a:alpha val="21920"/>
            </a:srgbClr>
          </a:solidFill>
          <a:ln>
            <a:noFill/>
          </a:ln>
        </p:spPr>
      </p:sp>
      <p:sp>
        <p:nvSpPr>
          <p:cNvPr id="11" name="Shape 11"/>
          <p:cNvSpPr/>
          <p:nvPr/>
        </p:nvSpPr>
        <p:spPr>
          <a:xfrm>
            <a:off x="1010475" y="616425"/>
            <a:ext cx="6411650" cy="3910600"/>
          </a:xfrm>
          <a:custGeom>
            <a:avLst/>
            <a:gdLst/>
            <a:ahLst/>
            <a:cxnLst/>
            <a:rect l="0" t="0" r="0" b="0"/>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FFFFFF"/>
          </a:solidFill>
          <a:ln w="76200" cap="flat" cmpd="sng">
            <a:solidFill>
              <a:srgbClr val="000000"/>
            </a:solidFill>
            <a:prstDash val="solid"/>
            <a:miter/>
            <a:headEnd type="none" w="lg" len="lg"/>
            <a:tailEnd type="none" w="lg" len="lg"/>
          </a:ln>
        </p:spPr>
      </p:sp>
      <p:sp>
        <p:nvSpPr>
          <p:cNvPr id="12" name="Shape 12"/>
          <p:cNvSpPr txBox="1">
            <a:spLocks noGrp="1"/>
          </p:cNvSpPr>
          <p:nvPr>
            <p:ph type="ctrTitle"/>
          </p:nvPr>
        </p:nvSpPr>
        <p:spPr>
          <a:xfrm>
            <a:off x="2572125" y="2068625"/>
            <a:ext cx="4271700" cy="1159800"/>
          </a:xfrm>
          <a:prstGeom prst="rect">
            <a:avLst/>
          </a:prstGeom>
        </p:spPr>
        <p:txBody>
          <a:bodyPr lIns="91425" tIns="91425" rIns="91425" bIns="91425" anchor="ctr" anchorCtr="0"/>
          <a:lstStyle>
            <a:lvl1pPr lvl="0">
              <a:spcBef>
                <a:spcPts val="0"/>
              </a:spcBef>
              <a:buSzPct val="100000"/>
              <a:defRPr sz="6400"/>
            </a:lvl1pPr>
            <a:lvl2pPr lvl="1">
              <a:spcBef>
                <a:spcPts val="0"/>
              </a:spcBef>
              <a:buSzPct val="100000"/>
              <a:defRPr sz="6400"/>
            </a:lvl2pPr>
            <a:lvl3pPr lvl="2">
              <a:spcBef>
                <a:spcPts val="0"/>
              </a:spcBef>
              <a:buSzPct val="100000"/>
              <a:defRPr sz="6400"/>
            </a:lvl3pPr>
            <a:lvl4pPr lvl="3">
              <a:spcBef>
                <a:spcPts val="0"/>
              </a:spcBef>
              <a:buSzPct val="100000"/>
              <a:defRPr sz="6400"/>
            </a:lvl4pPr>
            <a:lvl5pPr lvl="4">
              <a:spcBef>
                <a:spcPts val="0"/>
              </a:spcBef>
              <a:buSzPct val="100000"/>
              <a:defRPr sz="6400"/>
            </a:lvl5pPr>
            <a:lvl6pPr lvl="5">
              <a:spcBef>
                <a:spcPts val="0"/>
              </a:spcBef>
              <a:buSzPct val="100000"/>
              <a:defRPr sz="6400"/>
            </a:lvl6pPr>
            <a:lvl7pPr lvl="6">
              <a:spcBef>
                <a:spcPts val="0"/>
              </a:spcBef>
              <a:buSzPct val="100000"/>
              <a:defRPr sz="6400"/>
            </a:lvl7pPr>
            <a:lvl8pPr lvl="7">
              <a:spcBef>
                <a:spcPts val="0"/>
              </a:spcBef>
              <a:buSzPct val="100000"/>
              <a:defRPr sz="6400"/>
            </a:lvl8pPr>
            <a:lvl9pPr lvl="8">
              <a:spcBef>
                <a:spcPts val="0"/>
              </a:spcBef>
              <a:buSzPct val="100000"/>
              <a:defRPr sz="6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3"/>
        <p:cNvGrpSpPr/>
        <p:nvPr/>
      </p:nvGrpSpPr>
      <p:grpSpPr>
        <a:xfrm>
          <a:off x="0" y="0"/>
          <a:ext cx="0" cy="0"/>
          <a:chOff x="0" y="0"/>
          <a:chExt cx="0" cy="0"/>
        </a:xfrm>
      </p:grpSpPr>
      <p:pic>
        <p:nvPicPr>
          <p:cNvPr id="14" name="Shape 14" descr="comic-04.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5" name="Shape 15"/>
          <p:cNvSpPr/>
          <p:nvPr/>
        </p:nvSpPr>
        <p:spPr>
          <a:xfrm rot="169468" flipH="1">
            <a:off x="3608972" y="646195"/>
            <a:ext cx="5247975" cy="3809531"/>
          </a:xfrm>
          <a:prstGeom prst="wedgeEllipseCallout">
            <a:avLst>
              <a:gd name="adj1" fmla="val -42509"/>
              <a:gd name="adj2" fmla="val 62980"/>
            </a:avLst>
          </a:prstGeom>
          <a:solidFill>
            <a:srgbClr val="001936">
              <a:alpha val="21920"/>
            </a:srgb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rot="169468" flipH="1">
            <a:off x="3380372" y="417595"/>
            <a:ext cx="5247975" cy="3809531"/>
          </a:xfrm>
          <a:prstGeom prst="wedgeEllipseCallout">
            <a:avLst>
              <a:gd name="adj1" fmla="val -42509"/>
              <a:gd name="adj2" fmla="val 62980"/>
            </a:avLst>
          </a:prstGeom>
          <a:solidFill>
            <a:srgbClr val="FFFFFF"/>
          </a:solidFill>
          <a:ln w="76200" cap="flat"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7"/>
          <p:cNvSpPr txBox="1">
            <a:spLocks noGrp="1"/>
          </p:cNvSpPr>
          <p:nvPr>
            <p:ph type="ctrTitle"/>
          </p:nvPr>
        </p:nvSpPr>
        <p:spPr>
          <a:xfrm>
            <a:off x="4101125" y="1659550"/>
            <a:ext cx="3767400" cy="1159800"/>
          </a:xfrm>
          <a:prstGeom prst="rect">
            <a:avLst/>
          </a:prstGeom>
        </p:spPr>
        <p:txBody>
          <a:bodyPr lIns="91425" tIns="91425" rIns="91425" bIns="91425" anchor="b"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8" name="Shape 18"/>
          <p:cNvSpPr txBox="1">
            <a:spLocks noGrp="1"/>
          </p:cNvSpPr>
          <p:nvPr>
            <p:ph type="subTitle" idx="1"/>
          </p:nvPr>
        </p:nvSpPr>
        <p:spPr>
          <a:xfrm>
            <a:off x="4101125" y="2687650"/>
            <a:ext cx="3767400" cy="784800"/>
          </a:xfrm>
          <a:prstGeom prst="rect">
            <a:avLst/>
          </a:prstGeom>
        </p:spPr>
        <p:txBody>
          <a:bodyPr lIns="91425" tIns="91425" rIns="91425" bIns="91425" anchor="t" anchorCtr="0"/>
          <a:lstStyle>
            <a:lvl1pPr lvl="0" algn="ctr" rtl="0">
              <a:spcBef>
                <a:spcPts val="0"/>
              </a:spcBef>
              <a:buClr>
                <a:srgbClr val="000000"/>
              </a:buClr>
              <a:buSzPct val="100000"/>
              <a:buNone/>
              <a:defRPr sz="1800">
                <a:solidFill>
                  <a:srgbClr val="000000"/>
                </a:solidFill>
              </a:defRPr>
            </a:lvl1pPr>
            <a:lvl2pPr lvl="1" algn="ctr" rtl="0">
              <a:spcBef>
                <a:spcPts val="0"/>
              </a:spcBef>
              <a:buClr>
                <a:srgbClr val="000000"/>
              </a:buClr>
              <a:buSzPct val="100000"/>
              <a:buNone/>
              <a:defRPr sz="1800">
                <a:solidFill>
                  <a:srgbClr val="000000"/>
                </a:solidFill>
              </a:defRPr>
            </a:lvl2pPr>
            <a:lvl3pPr lvl="2" algn="ctr" rtl="0">
              <a:spcBef>
                <a:spcPts val="0"/>
              </a:spcBef>
              <a:buClr>
                <a:srgbClr val="000000"/>
              </a:buClr>
              <a:buSzPct val="100000"/>
              <a:buNone/>
              <a:defRPr sz="1800">
                <a:solidFill>
                  <a:srgbClr val="000000"/>
                </a:solidFill>
              </a:defRPr>
            </a:lvl3pPr>
            <a:lvl4pPr lvl="3" algn="ctr" rtl="0">
              <a:spcBef>
                <a:spcPts val="0"/>
              </a:spcBef>
              <a:buClr>
                <a:srgbClr val="000000"/>
              </a:buClr>
              <a:buNone/>
              <a:defRPr>
                <a:solidFill>
                  <a:srgbClr val="000000"/>
                </a:solidFill>
              </a:defRPr>
            </a:lvl4pPr>
            <a:lvl5pPr lvl="4" algn="ctr" rtl="0">
              <a:spcBef>
                <a:spcPts val="0"/>
              </a:spcBef>
              <a:buClr>
                <a:srgbClr val="000000"/>
              </a:buClr>
              <a:buNone/>
              <a:defRPr>
                <a:solidFill>
                  <a:srgbClr val="000000"/>
                </a:solidFill>
              </a:defRPr>
            </a:lvl5pPr>
            <a:lvl6pPr lvl="5" algn="ctr" rtl="0">
              <a:spcBef>
                <a:spcPts val="0"/>
              </a:spcBef>
              <a:buClr>
                <a:srgbClr val="000000"/>
              </a:buClr>
              <a:buNone/>
              <a:defRPr>
                <a:solidFill>
                  <a:srgbClr val="000000"/>
                </a:solidFill>
              </a:defRPr>
            </a:lvl6pPr>
            <a:lvl7pPr lvl="6" algn="ctr" rtl="0">
              <a:spcBef>
                <a:spcPts val="0"/>
              </a:spcBef>
              <a:buClr>
                <a:srgbClr val="000000"/>
              </a:buClr>
              <a:buNone/>
              <a:defRPr>
                <a:solidFill>
                  <a:srgbClr val="000000"/>
                </a:solidFill>
              </a:defRPr>
            </a:lvl7pPr>
            <a:lvl8pPr lvl="7" algn="ctr" rtl="0">
              <a:spcBef>
                <a:spcPts val="0"/>
              </a:spcBef>
              <a:buClr>
                <a:srgbClr val="000000"/>
              </a:buClr>
              <a:buNone/>
              <a:defRPr>
                <a:solidFill>
                  <a:srgbClr val="000000"/>
                </a:solidFill>
              </a:defRPr>
            </a:lvl8pPr>
            <a:lvl9pPr lvl="8" algn="ctr" rtl="0">
              <a:spcBef>
                <a:spcPts val="0"/>
              </a:spcBef>
              <a:buClr>
                <a:srgbClr val="000000"/>
              </a:buClr>
              <a:buNone/>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9"/>
        <p:cNvGrpSpPr/>
        <p:nvPr/>
      </p:nvGrpSpPr>
      <p:grpSpPr>
        <a:xfrm>
          <a:off x="0" y="0"/>
          <a:ext cx="0" cy="0"/>
          <a:chOff x="0" y="0"/>
          <a:chExt cx="0" cy="0"/>
        </a:xfrm>
      </p:grpSpPr>
      <p:pic>
        <p:nvPicPr>
          <p:cNvPr id="20" name="Shape 20" descr="comic-02.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21" name="Shape 21"/>
          <p:cNvSpPr/>
          <p:nvPr/>
        </p:nvSpPr>
        <p:spPr>
          <a:xfrm>
            <a:off x="1992350" y="37775"/>
            <a:ext cx="5616576" cy="5220439"/>
          </a:xfrm>
          <a:custGeom>
            <a:avLst/>
            <a:gdLst/>
            <a:ahLst/>
            <a:cxnLst/>
            <a:rect l="0" t="0" r="0" b="0"/>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001936">
              <a:alpha val="21920"/>
            </a:srgbClr>
          </a:solidFill>
          <a:ln>
            <a:noFill/>
          </a:ln>
        </p:spPr>
      </p:sp>
      <p:sp>
        <p:nvSpPr>
          <p:cNvPr id="22" name="Shape 22"/>
          <p:cNvSpPr/>
          <p:nvPr/>
        </p:nvSpPr>
        <p:spPr>
          <a:xfrm>
            <a:off x="1763750" y="-114625"/>
            <a:ext cx="5616576" cy="5220439"/>
          </a:xfrm>
          <a:custGeom>
            <a:avLst/>
            <a:gdLst/>
            <a:ahLst/>
            <a:cxnLst/>
            <a:rect l="0" t="0" r="0" b="0"/>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FFFFFF"/>
          </a:solidFill>
          <a:ln w="76200" cap="flat" cmpd="sng">
            <a:solidFill>
              <a:srgbClr val="000000"/>
            </a:solidFill>
            <a:prstDash val="solid"/>
            <a:miter/>
            <a:headEnd type="none" w="lg" len="lg"/>
            <a:tailEnd type="none" w="lg" len="lg"/>
          </a:ln>
        </p:spPr>
      </p:sp>
      <p:sp>
        <p:nvSpPr>
          <p:cNvPr id="23" name="Shape 23"/>
          <p:cNvSpPr txBox="1">
            <a:spLocks noGrp="1"/>
          </p:cNvSpPr>
          <p:nvPr>
            <p:ph type="body" idx="1"/>
          </p:nvPr>
        </p:nvSpPr>
        <p:spPr>
          <a:xfrm>
            <a:off x="2905799" y="2161800"/>
            <a:ext cx="3332400" cy="819900"/>
          </a:xfrm>
          <a:prstGeom prst="rect">
            <a:avLst/>
          </a:prstGeom>
        </p:spPr>
        <p:txBody>
          <a:bodyPr lIns="91425" tIns="91425" rIns="91425" bIns="91425" anchor="ctr" anchorCtr="0"/>
          <a:lstStyle>
            <a:lvl1pPr lvl="0" algn="ctr" rtl="0">
              <a:spcBef>
                <a:spcPts val="0"/>
              </a:spcBef>
              <a:buClr>
                <a:srgbClr val="000000"/>
              </a:buClr>
              <a:buSzPct val="100000"/>
              <a:buFont typeface="Bangers"/>
              <a:defRPr sz="2400">
                <a:solidFill>
                  <a:srgbClr val="000000"/>
                </a:solidFill>
                <a:latin typeface="Bangers"/>
                <a:ea typeface="Bangers"/>
                <a:cs typeface="Bangers"/>
                <a:sym typeface="Bangers"/>
              </a:defRPr>
            </a:lvl1pPr>
            <a:lvl2pPr lvl="1" algn="ctr" rtl="0">
              <a:spcBef>
                <a:spcPts val="0"/>
              </a:spcBef>
              <a:buClr>
                <a:srgbClr val="000000"/>
              </a:buClr>
              <a:buFont typeface="Bangers"/>
              <a:defRPr>
                <a:solidFill>
                  <a:srgbClr val="000000"/>
                </a:solidFill>
                <a:latin typeface="Bangers"/>
                <a:ea typeface="Bangers"/>
                <a:cs typeface="Bangers"/>
                <a:sym typeface="Bangers"/>
              </a:defRPr>
            </a:lvl2pPr>
            <a:lvl3pPr lvl="2" algn="ctr" rtl="0">
              <a:spcBef>
                <a:spcPts val="0"/>
              </a:spcBef>
              <a:buClr>
                <a:srgbClr val="000000"/>
              </a:buClr>
              <a:buFont typeface="Bangers"/>
              <a:defRPr>
                <a:solidFill>
                  <a:srgbClr val="000000"/>
                </a:solidFill>
                <a:latin typeface="Bangers"/>
                <a:ea typeface="Bangers"/>
                <a:cs typeface="Bangers"/>
                <a:sym typeface="Bangers"/>
              </a:defRPr>
            </a:lvl3pPr>
            <a:lvl4pPr lvl="3" algn="ctr" rtl="0">
              <a:spcBef>
                <a:spcPts val="0"/>
              </a:spcBef>
              <a:buClr>
                <a:srgbClr val="000000"/>
              </a:buClr>
              <a:buSzPct val="100000"/>
              <a:buFont typeface="Bangers"/>
              <a:defRPr sz="2400">
                <a:solidFill>
                  <a:srgbClr val="000000"/>
                </a:solidFill>
                <a:latin typeface="Bangers"/>
                <a:ea typeface="Bangers"/>
                <a:cs typeface="Bangers"/>
                <a:sym typeface="Bangers"/>
              </a:defRPr>
            </a:lvl4pPr>
            <a:lvl5pPr lvl="4" algn="ctr" rtl="0">
              <a:spcBef>
                <a:spcPts val="0"/>
              </a:spcBef>
              <a:buClr>
                <a:srgbClr val="000000"/>
              </a:buClr>
              <a:buSzPct val="100000"/>
              <a:buFont typeface="Bangers"/>
              <a:defRPr sz="2400">
                <a:solidFill>
                  <a:srgbClr val="000000"/>
                </a:solidFill>
                <a:latin typeface="Bangers"/>
                <a:ea typeface="Bangers"/>
                <a:cs typeface="Bangers"/>
                <a:sym typeface="Bangers"/>
              </a:defRPr>
            </a:lvl5pPr>
            <a:lvl6pPr lvl="5" algn="ctr" rtl="0">
              <a:spcBef>
                <a:spcPts val="0"/>
              </a:spcBef>
              <a:buClr>
                <a:srgbClr val="000000"/>
              </a:buClr>
              <a:buSzPct val="100000"/>
              <a:buFont typeface="Bangers"/>
              <a:defRPr sz="2400">
                <a:solidFill>
                  <a:srgbClr val="000000"/>
                </a:solidFill>
                <a:latin typeface="Bangers"/>
                <a:ea typeface="Bangers"/>
                <a:cs typeface="Bangers"/>
                <a:sym typeface="Bangers"/>
              </a:defRPr>
            </a:lvl6pPr>
            <a:lvl7pPr lvl="6" algn="ctr" rtl="0">
              <a:spcBef>
                <a:spcPts val="0"/>
              </a:spcBef>
              <a:buClr>
                <a:srgbClr val="000000"/>
              </a:buClr>
              <a:buSzPct val="100000"/>
              <a:buFont typeface="Bangers"/>
              <a:defRPr sz="2400">
                <a:solidFill>
                  <a:srgbClr val="000000"/>
                </a:solidFill>
                <a:latin typeface="Bangers"/>
                <a:ea typeface="Bangers"/>
                <a:cs typeface="Bangers"/>
                <a:sym typeface="Bangers"/>
              </a:defRPr>
            </a:lvl7pPr>
            <a:lvl8pPr lvl="7" algn="ctr" rtl="0">
              <a:spcBef>
                <a:spcPts val="0"/>
              </a:spcBef>
              <a:buClr>
                <a:srgbClr val="000000"/>
              </a:buClr>
              <a:buSzPct val="100000"/>
              <a:buFont typeface="Bangers"/>
              <a:defRPr sz="2400">
                <a:solidFill>
                  <a:srgbClr val="000000"/>
                </a:solidFill>
                <a:latin typeface="Bangers"/>
                <a:ea typeface="Bangers"/>
                <a:cs typeface="Bangers"/>
                <a:sym typeface="Bangers"/>
              </a:defRPr>
            </a:lvl8pPr>
            <a:lvl9pPr lvl="8" algn="ctr">
              <a:spcBef>
                <a:spcPts val="0"/>
              </a:spcBef>
              <a:buClr>
                <a:srgbClr val="000000"/>
              </a:buClr>
              <a:buSzPct val="100000"/>
              <a:buFont typeface="Bangers"/>
              <a:defRPr sz="2400">
                <a:solidFill>
                  <a:srgbClr val="000000"/>
                </a:solidFill>
                <a:latin typeface="Bangers"/>
                <a:ea typeface="Bangers"/>
                <a:cs typeface="Bangers"/>
                <a:sym typeface="Banger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4"/>
        <p:cNvGrpSpPr/>
        <p:nvPr/>
      </p:nvGrpSpPr>
      <p:grpSpPr>
        <a:xfrm>
          <a:off x="0" y="0"/>
          <a:ext cx="0" cy="0"/>
          <a:chOff x="0" y="0"/>
          <a:chExt cx="0" cy="0"/>
        </a:xfrm>
      </p:grpSpPr>
      <p:pic>
        <p:nvPicPr>
          <p:cNvPr id="25" name="Shape 25"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26" name="Shape 26"/>
          <p:cNvSpPr/>
          <p:nvPr/>
        </p:nvSpPr>
        <p:spPr>
          <a:xfrm>
            <a:off x="734600" y="7635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27" name="Shape 27"/>
          <p:cNvSpPr/>
          <p:nvPr/>
        </p:nvSpPr>
        <p:spPr>
          <a:xfrm>
            <a:off x="506000" y="5349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a:headEnd type="none" w="lg" len="lg"/>
            <a:tailEnd type="none" w="lg" len="lg"/>
          </a:ln>
        </p:spPr>
      </p:sp>
      <p:sp>
        <p:nvSpPr>
          <p:cNvPr id="28" name="Shape 28"/>
          <p:cNvSpPr txBox="1">
            <a:spLocks noGrp="1"/>
          </p:cNvSpPr>
          <p:nvPr>
            <p:ph type="title"/>
          </p:nvPr>
        </p:nvSpPr>
        <p:spPr>
          <a:xfrm rot="161729">
            <a:off x="976260" y="876905"/>
            <a:ext cx="7029878" cy="760138"/>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body" idx="1"/>
          </p:nvPr>
        </p:nvSpPr>
        <p:spPr>
          <a:xfrm>
            <a:off x="1052050" y="1545941"/>
            <a:ext cx="7710900" cy="330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0"/>
        <p:cNvGrpSpPr/>
        <p:nvPr/>
      </p:nvGrpSpPr>
      <p:grpSpPr>
        <a:xfrm>
          <a:off x="0" y="0"/>
          <a:ext cx="0" cy="0"/>
          <a:chOff x="0" y="0"/>
          <a:chExt cx="0" cy="0"/>
        </a:xfrm>
      </p:grpSpPr>
      <p:pic>
        <p:nvPicPr>
          <p:cNvPr id="31" name="Shape 31"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32" name="Shape 32"/>
          <p:cNvSpPr/>
          <p:nvPr/>
        </p:nvSpPr>
        <p:spPr>
          <a:xfrm>
            <a:off x="734600" y="7635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33" name="Shape 33"/>
          <p:cNvSpPr/>
          <p:nvPr/>
        </p:nvSpPr>
        <p:spPr>
          <a:xfrm>
            <a:off x="506000" y="5349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a:headEnd type="none" w="lg" len="lg"/>
            <a:tailEnd type="none" w="lg" len="lg"/>
          </a:ln>
        </p:spPr>
      </p:sp>
      <p:sp>
        <p:nvSpPr>
          <p:cNvPr id="34" name="Shape 34"/>
          <p:cNvSpPr txBox="1">
            <a:spLocks noGrp="1"/>
          </p:cNvSpPr>
          <p:nvPr>
            <p:ph type="title"/>
          </p:nvPr>
        </p:nvSpPr>
        <p:spPr>
          <a:xfrm rot="161729">
            <a:off x="976260" y="876905"/>
            <a:ext cx="7029878" cy="760138"/>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1073625" y="1550125"/>
            <a:ext cx="3396300" cy="26661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6" name="Shape 36"/>
          <p:cNvSpPr txBox="1">
            <a:spLocks noGrp="1"/>
          </p:cNvSpPr>
          <p:nvPr>
            <p:ph type="body" idx="2"/>
          </p:nvPr>
        </p:nvSpPr>
        <p:spPr>
          <a:xfrm>
            <a:off x="4674251" y="1550125"/>
            <a:ext cx="3396300" cy="26661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7"/>
        <p:cNvGrpSpPr/>
        <p:nvPr/>
      </p:nvGrpSpPr>
      <p:grpSpPr>
        <a:xfrm>
          <a:off x="0" y="0"/>
          <a:ext cx="0" cy="0"/>
          <a:chOff x="0" y="0"/>
          <a:chExt cx="0" cy="0"/>
        </a:xfrm>
      </p:grpSpPr>
      <p:pic>
        <p:nvPicPr>
          <p:cNvPr id="38" name="Shape 38"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39" name="Shape 39"/>
          <p:cNvSpPr/>
          <p:nvPr/>
        </p:nvSpPr>
        <p:spPr>
          <a:xfrm>
            <a:off x="734600" y="7635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40" name="Shape 40"/>
          <p:cNvSpPr/>
          <p:nvPr/>
        </p:nvSpPr>
        <p:spPr>
          <a:xfrm>
            <a:off x="506000" y="5349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a:headEnd type="none" w="lg" len="lg"/>
            <a:tailEnd type="none" w="lg" len="lg"/>
          </a:ln>
        </p:spPr>
      </p:sp>
      <p:sp>
        <p:nvSpPr>
          <p:cNvPr id="41" name="Shape 41"/>
          <p:cNvSpPr txBox="1">
            <a:spLocks noGrp="1"/>
          </p:cNvSpPr>
          <p:nvPr>
            <p:ph type="title"/>
          </p:nvPr>
        </p:nvSpPr>
        <p:spPr>
          <a:xfrm rot="161729">
            <a:off x="976260" y="876905"/>
            <a:ext cx="7029878" cy="760138"/>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2" name="Shape 42"/>
          <p:cNvSpPr txBox="1">
            <a:spLocks noGrp="1"/>
          </p:cNvSpPr>
          <p:nvPr>
            <p:ph type="body" idx="1"/>
          </p:nvPr>
        </p:nvSpPr>
        <p:spPr>
          <a:xfrm>
            <a:off x="902950" y="1556175"/>
            <a:ext cx="2295300" cy="28227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3" name="Shape 43"/>
          <p:cNvSpPr txBox="1">
            <a:spLocks noGrp="1"/>
          </p:cNvSpPr>
          <p:nvPr>
            <p:ph type="body" idx="2"/>
          </p:nvPr>
        </p:nvSpPr>
        <p:spPr>
          <a:xfrm>
            <a:off x="3315992" y="1556175"/>
            <a:ext cx="2295300" cy="28227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4" name="Shape 44"/>
          <p:cNvSpPr txBox="1">
            <a:spLocks noGrp="1"/>
          </p:cNvSpPr>
          <p:nvPr>
            <p:ph type="body" idx="3"/>
          </p:nvPr>
        </p:nvSpPr>
        <p:spPr>
          <a:xfrm>
            <a:off x="5729035" y="1556175"/>
            <a:ext cx="2295299" cy="28227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pic>
        <p:nvPicPr>
          <p:cNvPr id="46" name="Shape 46"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47" name="Shape 47"/>
          <p:cNvSpPr/>
          <p:nvPr/>
        </p:nvSpPr>
        <p:spPr>
          <a:xfrm>
            <a:off x="734600" y="7635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48" name="Shape 48"/>
          <p:cNvSpPr/>
          <p:nvPr/>
        </p:nvSpPr>
        <p:spPr>
          <a:xfrm>
            <a:off x="506000" y="5349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a:headEnd type="none" w="lg" len="lg"/>
            <a:tailEnd type="none" w="lg" len="lg"/>
          </a:ln>
        </p:spPr>
      </p:sp>
      <p:sp>
        <p:nvSpPr>
          <p:cNvPr id="49" name="Shape 49"/>
          <p:cNvSpPr txBox="1">
            <a:spLocks noGrp="1"/>
          </p:cNvSpPr>
          <p:nvPr>
            <p:ph type="title"/>
          </p:nvPr>
        </p:nvSpPr>
        <p:spPr>
          <a:xfrm rot="161729">
            <a:off x="976260" y="876905"/>
            <a:ext cx="7029878" cy="760138"/>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50"/>
        <p:cNvGrpSpPr/>
        <p:nvPr/>
      </p:nvGrpSpPr>
      <p:grpSpPr>
        <a:xfrm>
          <a:off x="0" y="0"/>
          <a:ext cx="0" cy="0"/>
          <a:chOff x="0" y="0"/>
          <a:chExt cx="0" cy="0"/>
        </a:xfrm>
      </p:grpSpPr>
      <p:pic>
        <p:nvPicPr>
          <p:cNvPr id="51" name="Shape 51"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52" name="Shape 52"/>
          <p:cNvSpPr/>
          <p:nvPr/>
        </p:nvSpPr>
        <p:spPr>
          <a:xfrm>
            <a:off x="734600" y="7635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53" name="Shape 53"/>
          <p:cNvSpPr/>
          <p:nvPr/>
        </p:nvSpPr>
        <p:spPr>
          <a:xfrm>
            <a:off x="506000" y="5349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a:headEnd type="none" w="lg" len="lg"/>
            <a:tailEnd type="none" w="lg" len="lg"/>
          </a:ln>
        </p:spPr>
      </p:sp>
      <p:sp>
        <p:nvSpPr>
          <p:cNvPr id="54" name="Shape 54"/>
          <p:cNvSpPr txBox="1">
            <a:spLocks noGrp="1"/>
          </p:cNvSpPr>
          <p:nvPr>
            <p:ph type="body" idx="1"/>
          </p:nvPr>
        </p:nvSpPr>
        <p:spPr>
          <a:xfrm rot="-120953">
            <a:off x="457215" y="4025231"/>
            <a:ext cx="8229893" cy="519622"/>
          </a:xfrm>
          <a:prstGeom prst="rect">
            <a:avLst/>
          </a:prstGeom>
        </p:spPr>
        <p:txBody>
          <a:bodyPr lIns="91425" tIns="91425" rIns="91425" bIns="91425" anchor="t" anchorCtr="0"/>
          <a:lstStyle>
            <a:lvl1pPr lvl="0" algn="ctr">
              <a:spcBef>
                <a:spcPts val="360"/>
              </a:spcBef>
              <a:buSzPct val="100000"/>
              <a:buNone/>
              <a:defRPr sz="1400"/>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pic>
        <p:nvPicPr>
          <p:cNvPr id="56" name="Shape 56" descr="comic-03.png"/>
          <p:cNvPicPr preferRelativeResize="0"/>
          <p:nvPr/>
        </p:nvPicPr>
        <p:blipFill>
          <a:blip r:embed="rId2">
            <a:alphaModFix amt="10000"/>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A7EB"/>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rot="161729">
            <a:off x="976260" y="876905"/>
            <a:ext cx="7029878" cy="760138"/>
          </a:xfrm>
          <a:prstGeom prst="rect">
            <a:avLst/>
          </a:prstGeom>
          <a:noFill/>
          <a:ln>
            <a:noFill/>
          </a:ln>
        </p:spPr>
        <p:txBody>
          <a:bodyPr lIns="91425" tIns="91425" rIns="91425" bIns="91425" anchor="b" anchorCtr="0"/>
          <a:lstStyle>
            <a:lvl1pPr lvl="0">
              <a:spcBef>
                <a:spcPts val="0"/>
              </a:spcBef>
              <a:buClr>
                <a:schemeClr val="dk1"/>
              </a:buClr>
              <a:buSzPct val="100000"/>
              <a:buFont typeface="Bangers"/>
              <a:buNone/>
              <a:defRPr sz="3000">
                <a:solidFill>
                  <a:schemeClr val="dk1"/>
                </a:solidFill>
                <a:latin typeface="Bangers"/>
                <a:ea typeface="Bangers"/>
                <a:cs typeface="Bangers"/>
                <a:sym typeface="Bangers"/>
              </a:defRPr>
            </a:lvl1pPr>
            <a:lvl2pPr lvl="1">
              <a:spcBef>
                <a:spcPts val="0"/>
              </a:spcBef>
              <a:buClr>
                <a:schemeClr val="dk1"/>
              </a:buClr>
              <a:buSzPct val="100000"/>
              <a:buFont typeface="Bangers"/>
              <a:buNone/>
              <a:defRPr sz="3000">
                <a:solidFill>
                  <a:schemeClr val="dk1"/>
                </a:solidFill>
                <a:latin typeface="Bangers"/>
                <a:ea typeface="Bangers"/>
                <a:cs typeface="Bangers"/>
                <a:sym typeface="Bangers"/>
              </a:defRPr>
            </a:lvl2pPr>
            <a:lvl3pPr lvl="2">
              <a:spcBef>
                <a:spcPts val="0"/>
              </a:spcBef>
              <a:buClr>
                <a:schemeClr val="dk1"/>
              </a:buClr>
              <a:buSzPct val="100000"/>
              <a:buFont typeface="Bangers"/>
              <a:buNone/>
              <a:defRPr sz="3000">
                <a:solidFill>
                  <a:schemeClr val="dk1"/>
                </a:solidFill>
                <a:latin typeface="Bangers"/>
                <a:ea typeface="Bangers"/>
                <a:cs typeface="Bangers"/>
                <a:sym typeface="Bangers"/>
              </a:defRPr>
            </a:lvl3pPr>
            <a:lvl4pPr lvl="3">
              <a:spcBef>
                <a:spcPts val="0"/>
              </a:spcBef>
              <a:buClr>
                <a:schemeClr val="dk1"/>
              </a:buClr>
              <a:buSzPct val="100000"/>
              <a:buFont typeface="Bangers"/>
              <a:buNone/>
              <a:defRPr sz="3000">
                <a:solidFill>
                  <a:schemeClr val="dk1"/>
                </a:solidFill>
                <a:latin typeface="Bangers"/>
                <a:ea typeface="Bangers"/>
                <a:cs typeface="Bangers"/>
                <a:sym typeface="Bangers"/>
              </a:defRPr>
            </a:lvl4pPr>
            <a:lvl5pPr lvl="4">
              <a:spcBef>
                <a:spcPts val="0"/>
              </a:spcBef>
              <a:buClr>
                <a:schemeClr val="dk1"/>
              </a:buClr>
              <a:buSzPct val="100000"/>
              <a:buFont typeface="Bangers"/>
              <a:buNone/>
              <a:defRPr sz="3000">
                <a:solidFill>
                  <a:schemeClr val="dk1"/>
                </a:solidFill>
                <a:latin typeface="Bangers"/>
                <a:ea typeface="Bangers"/>
                <a:cs typeface="Bangers"/>
                <a:sym typeface="Bangers"/>
              </a:defRPr>
            </a:lvl5pPr>
            <a:lvl6pPr lvl="5">
              <a:spcBef>
                <a:spcPts val="0"/>
              </a:spcBef>
              <a:buClr>
                <a:schemeClr val="dk1"/>
              </a:buClr>
              <a:buSzPct val="100000"/>
              <a:buFont typeface="Bangers"/>
              <a:buNone/>
              <a:defRPr sz="3000">
                <a:solidFill>
                  <a:schemeClr val="dk1"/>
                </a:solidFill>
                <a:latin typeface="Bangers"/>
                <a:ea typeface="Bangers"/>
                <a:cs typeface="Bangers"/>
                <a:sym typeface="Bangers"/>
              </a:defRPr>
            </a:lvl6pPr>
            <a:lvl7pPr lvl="6">
              <a:spcBef>
                <a:spcPts val="0"/>
              </a:spcBef>
              <a:buClr>
                <a:schemeClr val="dk1"/>
              </a:buClr>
              <a:buSzPct val="100000"/>
              <a:buFont typeface="Bangers"/>
              <a:buNone/>
              <a:defRPr sz="3000">
                <a:solidFill>
                  <a:schemeClr val="dk1"/>
                </a:solidFill>
                <a:latin typeface="Bangers"/>
                <a:ea typeface="Bangers"/>
                <a:cs typeface="Bangers"/>
                <a:sym typeface="Bangers"/>
              </a:defRPr>
            </a:lvl7pPr>
            <a:lvl8pPr lvl="7">
              <a:spcBef>
                <a:spcPts val="0"/>
              </a:spcBef>
              <a:buClr>
                <a:schemeClr val="dk1"/>
              </a:buClr>
              <a:buSzPct val="100000"/>
              <a:buFont typeface="Bangers"/>
              <a:buNone/>
              <a:defRPr sz="3000">
                <a:solidFill>
                  <a:schemeClr val="dk1"/>
                </a:solidFill>
                <a:latin typeface="Bangers"/>
                <a:ea typeface="Bangers"/>
                <a:cs typeface="Bangers"/>
                <a:sym typeface="Bangers"/>
              </a:defRPr>
            </a:lvl8pPr>
            <a:lvl9pPr lvl="8">
              <a:spcBef>
                <a:spcPts val="0"/>
              </a:spcBef>
              <a:buClr>
                <a:schemeClr val="dk1"/>
              </a:buClr>
              <a:buSzPct val="100000"/>
              <a:buFont typeface="Bangers"/>
              <a:buNone/>
              <a:defRPr sz="3000">
                <a:solidFill>
                  <a:schemeClr val="dk1"/>
                </a:solidFill>
                <a:latin typeface="Bangers"/>
                <a:ea typeface="Bangers"/>
                <a:cs typeface="Bangers"/>
                <a:sym typeface="Bangers"/>
              </a:defRPr>
            </a:lvl9pPr>
          </a:lstStyle>
          <a:p>
            <a:endParaRPr/>
          </a:p>
        </p:txBody>
      </p:sp>
      <p:sp>
        <p:nvSpPr>
          <p:cNvPr id="7" name="Shape 7"/>
          <p:cNvSpPr txBox="1">
            <a:spLocks noGrp="1"/>
          </p:cNvSpPr>
          <p:nvPr>
            <p:ph type="body" idx="1"/>
          </p:nvPr>
        </p:nvSpPr>
        <p:spPr>
          <a:xfrm>
            <a:off x="1052050" y="1545941"/>
            <a:ext cx="7710900" cy="3303600"/>
          </a:xfrm>
          <a:prstGeom prst="rect">
            <a:avLst/>
          </a:prstGeom>
          <a:noFill/>
          <a:ln>
            <a:noFill/>
          </a:ln>
        </p:spPr>
        <p:txBody>
          <a:bodyPr lIns="91425" tIns="91425" rIns="91425" bIns="91425" anchor="t" anchorCtr="0"/>
          <a:lstStyle>
            <a:lvl1pPr lvl="0">
              <a:spcBef>
                <a:spcPts val="600"/>
              </a:spcBef>
              <a:buClr>
                <a:schemeClr val="dk1"/>
              </a:buClr>
              <a:buSzPct val="100000"/>
              <a:buFont typeface="Sniglet"/>
              <a:buChar char="×"/>
              <a:defRPr sz="3000">
                <a:solidFill>
                  <a:schemeClr val="dk1"/>
                </a:solidFill>
                <a:latin typeface="Sniglet"/>
                <a:ea typeface="Sniglet"/>
                <a:cs typeface="Sniglet"/>
                <a:sym typeface="Sniglet"/>
              </a:defRPr>
            </a:lvl1pPr>
            <a:lvl2pPr lvl="1">
              <a:spcBef>
                <a:spcPts val="480"/>
              </a:spcBef>
              <a:buClr>
                <a:schemeClr val="dk1"/>
              </a:buClr>
              <a:buSzPct val="100000"/>
              <a:buFont typeface="Sniglet"/>
              <a:buChar char="×"/>
              <a:defRPr sz="2400">
                <a:solidFill>
                  <a:schemeClr val="dk1"/>
                </a:solidFill>
                <a:latin typeface="Sniglet"/>
                <a:ea typeface="Sniglet"/>
                <a:cs typeface="Sniglet"/>
                <a:sym typeface="Sniglet"/>
              </a:defRPr>
            </a:lvl2pPr>
            <a:lvl3pPr lvl="2">
              <a:spcBef>
                <a:spcPts val="480"/>
              </a:spcBef>
              <a:buClr>
                <a:schemeClr val="dk1"/>
              </a:buClr>
              <a:buSzPct val="100000"/>
              <a:buFont typeface="Sniglet"/>
              <a:buChar char="×"/>
              <a:defRPr sz="2400">
                <a:solidFill>
                  <a:schemeClr val="dk1"/>
                </a:solidFill>
                <a:latin typeface="Sniglet"/>
                <a:ea typeface="Sniglet"/>
                <a:cs typeface="Sniglet"/>
                <a:sym typeface="Sniglet"/>
              </a:defRPr>
            </a:lvl3pPr>
            <a:lvl4pPr lvl="3">
              <a:spcBef>
                <a:spcPts val="360"/>
              </a:spcBef>
              <a:buClr>
                <a:schemeClr val="dk1"/>
              </a:buClr>
              <a:buSzPct val="100000"/>
              <a:buFont typeface="Sniglet"/>
              <a:buChar char="×"/>
              <a:defRPr sz="1800">
                <a:solidFill>
                  <a:schemeClr val="dk1"/>
                </a:solidFill>
                <a:latin typeface="Sniglet"/>
                <a:ea typeface="Sniglet"/>
                <a:cs typeface="Sniglet"/>
                <a:sym typeface="Sniglet"/>
              </a:defRPr>
            </a:lvl4pPr>
            <a:lvl5pPr lvl="4">
              <a:spcBef>
                <a:spcPts val="360"/>
              </a:spcBef>
              <a:buClr>
                <a:schemeClr val="dk1"/>
              </a:buClr>
              <a:buSzPct val="100000"/>
              <a:buFont typeface="Sniglet"/>
              <a:buChar char="×"/>
              <a:defRPr sz="1800">
                <a:solidFill>
                  <a:schemeClr val="dk1"/>
                </a:solidFill>
                <a:latin typeface="Sniglet"/>
                <a:ea typeface="Sniglet"/>
                <a:cs typeface="Sniglet"/>
                <a:sym typeface="Sniglet"/>
              </a:defRPr>
            </a:lvl5pPr>
            <a:lvl6pPr lvl="5">
              <a:spcBef>
                <a:spcPts val="360"/>
              </a:spcBef>
              <a:buClr>
                <a:schemeClr val="dk1"/>
              </a:buClr>
              <a:buSzPct val="100000"/>
              <a:buFont typeface="Sniglet"/>
              <a:buChar char="×"/>
              <a:defRPr sz="1800">
                <a:solidFill>
                  <a:schemeClr val="dk1"/>
                </a:solidFill>
                <a:latin typeface="Sniglet"/>
                <a:ea typeface="Sniglet"/>
                <a:cs typeface="Sniglet"/>
                <a:sym typeface="Sniglet"/>
              </a:defRPr>
            </a:lvl6pPr>
            <a:lvl7pPr lvl="6">
              <a:spcBef>
                <a:spcPts val="360"/>
              </a:spcBef>
              <a:buClr>
                <a:schemeClr val="dk1"/>
              </a:buClr>
              <a:buSzPct val="100000"/>
              <a:buFont typeface="Sniglet"/>
              <a:buChar char="×"/>
              <a:defRPr sz="1800">
                <a:solidFill>
                  <a:schemeClr val="dk1"/>
                </a:solidFill>
                <a:latin typeface="Sniglet"/>
                <a:ea typeface="Sniglet"/>
                <a:cs typeface="Sniglet"/>
                <a:sym typeface="Sniglet"/>
              </a:defRPr>
            </a:lvl7pPr>
            <a:lvl8pPr lvl="7">
              <a:spcBef>
                <a:spcPts val="360"/>
              </a:spcBef>
              <a:buClr>
                <a:schemeClr val="dk1"/>
              </a:buClr>
              <a:buSzPct val="100000"/>
              <a:buFont typeface="Sniglet"/>
              <a:buChar char="×"/>
              <a:defRPr sz="1800">
                <a:solidFill>
                  <a:schemeClr val="dk1"/>
                </a:solidFill>
                <a:latin typeface="Sniglet"/>
                <a:ea typeface="Sniglet"/>
                <a:cs typeface="Sniglet"/>
                <a:sym typeface="Sniglet"/>
              </a:defRPr>
            </a:lvl8pPr>
            <a:lvl9pPr lvl="8">
              <a:spcBef>
                <a:spcPts val="360"/>
              </a:spcBef>
              <a:buClr>
                <a:schemeClr val="dk1"/>
              </a:buClr>
              <a:buSzPct val="100000"/>
              <a:buFont typeface="Sniglet"/>
              <a:buChar char="×"/>
              <a:defRPr sz="1800">
                <a:solidFill>
                  <a:schemeClr val="dk1"/>
                </a:solidFill>
                <a:latin typeface="Sniglet"/>
                <a:ea typeface="Sniglet"/>
                <a:cs typeface="Sniglet"/>
                <a:sym typeface="Snigle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C4CA"/>
        </a:solidFill>
        <a:effectLst/>
      </p:bgPr>
    </p:bg>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2137025" y="2068625"/>
            <a:ext cx="4706800" cy="1159800"/>
          </a:xfrm>
          <a:prstGeom prst="rect">
            <a:avLst/>
          </a:prstGeom>
        </p:spPr>
        <p:txBody>
          <a:bodyPr lIns="91425" tIns="91425" rIns="91425" bIns="91425" anchor="ctr" anchorCtr="0">
            <a:noAutofit/>
          </a:bodyPr>
          <a:lstStyle/>
          <a:p>
            <a:pPr lvl="0">
              <a:spcBef>
                <a:spcPts val="0"/>
              </a:spcBef>
              <a:buNone/>
            </a:pPr>
            <a:r>
              <a:rPr lang="en" sz="5000" dirty="0" smtClean="0"/>
              <a:t>YOUR FAVOURITE COMIC CHARACTERS</a:t>
            </a:r>
            <a:endParaRPr lang="en" sz="5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48524" y="799663"/>
            <a:ext cx="6087224" cy="3713207"/>
          </a:xfrm>
          <a:prstGeom prst="rect">
            <a:avLst/>
          </a:prstGeom>
        </p:spPr>
      </p:pic>
    </p:spTree>
    <p:extLst>
      <p:ext uri="{BB962C8B-B14F-4D97-AF65-F5344CB8AC3E}">
        <p14:creationId xmlns:p14="http://schemas.microsoft.com/office/powerpoint/2010/main" val="2731631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ctrTitle"/>
          </p:nvPr>
        </p:nvSpPr>
        <p:spPr>
          <a:xfrm>
            <a:off x="4101125" y="1659550"/>
            <a:ext cx="3767400" cy="1159800"/>
          </a:xfrm>
          <a:prstGeom prst="rect">
            <a:avLst/>
          </a:prstGeom>
        </p:spPr>
        <p:txBody>
          <a:bodyPr lIns="91425" tIns="91425" rIns="91425" bIns="91425" anchor="b" anchorCtr="0">
            <a:noAutofit/>
          </a:bodyPr>
          <a:lstStyle/>
          <a:p>
            <a:pPr lvl="0" rtl="0">
              <a:spcBef>
                <a:spcPts val="0"/>
              </a:spcBef>
              <a:buNone/>
            </a:pPr>
            <a:r>
              <a:rPr lang="en" sz="7200" dirty="0"/>
              <a:t>4</a:t>
            </a:r>
            <a:r>
              <a:rPr lang="en" sz="7200" dirty="0" smtClean="0"/>
              <a:t>.</a:t>
            </a:r>
            <a:endParaRPr lang="en" sz="7200" dirty="0"/>
          </a:p>
          <a:p>
            <a:pPr lvl="0" rtl="0">
              <a:spcBef>
                <a:spcPts val="0"/>
              </a:spcBef>
              <a:buNone/>
            </a:pPr>
            <a:r>
              <a:rPr lang="en" dirty="0" smtClean="0"/>
              <a:t>What makes a character Bad?</a:t>
            </a:r>
            <a:endParaRPr lang="en" dirty="0"/>
          </a:p>
        </p:txBody>
      </p:sp>
    </p:spTree>
    <p:extLst>
      <p:ext uri="{BB962C8B-B14F-4D97-AF65-F5344CB8AC3E}">
        <p14:creationId xmlns:p14="http://schemas.microsoft.com/office/powerpoint/2010/main" val="1492586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99460" y="839307"/>
            <a:ext cx="7229140" cy="3339288"/>
          </a:xfrm>
          <a:prstGeom prst="rect">
            <a:avLst/>
          </a:prstGeom>
        </p:spPr>
      </p:pic>
      <p:sp>
        <p:nvSpPr>
          <p:cNvPr id="4" name="TextBox 3"/>
          <p:cNvSpPr txBox="1"/>
          <p:nvPr/>
        </p:nvSpPr>
        <p:spPr>
          <a:xfrm>
            <a:off x="3870251" y="4178595"/>
            <a:ext cx="2052084" cy="307777"/>
          </a:xfrm>
          <a:prstGeom prst="rect">
            <a:avLst/>
          </a:prstGeom>
          <a:noFill/>
        </p:spPr>
        <p:txBody>
          <a:bodyPr wrap="square" rtlCol="0">
            <a:spAutoFit/>
          </a:bodyPr>
          <a:lstStyle/>
          <a:p>
            <a:r>
              <a:rPr lang="en-IN" dirty="0" smtClean="0"/>
              <a:t>DC Characters</a:t>
            </a:r>
            <a:endParaRPr lang="en-US" dirty="0"/>
          </a:p>
        </p:txBody>
      </p:sp>
    </p:spTree>
    <p:extLst>
      <p:ext uri="{BB962C8B-B14F-4D97-AF65-F5344CB8AC3E}">
        <p14:creationId xmlns:p14="http://schemas.microsoft.com/office/powerpoint/2010/main" val="1642327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5544" y="911978"/>
            <a:ext cx="7402411" cy="3239259"/>
          </a:xfrm>
          <a:prstGeom prst="rect">
            <a:avLst/>
          </a:prstGeom>
        </p:spPr>
      </p:pic>
      <p:sp>
        <p:nvSpPr>
          <p:cNvPr id="5" name="TextBox 4"/>
          <p:cNvSpPr txBox="1"/>
          <p:nvPr/>
        </p:nvSpPr>
        <p:spPr>
          <a:xfrm>
            <a:off x="3585681" y="4151237"/>
            <a:ext cx="2188395" cy="307777"/>
          </a:xfrm>
          <a:prstGeom prst="rect">
            <a:avLst/>
          </a:prstGeom>
          <a:noFill/>
        </p:spPr>
        <p:txBody>
          <a:bodyPr wrap="square" rtlCol="0">
            <a:spAutoFit/>
          </a:bodyPr>
          <a:lstStyle/>
          <a:p>
            <a:r>
              <a:rPr lang="en-IN" dirty="0" smtClean="0"/>
              <a:t>Marvel Characters</a:t>
            </a:r>
            <a:endParaRPr lang="en-US" dirty="0"/>
          </a:p>
        </p:txBody>
      </p:sp>
    </p:spTree>
    <p:extLst>
      <p:ext uri="{BB962C8B-B14F-4D97-AF65-F5344CB8AC3E}">
        <p14:creationId xmlns:p14="http://schemas.microsoft.com/office/powerpoint/2010/main" val="4161599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Conclusions</a:t>
            </a:r>
            <a:endParaRPr lang="en-US" dirty="0"/>
          </a:p>
        </p:txBody>
      </p:sp>
      <p:sp>
        <p:nvSpPr>
          <p:cNvPr id="3" name="Text Placeholder 2"/>
          <p:cNvSpPr>
            <a:spLocks noGrp="1"/>
          </p:cNvSpPr>
          <p:nvPr>
            <p:ph type="body" idx="1"/>
          </p:nvPr>
        </p:nvSpPr>
        <p:spPr>
          <a:xfrm>
            <a:off x="1052050" y="1376736"/>
            <a:ext cx="3345289" cy="1263721"/>
          </a:xfrm>
        </p:spPr>
        <p:txBody>
          <a:bodyPr/>
          <a:lstStyle/>
          <a:p>
            <a:r>
              <a:rPr lang="en-IN" sz="2000" dirty="0" smtClean="0"/>
              <a:t>With Marvel – if the character is a male there is a high chance of it being a bad character.</a:t>
            </a:r>
          </a:p>
          <a:p>
            <a:r>
              <a:rPr lang="en-IN" sz="2000" dirty="0" smtClean="0"/>
              <a:t>Villains generally have their Eye or Hair colour which is very rare if not impossible to find in nature.</a:t>
            </a:r>
            <a:endParaRPr lang="en-US" sz="2000" dirty="0"/>
          </a:p>
        </p:txBody>
      </p:sp>
    </p:spTree>
    <p:extLst>
      <p:ext uri="{BB962C8B-B14F-4D97-AF65-F5344CB8AC3E}">
        <p14:creationId xmlns:p14="http://schemas.microsoft.com/office/powerpoint/2010/main" val="2961099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24BB0"/>
        </a:solidFill>
        <a:effectLst/>
      </p:bgPr>
    </p:bg>
    <p:spTree>
      <p:nvGrpSpPr>
        <p:cNvPr id="1" name="Shape 118"/>
        <p:cNvGrpSpPr/>
        <p:nvPr/>
      </p:nvGrpSpPr>
      <p:grpSpPr>
        <a:xfrm>
          <a:off x="0" y="0"/>
          <a:ext cx="0" cy="0"/>
          <a:chOff x="0" y="0"/>
          <a:chExt cx="0" cy="0"/>
        </a:xfrm>
      </p:grpSpPr>
      <p:sp>
        <p:nvSpPr>
          <p:cNvPr id="119" name="Shape 119"/>
          <p:cNvSpPr txBox="1">
            <a:spLocks noGrp="1"/>
          </p:cNvSpPr>
          <p:nvPr>
            <p:ph type="subTitle" idx="4294967295"/>
          </p:nvPr>
        </p:nvSpPr>
        <p:spPr>
          <a:xfrm>
            <a:off x="777125" y="2491700"/>
            <a:ext cx="5092800" cy="2285400"/>
          </a:xfrm>
          <a:prstGeom prst="rect">
            <a:avLst/>
          </a:prstGeom>
        </p:spPr>
        <p:txBody>
          <a:bodyPr lIns="91425" tIns="91425" rIns="91425" bIns="91425" anchor="t" anchorCtr="0">
            <a:noAutofit/>
          </a:bodyPr>
          <a:lstStyle/>
          <a:p>
            <a:pPr marL="457200" lvl="0" indent="-342900" rtl="0">
              <a:spcBef>
                <a:spcPts val="0"/>
              </a:spcBef>
              <a:buClr>
                <a:srgbClr val="FFFFFF"/>
              </a:buClr>
              <a:buSzPct val="100000"/>
            </a:pPr>
            <a:r>
              <a:rPr lang="en" sz="1800" dirty="0">
                <a:solidFill>
                  <a:srgbClr val="FFFFFF"/>
                </a:solidFill>
              </a:rPr>
              <a:t>Mostly male. </a:t>
            </a:r>
            <a:r>
              <a:rPr lang="en" sz="1800" dirty="0" smtClean="0">
                <a:solidFill>
                  <a:srgbClr val="FFFFFF"/>
                </a:solidFill>
              </a:rPr>
              <a:t> Remaining the same.</a:t>
            </a:r>
            <a:endParaRPr lang="en" sz="1800" dirty="0">
              <a:solidFill>
                <a:srgbClr val="FFFFFF"/>
              </a:solidFill>
            </a:endParaRPr>
          </a:p>
          <a:p>
            <a:pPr marL="457200" lvl="0" indent="-342900" rtl="0">
              <a:spcBef>
                <a:spcPts val="0"/>
              </a:spcBef>
              <a:buClr>
                <a:srgbClr val="FFFFFF"/>
              </a:buClr>
              <a:buSzPct val="100000"/>
            </a:pPr>
            <a:r>
              <a:rPr lang="en" sz="1800" dirty="0">
                <a:solidFill>
                  <a:srgbClr val="FFFFFF"/>
                </a:solidFill>
              </a:rPr>
              <a:t>Increasingly more representative of different sexual preferences.. </a:t>
            </a:r>
            <a:endParaRPr lang="en" sz="1800" dirty="0" smtClean="0">
              <a:solidFill>
                <a:srgbClr val="FFFFFF"/>
              </a:solidFill>
            </a:endParaRPr>
          </a:p>
          <a:p>
            <a:pPr marL="457200" lvl="0" indent="-342900" rtl="0">
              <a:spcBef>
                <a:spcPts val="0"/>
              </a:spcBef>
              <a:buClr>
                <a:srgbClr val="FFFFFF"/>
              </a:buClr>
              <a:buSzPct val="100000"/>
            </a:pPr>
            <a:r>
              <a:rPr lang="en" sz="1800" dirty="0" smtClean="0">
                <a:solidFill>
                  <a:srgbClr val="FFFFFF"/>
                </a:solidFill>
              </a:rPr>
              <a:t>Marvel – a bit more sexist</a:t>
            </a:r>
          </a:p>
          <a:p>
            <a:pPr marL="457200" lvl="0" indent="-342900" rtl="0">
              <a:spcBef>
                <a:spcPts val="0"/>
              </a:spcBef>
              <a:buClr>
                <a:srgbClr val="FFFFFF"/>
              </a:buClr>
              <a:buSzPct val="100000"/>
            </a:pPr>
            <a:r>
              <a:rPr lang="en" sz="1800" dirty="0" smtClean="0">
                <a:solidFill>
                  <a:srgbClr val="FFFFFF"/>
                </a:solidFill>
              </a:rPr>
              <a:t>Bad characters are mostly stereotyped</a:t>
            </a:r>
          </a:p>
          <a:p>
            <a:pPr marL="457200" lvl="0" indent="-342900" rtl="0">
              <a:spcBef>
                <a:spcPts val="0"/>
              </a:spcBef>
              <a:buClr>
                <a:srgbClr val="FFFFFF"/>
              </a:buClr>
              <a:buSzPct val="100000"/>
            </a:pPr>
            <a:r>
              <a:rPr lang="en" sz="1800" dirty="0" smtClean="0">
                <a:solidFill>
                  <a:srgbClr val="FFFFFF"/>
                </a:solidFill>
              </a:rPr>
              <a:t>Further analysis on the body image of characters can be done.</a:t>
            </a:r>
            <a:endParaRPr lang="en" sz="1800" dirty="0">
              <a:solidFill>
                <a:srgbClr val="FFFFFF"/>
              </a:solidFill>
            </a:endParaRPr>
          </a:p>
          <a:p>
            <a:pPr lvl="0" rtl="0">
              <a:spcBef>
                <a:spcPts val="0"/>
              </a:spcBef>
              <a:buNone/>
            </a:pPr>
            <a:endParaRPr sz="1800" dirty="0">
              <a:solidFill>
                <a:srgbClr val="FFFFFF"/>
              </a:solidFill>
            </a:endParaRPr>
          </a:p>
        </p:txBody>
      </p:sp>
      <p:sp>
        <p:nvSpPr>
          <p:cNvPr id="120" name="Shape 120"/>
          <p:cNvSpPr/>
          <p:nvPr/>
        </p:nvSpPr>
        <p:spPr>
          <a:xfrm>
            <a:off x="7728456" y="2171603"/>
            <a:ext cx="229545" cy="21917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AD900"/>
          </a:solidFill>
          <a:ln>
            <a:noFill/>
          </a:ln>
        </p:spPr>
        <p:txBody>
          <a:bodyPr lIns="91425" tIns="91425" rIns="91425" bIns="91425" anchor="ctr" anchorCtr="0">
            <a:noAutofit/>
          </a:bodyPr>
          <a:lstStyle/>
          <a:p>
            <a:pPr lvl="0">
              <a:spcBef>
                <a:spcPts val="0"/>
              </a:spcBef>
              <a:buNone/>
            </a:pPr>
            <a:endParaRPr>
              <a:solidFill>
                <a:srgbClr val="FFBC00"/>
              </a:solidFill>
            </a:endParaRPr>
          </a:p>
        </p:txBody>
      </p:sp>
      <p:grpSp>
        <p:nvGrpSpPr>
          <p:cNvPr id="121" name="Shape 121"/>
          <p:cNvGrpSpPr/>
          <p:nvPr/>
        </p:nvGrpSpPr>
        <p:grpSpPr>
          <a:xfrm>
            <a:off x="7443659" y="941015"/>
            <a:ext cx="983353" cy="983618"/>
            <a:chOff x="6654650" y="3665275"/>
            <a:chExt cx="409100" cy="409125"/>
          </a:xfrm>
        </p:grpSpPr>
        <p:sp>
          <p:nvSpPr>
            <p:cNvPr id="122" name="Shape 122"/>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FFBC00"/>
                </a:solidFill>
              </a:endParaRPr>
            </a:p>
          </p:txBody>
        </p:sp>
        <p:sp>
          <p:nvSpPr>
            <p:cNvPr id="123" name="Shape 123"/>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FFBC00"/>
                </a:solidFill>
              </a:endParaRPr>
            </a:p>
          </p:txBody>
        </p:sp>
      </p:grpSp>
      <p:grpSp>
        <p:nvGrpSpPr>
          <p:cNvPr id="124" name="Shape 124"/>
          <p:cNvGrpSpPr/>
          <p:nvPr/>
        </p:nvGrpSpPr>
        <p:grpSpPr>
          <a:xfrm rot="324429">
            <a:off x="6612787" y="2067160"/>
            <a:ext cx="649665" cy="649742"/>
            <a:chOff x="570875" y="4322250"/>
            <a:chExt cx="443300" cy="443325"/>
          </a:xfrm>
        </p:grpSpPr>
        <p:sp>
          <p:nvSpPr>
            <p:cNvPr id="125" name="Shape 125"/>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FFBC00"/>
                </a:solidFill>
              </a:endParaRPr>
            </a:p>
          </p:txBody>
        </p:sp>
        <p:sp>
          <p:nvSpPr>
            <p:cNvPr id="126" name="Shape 126"/>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FFBC00"/>
                </a:solidFill>
              </a:endParaRPr>
            </a:p>
          </p:txBody>
        </p:sp>
        <p:sp>
          <p:nvSpPr>
            <p:cNvPr id="127" name="Shape 127"/>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FFBC00"/>
                </a:solidFill>
              </a:endParaRPr>
            </a:p>
          </p:txBody>
        </p:sp>
        <p:sp>
          <p:nvSpPr>
            <p:cNvPr id="128" name="Shape 128"/>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FFBC00"/>
                </a:solidFill>
              </a:endParaRPr>
            </a:p>
          </p:txBody>
        </p:sp>
      </p:grpSp>
      <p:sp>
        <p:nvSpPr>
          <p:cNvPr id="129" name="Shape 129"/>
          <p:cNvSpPr/>
          <p:nvPr/>
        </p:nvSpPr>
        <p:spPr>
          <a:xfrm rot="2466625">
            <a:off x="6568798" y="1131498"/>
            <a:ext cx="318881" cy="30447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AD900"/>
          </a:solidFill>
          <a:ln>
            <a:noFill/>
          </a:ln>
        </p:spPr>
        <p:txBody>
          <a:bodyPr lIns="91425" tIns="91425" rIns="91425" bIns="91425" anchor="ctr" anchorCtr="0">
            <a:noAutofit/>
          </a:bodyPr>
          <a:lstStyle/>
          <a:p>
            <a:pPr lvl="0">
              <a:spcBef>
                <a:spcPts val="0"/>
              </a:spcBef>
              <a:buNone/>
            </a:pPr>
            <a:endParaRPr>
              <a:solidFill>
                <a:srgbClr val="FFBC00"/>
              </a:solidFill>
            </a:endParaRPr>
          </a:p>
        </p:txBody>
      </p:sp>
      <p:sp>
        <p:nvSpPr>
          <p:cNvPr id="130" name="Shape 130"/>
          <p:cNvSpPr/>
          <p:nvPr/>
        </p:nvSpPr>
        <p:spPr>
          <a:xfrm rot="-1609120">
            <a:off x="7035168" y="1323104"/>
            <a:ext cx="229508" cy="219142"/>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A300"/>
          </a:solidFill>
          <a:ln>
            <a:noFill/>
          </a:ln>
        </p:spPr>
        <p:txBody>
          <a:bodyPr lIns="91425" tIns="91425" rIns="91425" bIns="91425" anchor="ctr" anchorCtr="0">
            <a:noAutofit/>
          </a:bodyPr>
          <a:lstStyle/>
          <a:p>
            <a:pPr lvl="0">
              <a:spcBef>
                <a:spcPts val="0"/>
              </a:spcBef>
              <a:buNone/>
            </a:pPr>
            <a:endParaRPr>
              <a:solidFill>
                <a:srgbClr val="FFBC00"/>
              </a:solidFill>
            </a:endParaRPr>
          </a:p>
        </p:txBody>
      </p:sp>
      <p:sp>
        <p:nvSpPr>
          <p:cNvPr id="131" name="Shape 131"/>
          <p:cNvSpPr/>
          <p:nvPr/>
        </p:nvSpPr>
        <p:spPr>
          <a:xfrm rot="2926137">
            <a:off x="8426693" y="1496694"/>
            <a:ext cx="171867" cy="164104"/>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A300"/>
          </a:solidFill>
          <a:ln>
            <a:noFill/>
          </a:ln>
        </p:spPr>
        <p:txBody>
          <a:bodyPr lIns="91425" tIns="91425" rIns="91425" bIns="91425" anchor="ctr" anchorCtr="0">
            <a:noAutofit/>
          </a:bodyPr>
          <a:lstStyle/>
          <a:p>
            <a:pPr lvl="0">
              <a:spcBef>
                <a:spcPts val="0"/>
              </a:spcBef>
              <a:buNone/>
            </a:pPr>
            <a:endParaRPr>
              <a:solidFill>
                <a:srgbClr val="FFBC00"/>
              </a:solidFill>
            </a:endParaRPr>
          </a:p>
        </p:txBody>
      </p:sp>
      <p:sp>
        <p:nvSpPr>
          <p:cNvPr id="132" name="Shape 132"/>
          <p:cNvSpPr/>
          <p:nvPr/>
        </p:nvSpPr>
        <p:spPr>
          <a:xfrm rot="-1608940">
            <a:off x="7711478" y="397342"/>
            <a:ext cx="154840" cy="14784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AD900"/>
          </a:solidFill>
          <a:ln>
            <a:noFill/>
          </a:ln>
        </p:spPr>
        <p:txBody>
          <a:bodyPr lIns="91425" tIns="91425" rIns="91425" bIns="91425" anchor="ctr" anchorCtr="0">
            <a:noAutofit/>
          </a:bodyPr>
          <a:lstStyle/>
          <a:p>
            <a:pPr lvl="0">
              <a:spcBef>
                <a:spcPts val="0"/>
              </a:spcBef>
              <a:buNone/>
            </a:pPr>
            <a:endParaRPr>
              <a:solidFill>
                <a:srgbClr val="FFBC00"/>
              </a:solidFill>
            </a:endParaRPr>
          </a:p>
        </p:txBody>
      </p:sp>
      <p:sp>
        <p:nvSpPr>
          <p:cNvPr id="133" name="Shape 133"/>
          <p:cNvSpPr/>
          <p:nvPr/>
        </p:nvSpPr>
        <p:spPr>
          <a:xfrm>
            <a:off x="438599" y="959200"/>
            <a:ext cx="5769813" cy="1239101"/>
          </a:xfrm>
          <a:prstGeom prst="rect">
            <a:avLst/>
          </a:prstGeom>
        </p:spPr>
        <p:txBody>
          <a:bodyPr>
            <a:prstTxWarp prst="textPlain">
              <a:avLst/>
            </a:prstTxWarp>
          </a:bodyPr>
          <a:lstStyle/>
          <a:p>
            <a:pPr lvl="0" algn="ctr"/>
            <a:r>
              <a:rPr b="0" i="0" dirty="0">
                <a:ln w="38100" cap="flat" cmpd="sng">
                  <a:solidFill>
                    <a:srgbClr val="FFFFFF"/>
                  </a:solidFill>
                  <a:prstDash val="solid"/>
                  <a:miter/>
                  <a:headEnd type="none" w="med" len="med"/>
                  <a:tailEnd type="none" w="med" len="med"/>
                </a:ln>
                <a:solidFill>
                  <a:srgbClr val="001936">
                    <a:alpha val="21920"/>
                  </a:srgbClr>
                </a:solidFill>
                <a:latin typeface="Bangers"/>
              </a:rPr>
              <a:t>Takeaway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24BB0"/>
        </a:solidFill>
        <a:effectLst/>
      </p:bgPr>
    </p:bg>
    <p:spTree>
      <p:nvGrpSpPr>
        <p:cNvPr id="1" name="Shape 137"/>
        <p:cNvGrpSpPr/>
        <p:nvPr/>
      </p:nvGrpSpPr>
      <p:grpSpPr>
        <a:xfrm>
          <a:off x="0" y="0"/>
          <a:ext cx="0" cy="0"/>
          <a:chOff x="0" y="0"/>
          <a:chExt cx="0" cy="0"/>
        </a:xfrm>
      </p:grpSpPr>
      <p:sp>
        <p:nvSpPr>
          <p:cNvPr id="138" name="Shape 138"/>
          <p:cNvSpPr txBox="1">
            <a:spLocks noGrp="1"/>
          </p:cNvSpPr>
          <p:nvPr>
            <p:ph type="ctrTitle" idx="4294967295"/>
          </p:nvPr>
        </p:nvSpPr>
        <p:spPr>
          <a:xfrm>
            <a:off x="409295" y="1854700"/>
            <a:ext cx="4777200" cy="1159800"/>
          </a:xfrm>
          <a:prstGeom prst="rect">
            <a:avLst/>
          </a:prstGeom>
        </p:spPr>
        <p:txBody>
          <a:bodyPr lIns="91425" tIns="91425" rIns="91425" bIns="91425" anchor="b" anchorCtr="0">
            <a:noAutofit/>
          </a:bodyPr>
          <a:lstStyle/>
          <a:p>
            <a:pPr lvl="0" rtl="0">
              <a:spcBef>
                <a:spcPts val="0"/>
              </a:spcBef>
              <a:buNone/>
            </a:pPr>
            <a:r>
              <a:rPr lang="en" sz="8000" dirty="0">
                <a:solidFill>
                  <a:srgbClr val="FFFFFF"/>
                </a:solidFill>
              </a:rPr>
              <a:t>THANKS!</a:t>
            </a:r>
          </a:p>
        </p:txBody>
      </p:sp>
      <p:sp>
        <p:nvSpPr>
          <p:cNvPr id="139" name="Shape 139"/>
          <p:cNvSpPr txBox="1">
            <a:spLocks noGrp="1"/>
          </p:cNvSpPr>
          <p:nvPr>
            <p:ph type="subTitle" idx="4294967295"/>
          </p:nvPr>
        </p:nvSpPr>
        <p:spPr>
          <a:xfrm>
            <a:off x="762000" y="3296868"/>
            <a:ext cx="6593700" cy="1461000"/>
          </a:xfrm>
          <a:prstGeom prst="rect">
            <a:avLst/>
          </a:prstGeom>
        </p:spPr>
        <p:txBody>
          <a:bodyPr lIns="91425" tIns="91425" rIns="91425" bIns="91425" anchor="t" anchorCtr="0">
            <a:noAutofit/>
          </a:bodyPr>
          <a:lstStyle/>
          <a:p>
            <a:pPr lvl="0" rtl="0">
              <a:spcBef>
                <a:spcPts val="0"/>
              </a:spcBef>
              <a:buNone/>
            </a:pPr>
            <a:r>
              <a:rPr lang="en" sz="1800" b="1">
                <a:solidFill>
                  <a:srgbClr val="FFFFFF"/>
                </a:solidFill>
              </a:rPr>
              <a:t>Any questions?</a:t>
            </a:r>
          </a:p>
          <a:p>
            <a:pPr lvl="0" rtl="0">
              <a:spcBef>
                <a:spcPts val="0"/>
              </a:spcBef>
              <a:buClr>
                <a:schemeClr val="dk1"/>
              </a:buClr>
              <a:buSzPct val="61111"/>
              <a:buFont typeface="Arial"/>
              <a:buNone/>
            </a:pPr>
            <a:endParaRPr sz="1800" b="1">
              <a:solidFill>
                <a:srgbClr val="FFFFFF"/>
              </a:solidFill>
            </a:endParaRPr>
          </a:p>
        </p:txBody>
      </p:sp>
      <p:sp>
        <p:nvSpPr>
          <p:cNvPr id="140" name="Shape 140"/>
          <p:cNvSpPr/>
          <p:nvPr/>
        </p:nvSpPr>
        <p:spPr>
          <a:xfrm>
            <a:off x="5608400" y="449600"/>
            <a:ext cx="2818200" cy="2653800"/>
          </a:xfrm>
          <a:prstGeom prst="wedgeEllipseCallout">
            <a:avLst>
              <a:gd name="adj1" fmla="val -57425"/>
              <a:gd name="adj2" fmla="val 37651"/>
            </a:avLst>
          </a:prstGeom>
          <a:solidFill>
            <a:srgbClr val="FFFFFF"/>
          </a:solidFill>
          <a:ln w="76200" cap="flat"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6146" name="Picture 2" descr="Image result for deadpool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030" y="893852"/>
            <a:ext cx="1736162" cy="1736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A7EB"/>
        </a:solid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rot="161729">
            <a:off x="976260" y="876905"/>
            <a:ext cx="7029878" cy="760138"/>
          </a:xfrm>
          <a:prstGeom prst="rect">
            <a:avLst/>
          </a:prstGeom>
        </p:spPr>
        <p:txBody>
          <a:bodyPr lIns="91425" tIns="91425" rIns="91425" bIns="91425" anchor="b" anchorCtr="0">
            <a:noAutofit/>
          </a:bodyPr>
          <a:lstStyle/>
          <a:p>
            <a:pPr lvl="0" rtl="0">
              <a:spcBef>
                <a:spcPts val="0"/>
              </a:spcBef>
              <a:buNone/>
            </a:pPr>
            <a:r>
              <a:rPr lang="en"/>
              <a:t>Information about the data</a:t>
            </a:r>
          </a:p>
        </p:txBody>
      </p:sp>
      <p:sp>
        <p:nvSpPr>
          <p:cNvPr id="67" name="Shape 67"/>
          <p:cNvSpPr txBox="1">
            <a:spLocks noGrp="1"/>
          </p:cNvSpPr>
          <p:nvPr>
            <p:ph type="body" idx="2"/>
          </p:nvPr>
        </p:nvSpPr>
        <p:spPr>
          <a:xfrm>
            <a:off x="917575" y="1428750"/>
            <a:ext cx="7308900" cy="826500"/>
          </a:xfrm>
          <a:prstGeom prst="rect">
            <a:avLst/>
          </a:prstGeom>
        </p:spPr>
        <p:txBody>
          <a:bodyPr lIns="91425" tIns="91425" rIns="91425" bIns="91425" anchor="t" anchorCtr="0">
            <a:noAutofit/>
          </a:bodyPr>
          <a:lstStyle/>
          <a:p>
            <a:pPr lvl="0" rtl="0">
              <a:spcBef>
                <a:spcPts val="0"/>
              </a:spcBef>
              <a:buNone/>
            </a:pPr>
            <a:r>
              <a:rPr lang="en" sz="1200" dirty="0"/>
              <a:t>T</a:t>
            </a:r>
            <a:r>
              <a:rPr lang="en" sz="1400" dirty="0"/>
              <a:t>his data was available on DC and Marvel wikias. The data was originally scrapped from the wikias by fivethirtyeight.com which did an analysis on the representation of women in comic books.</a:t>
            </a:r>
          </a:p>
        </p:txBody>
      </p:sp>
      <p:sp>
        <p:nvSpPr>
          <p:cNvPr id="69" name="Shape 69"/>
          <p:cNvSpPr txBox="1">
            <a:spLocks noGrp="1"/>
          </p:cNvSpPr>
          <p:nvPr>
            <p:ph type="body" idx="2"/>
          </p:nvPr>
        </p:nvSpPr>
        <p:spPr>
          <a:xfrm>
            <a:off x="1181528" y="2342850"/>
            <a:ext cx="7044997" cy="1823400"/>
          </a:xfrm>
          <a:prstGeom prst="rect">
            <a:avLst/>
          </a:prstGeom>
        </p:spPr>
        <p:txBody>
          <a:bodyPr lIns="91425" tIns="91425" rIns="91425" bIns="91425" anchor="t" anchorCtr="0">
            <a:noAutofit/>
          </a:bodyPr>
          <a:lstStyle/>
          <a:p>
            <a:pPr lvl="0" rtl="0">
              <a:spcBef>
                <a:spcPts val="0"/>
              </a:spcBef>
              <a:spcAft>
                <a:spcPts val="0"/>
              </a:spcAft>
              <a:buNone/>
            </a:pPr>
            <a:r>
              <a:rPr lang="en" sz="1400" b="1" dirty="0">
                <a:solidFill>
                  <a:srgbClr val="000000"/>
                </a:solidFill>
              </a:rPr>
              <a:t>What kind of analysis can be done?</a:t>
            </a:r>
          </a:p>
          <a:p>
            <a:pPr marL="457200" lvl="0" indent="-317500" rtl="0">
              <a:spcBef>
                <a:spcPts val="0"/>
              </a:spcBef>
              <a:spcAft>
                <a:spcPts val="0"/>
              </a:spcAft>
              <a:buClr>
                <a:srgbClr val="000000"/>
              </a:buClr>
              <a:buSzPct val="100000"/>
              <a:buAutoNum type="arabicPeriod"/>
            </a:pPr>
            <a:r>
              <a:rPr lang="en" sz="1400" dirty="0">
                <a:solidFill>
                  <a:srgbClr val="000000"/>
                </a:solidFill>
              </a:rPr>
              <a:t>How well is the gender represented?</a:t>
            </a:r>
          </a:p>
          <a:p>
            <a:pPr marL="457200" lvl="0" indent="-317500" rtl="0">
              <a:spcBef>
                <a:spcPts val="0"/>
              </a:spcBef>
              <a:spcAft>
                <a:spcPts val="0"/>
              </a:spcAft>
              <a:buClr>
                <a:srgbClr val="000000"/>
              </a:buClr>
              <a:buSzPct val="100000"/>
              <a:buAutoNum type="arabicPeriod"/>
            </a:pPr>
            <a:r>
              <a:rPr lang="en" sz="1400" dirty="0">
                <a:solidFill>
                  <a:srgbClr val="000000"/>
                </a:solidFill>
              </a:rPr>
              <a:t>How have the non-hetrosexual characters come to be represented over time?</a:t>
            </a:r>
          </a:p>
          <a:p>
            <a:pPr marL="457200" lvl="0" indent="-317500" rtl="0">
              <a:spcBef>
                <a:spcPts val="0"/>
              </a:spcBef>
              <a:spcAft>
                <a:spcPts val="0"/>
              </a:spcAft>
              <a:buClr>
                <a:srgbClr val="000000"/>
              </a:buClr>
              <a:buSzPct val="100000"/>
              <a:buAutoNum type="arabicPeriod"/>
            </a:pPr>
            <a:r>
              <a:rPr lang="en" sz="1400" dirty="0">
                <a:solidFill>
                  <a:srgbClr val="000000"/>
                </a:solidFill>
              </a:rPr>
              <a:t>What facial features are most popular among the characters?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6CD02"/>
        </a:solidFill>
        <a:effectLst/>
      </p:bgPr>
    </p:bg>
    <p:spTree>
      <p:nvGrpSpPr>
        <p:cNvPr id="1" name="Shape 73"/>
        <p:cNvGrpSpPr/>
        <p:nvPr/>
      </p:nvGrpSpPr>
      <p:grpSpPr>
        <a:xfrm>
          <a:off x="0" y="0"/>
          <a:ext cx="0" cy="0"/>
          <a:chOff x="0" y="0"/>
          <a:chExt cx="0" cy="0"/>
        </a:xfrm>
      </p:grpSpPr>
      <p:sp>
        <p:nvSpPr>
          <p:cNvPr id="74" name="Shape 74"/>
          <p:cNvSpPr txBox="1">
            <a:spLocks noGrp="1"/>
          </p:cNvSpPr>
          <p:nvPr>
            <p:ph type="ctrTitle"/>
          </p:nvPr>
        </p:nvSpPr>
        <p:spPr>
          <a:xfrm>
            <a:off x="4101125" y="1659550"/>
            <a:ext cx="3767400" cy="1159800"/>
          </a:xfrm>
          <a:prstGeom prst="rect">
            <a:avLst/>
          </a:prstGeom>
        </p:spPr>
        <p:txBody>
          <a:bodyPr lIns="91425" tIns="91425" rIns="91425" bIns="91425" anchor="b" anchorCtr="0">
            <a:noAutofit/>
          </a:bodyPr>
          <a:lstStyle/>
          <a:p>
            <a:pPr lvl="0" rtl="0">
              <a:spcBef>
                <a:spcPts val="0"/>
              </a:spcBef>
              <a:buNone/>
            </a:pPr>
            <a:r>
              <a:rPr lang="en" sz="7200" dirty="0"/>
              <a:t>1.</a:t>
            </a:r>
          </a:p>
          <a:p>
            <a:pPr lvl="0" rtl="0">
              <a:spcBef>
                <a:spcPts val="0"/>
              </a:spcBef>
              <a:buNone/>
            </a:pPr>
            <a:r>
              <a:rPr lang="en" dirty="0"/>
              <a:t>Gender </a:t>
            </a:r>
            <a:r>
              <a:rPr lang="en" dirty="0" smtClean="0"/>
              <a:t>Representation</a:t>
            </a:r>
            <a:endParaRPr lang="en" dirty="0"/>
          </a:p>
        </p:txBody>
      </p:sp>
      <p:sp>
        <p:nvSpPr>
          <p:cNvPr id="75" name="Shape 75"/>
          <p:cNvSpPr txBox="1">
            <a:spLocks noGrp="1"/>
          </p:cNvSpPr>
          <p:nvPr>
            <p:ph type="subTitle" idx="1"/>
          </p:nvPr>
        </p:nvSpPr>
        <p:spPr>
          <a:xfrm>
            <a:off x="4101125" y="2687650"/>
            <a:ext cx="3767400" cy="7848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49651"/>
        </a:solidFill>
        <a:effectLst/>
      </p:bgPr>
    </p:bg>
    <p:spTree>
      <p:nvGrpSpPr>
        <p:cNvPr id="1" name="Shape 79"/>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246" y="807530"/>
            <a:ext cx="5758035" cy="37015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D900"/>
        </a:solidFill>
        <a:effectLst/>
      </p:bgPr>
    </p:bg>
    <p:spTree>
      <p:nvGrpSpPr>
        <p:cNvPr id="1" name="Shape 84"/>
        <p:cNvGrpSpPr/>
        <p:nvPr/>
      </p:nvGrpSpPr>
      <p:grpSpPr>
        <a:xfrm>
          <a:off x="0" y="0"/>
          <a:ext cx="0" cy="0"/>
          <a:chOff x="0" y="0"/>
          <a:chExt cx="0" cy="0"/>
        </a:xfrm>
      </p:grpSpPr>
      <p:sp>
        <p:nvSpPr>
          <p:cNvPr id="85" name="Shape 85"/>
          <p:cNvSpPr txBox="1">
            <a:spLocks noGrp="1"/>
          </p:cNvSpPr>
          <p:nvPr>
            <p:ph type="title"/>
          </p:nvPr>
        </p:nvSpPr>
        <p:spPr>
          <a:xfrm rot="161729">
            <a:off x="976260" y="876905"/>
            <a:ext cx="7029878" cy="760138"/>
          </a:xfrm>
          <a:prstGeom prst="rect">
            <a:avLst/>
          </a:prstGeom>
        </p:spPr>
        <p:txBody>
          <a:bodyPr lIns="91425" tIns="91425" rIns="91425" bIns="91425" anchor="b" anchorCtr="0">
            <a:noAutofit/>
          </a:bodyPr>
          <a:lstStyle/>
          <a:p>
            <a:pPr lvl="0">
              <a:spcBef>
                <a:spcPts val="0"/>
              </a:spcBef>
              <a:buNone/>
            </a:pPr>
            <a:r>
              <a:rPr lang="en"/>
              <a:t>How are the genders represented?</a:t>
            </a:r>
          </a:p>
        </p:txBody>
      </p:sp>
      <p:sp>
        <p:nvSpPr>
          <p:cNvPr id="86" name="Shape 86"/>
          <p:cNvSpPr txBox="1">
            <a:spLocks noGrp="1"/>
          </p:cNvSpPr>
          <p:nvPr>
            <p:ph type="body" idx="1"/>
          </p:nvPr>
        </p:nvSpPr>
        <p:spPr>
          <a:xfrm>
            <a:off x="1052050" y="1545950"/>
            <a:ext cx="5420669" cy="3303600"/>
          </a:xfrm>
          <a:prstGeom prst="rect">
            <a:avLst/>
          </a:prstGeom>
        </p:spPr>
        <p:txBody>
          <a:bodyPr lIns="91425" tIns="91425" rIns="91425" bIns="91425" anchor="t" anchorCtr="0">
            <a:noAutofit/>
          </a:bodyPr>
          <a:lstStyle/>
          <a:p>
            <a:pPr marL="457200" lvl="0" indent="-381000" rtl="0">
              <a:spcBef>
                <a:spcPts val="0"/>
              </a:spcBef>
              <a:buSzPct val="100000"/>
            </a:pPr>
            <a:r>
              <a:rPr lang="en" sz="1800" dirty="0"/>
              <a:t>The number of male characters have always outnumbered the female characters</a:t>
            </a:r>
            <a:r>
              <a:rPr lang="en" sz="1800" dirty="0" smtClean="0"/>
              <a:t>.</a:t>
            </a:r>
          </a:p>
          <a:p>
            <a:pPr marL="76200" lvl="0" rtl="0">
              <a:spcBef>
                <a:spcPts val="0"/>
              </a:spcBef>
              <a:buSzPct val="100000"/>
              <a:buNone/>
            </a:pPr>
            <a:endParaRPr lang="en" sz="1800" dirty="0"/>
          </a:p>
          <a:p>
            <a:pPr marL="457200" lvl="0" indent="-381000" rtl="0">
              <a:spcBef>
                <a:spcPts val="0"/>
              </a:spcBef>
              <a:buSzPct val="100000"/>
            </a:pPr>
            <a:r>
              <a:rPr lang="en" sz="1800" dirty="0"/>
              <a:t>The number of characters introduced has peaked during </a:t>
            </a:r>
            <a:r>
              <a:rPr lang="en" sz="1800" dirty="0" smtClean="0"/>
              <a:t>1990s - 2000, </a:t>
            </a:r>
            <a:r>
              <a:rPr lang="en" sz="1800" dirty="0"/>
              <a:t>indicating the increasing popularity of these comic </a:t>
            </a:r>
            <a:r>
              <a:rPr lang="en" sz="1800" dirty="0" smtClean="0"/>
              <a:t>books – because of the movies .</a:t>
            </a:r>
          </a:p>
          <a:p>
            <a:pPr marL="76200" lvl="0" rtl="0">
              <a:spcBef>
                <a:spcPts val="0"/>
              </a:spcBef>
              <a:buSzPct val="100000"/>
              <a:buNone/>
            </a:pPr>
            <a:endParaRPr lang="en" sz="1800" dirty="0"/>
          </a:p>
          <a:p>
            <a:pPr marL="457200" lvl="0" indent="-381000" rtl="0">
              <a:spcBef>
                <a:spcPts val="0"/>
              </a:spcBef>
              <a:buSzPct val="100000"/>
            </a:pPr>
            <a:r>
              <a:rPr lang="en" sz="1800" dirty="0"/>
              <a:t>Non-binary genders are rarely included.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6CD02"/>
        </a:solid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4101125" y="1659550"/>
            <a:ext cx="3767400" cy="1159800"/>
          </a:xfrm>
          <a:prstGeom prst="rect">
            <a:avLst/>
          </a:prstGeom>
        </p:spPr>
        <p:txBody>
          <a:bodyPr lIns="91425" tIns="91425" rIns="91425" bIns="91425" anchor="b" anchorCtr="0">
            <a:noAutofit/>
          </a:bodyPr>
          <a:lstStyle/>
          <a:p>
            <a:pPr lvl="0" rtl="0">
              <a:spcBef>
                <a:spcPts val="0"/>
              </a:spcBef>
              <a:buNone/>
            </a:pPr>
            <a:r>
              <a:rPr lang="en" sz="7200"/>
              <a:t>2.</a:t>
            </a:r>
          </a:p>
          <a:p>
            <a:pPr lvl="0" rtl="0">
              <a:spcBef>
                <a:spcPts val="0"/>
              </a:spcBef>
              <a:buNone/>
            </a:pPr>
            <a:r>
              <a:rPr lang="en"/>
              <a:t>Sexual Inclination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875" y="955497"/>
            <a:ext cx="5415991" cy="34817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5C4CA"/>
        </a:solidFill>
        <a:effectLst/>
      </p:bgPr>
    </p:bg>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rot="161665">
            <a:off x="636952" y="875205"/>
            <a:ext cx="7638945" cy="760138"/>
          </a:xfrm>
          <a:prstGeom prst="rect">
            <a:avLst/>
          </a:prstGeom>
        </p:spPr>
        <p:txBody>
          <a:bodyPr lIns="91425" tIns="91425" rIns="91425" bIns="91425" anchor="b" anchorCtr="0">
            <a:noAutofit/>
          </a:bodyPr>
          <a:lstStyle/>
          <a:p>
            <a:pPr lvl="0">
              <a:spcBef>
                <a:spcPts val="0"/>
              </a:spcBef>
              <a:buNone/>
            </a:pPr>
            <a:r>
              <a:rPr lang="en"/>
              <a:t>Increasingly inclusive of different sexual inclination</a:t>
            </a:r>
          </a:p>
        </p:txBody>
      </p:sp>
      <p:sp>
        <p:nvSpPr>
          <p:cNvPr id="103" name="Shape 103"/>
          <p:cNvSpPr txBox="1"/>
          <p:nvPr/>
        </p:nvSpPr>
        <p:spPr>
          <a:xfrm>
            <a:off x="876875" y="1374225"/>
            <a:ext cx="7041300" cy="3000000"/>
          </a:xfrm>
          <a:prstGeom prst="rect">
            <a:avLst/>
          </a:prstGeom>
          <a:noFill/>
          <a:ln>
            <a:noFill/>
          </a:ln>
        </p:spPr>
        <p:txBody>
          <a:bodyPr lIns="91425" tIns="91425" rIns="91425" bIns="91425" anchor="ctr" anchorCtr="0">
            <a:noAutofit/>
          </a:bodyPr>
          <a:lstStyle/>
          <a:p>
            <a:pPr marL="457200" lvl="0" indent="-381000" rtl="0">
              <a:spcBef>
                <a:spcPts val="600"/>
              </a:spcBef>
              <a:buClr>
                <a:schemeClr val="dk1"/>
              </a:buClr>
              <a:buSzPct val="100000"/>
              <a:buFont typeface="Sniglet"/>
              <a:buChar char="×"/>
            </a:pPr>
            <a:r>
              <a:rPr lang="en" sz="2400">
                <a:solidFill>
                  <a:schemeClr val="dk1"/>
                </a:solidFill>
                <a:latin typeface="Sniglet"/>
                <a:ea typeface="Sniglet"/>
                <a:cs typeface="Sniglet"/>
                <a:sym typeface="Sniglet"/>
              </a:rPr>
              <a:t>The number of characters with non-heterogeneous sexual inclination has been on the rise.</a:t>
            </a:r>
          </a:p>
          <a:p>
            <a:pPr marL="457200" lvl="0" indent="-381000" rtl="0">
              <a:spcBef>
                <a:spcPts val="600"/>
              </a:spcBef>
              <a:buClr>
                <a:schemeClr val="dk1"/>
              </a:buClr>
              <a:buSzPct val="100000"/>
              <a:buFont typeface="Sniglet"/>
              <a:buChar char="×"/>
            </a:pPr>
            <a:r>
              <a:rPr lang="en" sz="2400">
                <a:solidFill>
                  <a:schemeClr val="dk1"/>
                </a:solidFill>
                <a:latin typeface="Sniglet"/>
                <a:ea typeface="Sniglet"/>
                <a:cs typeface="Sniglet"/>
                <a:sym typeface="Sniglet"/>
              </a:rPr>
              <a:t>There is a spike in number of homosexual characters introduced during 1990s and 2000s.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ctrTitle"/>
          </p:nvPr>
        </p:nvSpPr>
        <p:spPr>
          <a:xfrm>
            <a:off x="4101125" y="1659550"/>
            <a:ext cx="3767400" cy="1159800"/>
          </a:xfrm>
          <a:prstGeom prst="rect">
            <a:avLst/>
          </a:prstGeom>
        </p:spPr>
        <p:txBody>
          <a:bodyPr lIns="91425" tIns="91425" rIns="91425" bIns="91425" anchor="b" anchorCtr="0">
            <a:noAutofit/>
          </a:bodyPr>
          <a:lstStyle/>
          <a:p>
            <a:pPr lvl="0" rtl="0">
              <a:spcBef>
                <a:spcPts val="0"/>
              </a:spcBef>
              <a:buNone/>
            </a:pPr>
            <a:r>
              <a:rPr lang="en" sz="7200" dirty="0"/>
              <a:t>3</a:t>
            </a:r>
            <a:r>
              <a:rPr lang="en" sz="7200" dirty="0" smtClean="0"/>
              <a:t>.</a:t>
            </a:r>
            <a:endParaRPr lang="en" sz="7200" dirty="0"/>
          </a:p>
          <a:p>
            <a:pPr lvl="0" rtl="0">
              <a:spcBef>
                <a:spcPts val="0"/>
              </a:spcBef>
              <a:buNone/>
            </a:pPr>
            <a:r>
              <a:rPr lang="en" dirty="0" smtClean="0"/>
              <a:t>Prominent Characters</a:t>
            </a:r>
            <a:endParaRPr lang="en" dirty="0"/>
          </a:p>
        </p:txBody>
      </p:sp>
    </p:spTree>
    <p:extLst>
      <p:ext uri="{BB962C8B-B14F-4D97-AF65-F5344CB8AC3E}">
        <p14:creationId xmlns:p14="http://schemas.microsoft.com/office/powerpoint/2010/main" val="1392507205"/>
      </p:ext>
    </p:extLst>
  </p:cSld>
  <p:clrMapOvr>
    <a:masterClrMapping/>
  </p:clrMapOvr>
</p:sld>
</file>

<file path=ppt/theme/theme1.xml><?xml version="1.0" encoding="utf-8"?>
<a:theme xmlns:a="http://schemas.openxmlformats.org/drawingml/2006/main" name="Jachim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273</Words>
  <Application>Microsoft Office PowerPoint</Application>
  <PresentationFormat>On-screen Show (16:9)</PresentationFormat>
  <Paragraphs>37</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Sniglet</vt:lpstr>
      <vt:lpstr>Bangers</vt:lpstr>
      <vt:lpstr>Arial</vt:lpstr>
      <vt:lpstr>Jachimo template</vt:lpstr>
      <vt:lpstr>YOUR FAVOURITE COMIC CHARACTERS</vt:lpstr>
      <vt:lpstr>Information about the data</vt:lpstr>
      <vt:lpstr>1. Gender Representation</vt:lpstr>
      <vt:lpstr>PowerPoint Presentation</vt:lpstr>
      <vt:lpstr>How are the genders represented?</vt:lpstr>
      <vt:lpstr>2. Sexual Inclination</vt:lpstr>
      <vt:lpstr>PowerPoint Presentation</vt:lpstr>
      <vt:lpstr>Increasingly inclusive of different sexual inclination</vt:lpstr>
      <vt:lpstr>3. Prominent Characters</vt:lpstr>
      <vt:lpstr>PowerPoint Presentation</vt:lpstr>
      <vt:lpstr>4. What makes a character Bad?</vt:lpstr>
      <vt:lpstr>PowerPoint Presentation</vt:lpstr>
      <vt:lpstr>PowerPoint Presentation</vt:lpstr>
      <vt:lpstr>Conclusions</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of your favourite characters</dc:title>
  <cp:lastModifiedBy>rahul bahadur</cp:lastModifiedBy>
  <cp:revision>17</cp:revision>
  <dcterms:modified xsi:type="dcterms:W3CDTF">2017-05-11T18:20:08Z</dcterms:modified>
</cp:coreProperties>
</file>