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15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282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3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7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6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06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Resume Screening and Ranking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Rahul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deep learning models (e.g., BERT)</a:t>
            </a:r>
          </a:p>
          <a:p>
            <a:r>
              <a:t>• Score education and experience relevance</a:t>
            </a:r>
          </a:p>
          <a:p>
            <a:r>
              <a:t>• Add dashboards and real-time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by Rahul Kumar</a:t>
            </a:r>
          </a:p>
          <a:p>
            <a:r>
              <a:t>• AI Resume Screener using NLP &amp; Streamlit</a:t>
            </a:r>
          </a:p>
          <a:p>
            <a:r>
              <a:t>• Thank you for your time!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Introduction</a:t>
            </a:r>
          </a:p>
          <a:p>
            <a:r>
              <a:t>• Tools Description</a:t>
            </a:r>
          </a:p>
          <a:p>
            <a:r>
              <a:t>• Modules</a:t>
            </a:r>
          </a:p>
          <a:p>
            <a:r>
              <a:t>• Data Flow Diagram (DFD)</a:t>
            </a:r>
          </a:p>
          <a:p>
            <a:r>
              <a:t>• Use Case Diagram</a:t>
            </a:r>
          </a:p>
          <a:p>
            <a:r>
              <a:t>• Limitation</a:t>
            </a:r>
          </a:p>
          <a:p>
            <a:r>
              <a:t>• Future Scope</a:t>
            </a:r>
          </a:p>
          <a:p>
            <a:r>
              <a:t>• 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804559" cy="4399601"/>
          </a:xfrm>
        </p:spPr>
        <p:txBody>
          <a:bodyPr/>
          <a:lstStyle/>
          <a:p>
            <a:r>
              <a:rPr lang="en-US" dirty="0"/>
              <a:t>It is a web-based tool that uses </a:t>
            </a:r>
            <a:r>
              <a:rPr lang="en-US" b="1" dirty="0"/>
              <a:t>NLP</a:t>
            </a:r>
            <a:r>
              <a:rPr lang="en-US" dirty="0"/>
              <a:t> to automate resume screening.</a:t>
            </a:r>
          </a:p>
          <a:p>
            <a:r>
              <a:rPr lang="en-US" dirty="0"/>
              <a:t>The system compares </a:t>
            </a:r>
            <a:r>
              <a:rPr lang="en-US" b="1" dirty="0"/>
              <a:t>resumes with a job description</a:t>
            </a:r>
            <a:r>
              <a:rPr lang="en-US" dirty="0"/>
              <a:t> to find the best match.</a:t>
            </a:r>
          </a:p>
          <a:p>
            <a:r>
              <a:rPr lang="en-US" dirty="0"/>
              <a:t>It calculates a </a:t>
            </a:r>
            <a:r>
              <a:rPr lang="en-US" b="1" dirty="0"/>
              <a:t>relevance score</a:t>
            </a:r>
            <a:r>
              <a:rPr lang="en-US" dirty="0"/>
              <a:t> based on content similarity.</a:t>
            </a:r>
          </a:p>
          <a:p>
            <a:r>
              <a:rPr lang="en-US" dirty="0"/>
              <a:t>Built using </a:t>
            </a:r>
            <a:r>
              <a:rPr lang="en-US" b="1" dirty="0"/>
              <a:t>Python, </a:t>
            </a:r>
            <a:r>
              <a:rPr lang="en-US" b="1" dirty="0" err="1"/>
              <a:t>Streamlit</a:t>
            </a:r>
            <a:r>
              <a:rPr lang="en-US" b="1" dirty="0"/>
              <a:t>, and Scikit-learn</a:t>
            </a:r>
            <a:r>
              <a:rPr lang="en-US" dirty="0"/>
              <a:t>.</a:t>
            </a:r>
          </a:p>
          <a:p>
            <a:r>
              <a:rPr lang="en-US" dirty="0"/>
              <a:t>Helps recruiters </a:t>
            </a:r>
            <a:r>
              <a:rPr lang="en-US" b="1" dirty="0"/>
              <a:t>save time</a:t>
            </a:r>
            <a:r>
              <a:rPr lang="en-US" dirty="0"/>
              <a:t> and make </a:t>
            </a:r>
            <a:r>
              <a:rPr lang="en-US" b="1" dirty="0"/>
              <a:t>unbiased, accurate hiring decisions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1804D-A431-69E2-C671-53DB15EB0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8" y="4150265"/>
            <a:ext cx="112426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- Core programming language</a:t>
            </a:r>
          </a:p>
          <a:p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- Web app framework</a:t>
            </a:r>
          </a:p>
          <a:p>
            <a:r>
              <a:rPr dirty="0"/>
              <a:t>• </a:t>
            </a:r>
            <a:r>
              <a:rPr dirty="0" err="1"/>
              <a:t>PDFMiner</a:t>
            </a:r>
            <a:r>
              <a:rPr dirty="0"/>
              <a:t> - For resume text extraction</a:t>
            </a:r>
          </a:p>
          <a:p>
            <a:r>
              <a:rPr dirty="0"/>
              <a:t>• Scikit-learn - For TF-IDF and cosine similarity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Resume Upload</a:t>
            </a:r>
          </a:p>
          <a:p>
            <a:r>
              <a:t>• Job Description Input</a:t>
            </a:r>
          </a:p>
          <a:p>
            <a:r>
              <a:t>• Text Extraction &amp; Cleaning</a:t>
            </a:r>
          </a:p>
          <a:p>
            <a:r>
              <a:t>• Similarity Score Calculation</a:t>
            </a:r>
          </a:p>
          <a:p>
            <a:r>
              <a:t>• Resume Ranking</a:t>
            </a:r>
          </a:p>
          <a:p>
            <a:r>
              <a:t>• CSV Export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 (DFD)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Level 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E919A-CF00-AD30-E74C-BDDE35CF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1957387"/>
            <a:ext cx="22193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AC129-DBEE-798F-2796-3F1F627A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A5647-3E84-B72A-DD41-109F26B0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 (DFD)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A1CE-2800-DB41-9E2C-0E1816CA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Level </a:t>
            </a:r>
            <a:r>
              <a:rPr lang="en-US" dirty="0"/>
              <a:t>1</a:t>
            </a:r>
            <a:r>
              <a:rPr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00935-5AB2-FC90-F13B-0B83BBEE2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383" y="1172361"/>
            <a:ext cx="4997421" cy="533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8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FFED06-DF01-EECC-BA9E-ECC476F2E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464" y="2160588"/>
            <a:ext cx="6182684" cy="38814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Lacks deep semantic understanding</a:t>
            </a:r>
          </a:p>
          <a:p>
            <a:r>
              <a:t>• Depends on quality of resume formatting</a:t>
            </a:r>
          </a:p>
          <a:p>
            <a:r>
              <a:t>• Cannot replace human judgment entirely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238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Resume Screening and Ranking System</vt:lpstr>
      <vt:lpstr>Content</vt:lpstr>
      <vt:lpstr>Introduction</vt:lpstr>
      <vt:lpstr>Tools Description</vt:lpstr>
      <vt:lpstr>Modules</vt:lpstr>
      <vt:lpstr>Data Flow Diagram (DFD)</vt:lpstr>
      <vt:lpstr>Data Flow Diagram (DFD)</vt:lpstr>
      <vt:lpstr>Use Case Diagram</vt:lpstr>
      <vt:lpstr>Limitation</vt:lpstr>
      <vt:lpstr>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Kumar</cp:lastModifiedBy>
  <cp:revision>4</cp:revision>
  <dcterms:created xsi:type="dcterms:W3CDTF">2013-01-27T09:14:16Z</dcterms:created>
  <dcterms:modified xsi:type="dcterms:W3CDTF">2025-06-21T02:01:07Z</dcterms:modified>
  <cp:category/>
</cp:coreProperties>
</file>