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27432000"/>
  <p:notesSz cx="9144000" cy="6858000"/>
  <p:embeddedFontLst>
    <p:embeddedFont>
      <p:font typeface="JetBrainsMono NF" panose="02000009000000000000" pitchFamily="49" charset="0"/>
      <p:regular r:id="rId4"/>
      <p:bold r:id="rId5"/>
      <p:italic r:id="rId6"/>
      <p:boldItalic r:id="rId7"/>
    </p:embeddedFont>
    <p:embeddedFont>
      <p:font typeface="Titillium Web" pitchFamily="2" charset="77"/>
      <p:regular r:id="rId8"/>
      <p:bold r:id="rId9"/>
      <p:italic r:id="rId10"/>
      <p:boldItalic r:id="rId11"/>
    </p:embeddedFont>
    <p:embeddedFont>
      <p:font typeface="Titillium Web SemiBold"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l5lcmlz2mSAvUkIVPZAW4O20U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DEF0D1-4E1F-4459-8F8E-E3FE0348BF83}">
  <a:tblStyle styleId="{6CDEF0D1-4E1F-4459-8F8E-E3FE0348BF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p:scale>
          <a:sx n="35" d="100"/>
          <a:sy n="35" d="100"/>
        </p:scale>
        <p:origin x="1456" y="368"/>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5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828800" y="6400802"/>
            <a:ext cx="32918400" cy="18103852"/>
          </a:xfrm>
          <a:prstGeom prst="rect">
            <a:avLst/>
          </a:prstGeom>
          <a:noFill/>
          <a:ln>
            <a:noFill/>
          </a:ln>
        </p:spPr>
        <p:txBody>
          <a:bodyPr spcFirstLastPara="1" wrap="square" lIns="344850" tIns="172425" rIns="344850" bIns="172425"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4"/>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9236074" y="-1006472"/>
            <a:ext cx="18103852" cy="32918400"/>
          </a:xfrm>
          <a:prstGeom prst="rect">
            <a:avLst/>
          </a:prstGeom>
          <a:noFill/>
          <a:ln>
            <a:noFill/>
          </a:ln>
        </p:spPr>
        <p:txBody>
          <a:bodyPr spcFirstLastPara="1" wrap="square" lIns="344850" tIns="172425" rIns="344850" bIns="172425"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18929350" y="8686804"/>
            <a:ext cx="23406100" cy="82296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2165350" y="762004"/>
            <a:ext cx="23406100" cy="24079200"/>
          </a:xfrm>
          <a:prstGeom prst="rect">
            <a:avLst/>
          </a:prstGeom>
          <a:noFill/>
          <a:ln>
            <a:noFill/>
          </a:ln>
        </p:spPr>
        <p:txBody>
          <a:bodyPr spcFirstLastPara="1" wrap="square" lIns="344850" tIns="172425" rIns="344850" bIns="172425"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423334" y="304800"/>
            <a:ext cx="5897917" cy="2590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89252" y="17627602"/>
            <a:ext cx="31089600" cy="5448300"/>
          </a:xfrm>
          <a:prstGeom prst="rect">
            <a:avLst/>
          </a:prstGeom>
          <a:noFill/>
          <a:ln>
            <a:noFill/>
          </a:ln>
        </p:spPr>
        <p:txBody>
          <a:bodyPr spcFirstLastPara="1" wrap="square" lIns="344850" tIns="172425" rIns="344850" bIns="172425" anchor="t" anchorCtr="0">
            <a:normAutofit/>
          </a:bodyPr>
          <a:lstStyle>
            <a:lvl1pPr lvl="0" algn="l">
              <a:lnSpc>
                <a:spcPct val="100000"/>
              </a:lnSpc>
              <a:spcBef>
                <a:spcPts val="0"/>
              </a:spcBef>
              <a:spcAft>
                <a:spcPts val="0"/>
              </a:spcAft>
              <a:buClr>
                <a:schemeClr val="dk1"/>
              </a:buClr>
              <a:buSzPts val="15100"/>
              <a:buFont typeface="Calibri"/>
              <a:buNone/>
              <a:defRPr sz="151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2889252" y="11626854"/>
            <a:ext cx="31089600" cy="6000748"/>
          </a:xfrm>
          <a:prstGeom prst="rect">
            <a:avLst/>
          </a:prstGeom>
          <a:noFill/>
          <a:ln>
            <a:noFill/>
          </a:ln>
        </p:spPr>
        <p:txBody>
          <a:bodyPr spcFirstLastPara="1" wrap="square" lIns="344850" tIns="172425" rIns="344850" bIns="172425" anchor="b" anchorCtr="0">
            <a:normAutofit/>
          </a:bodyPr>
          <a:lstStyle>
            <a:lvl1pPr marL="457200" lvl="0" indent="-228600" algn="l">
              <a:lnSpc>
                <a:spcPct val="100000"/>
              </a:lnSpc>
              <a:spcBef>
                <a:spcPts val="1500"/>
              </a:spcBef>
              <a:spcAft>
                <a:spcPts val="0"/>
              </a:spcAft>
              <a:buClr>
                <a:srgbClr val="888888"/>
              </a:buClr>
              <a:buSzPts val="7500"/>
              <a:buNone/>
              <a:defRPr sz="7500">
                <a:solidFill>
                  <a:srgbClr val="888888"/>
                </a:solidFill>
              </a:defRPr>
            </a:lvl1pPr>
            <a:lvl2pPr marL="914400" lvl="1" indent="-228600" algn="l">
              <a:lnSpc>
                <a:spcPct val="100000"/>
              </a:lnSpc>
              <a:spcBef>
                <a:spcPts val="1360"/>
              </a:spcBef>
              <a:spcAft>
                <a:spcPts val="0"/>
              </a:spcAft>
              <a:buClr>
                <a:srgbClr val="888888"/>
              </a:buClr>
              <a:buSzPts val="6800"/>
              <a:buNone/>
              <a:defRPr sz="6800">
                <a:solidFill>
                  <a:srgbClr val="888888"/>
                </a:solidFill>
              </a:defRPr>
            </a:lvl2pPr>
            <a:lvl3pPr marL="1371600" lvl="2" indent="-228600" algn="l">
              <a:lnSpc>
                <a:spcPct val="100000"/>
              </a:lnSpc>
              <a:spcBef>
                <a:spcPts val="1200"/>
              </a:spcBef>
              <a:spcAft>
                <a:spcPts val="0"/>
              </a:spcAft>
              <a:buClr>
                <a:srgbClr val="888888"/>
              </a:buClr>
              <a:buSzPts val="6000"/>
              <a:buNone/>
              <a:defRPr sz="6000">
                <a:solidFill>
                  <a:srgbClr val="888888"/>
                </a:solidFill>
              </a:defRPr>
            </a:lvl3pPr>
            <a:lvl4pPr marL="1828800" lvl="3" indent="-228600" algn="l">
              <a:lnSpc>
                <a:spcPct val="100000"/>
              </a:lnSpc>
              <a:spcBef>
                <a:spcPts val="1060"/>
              </a:spcBef>
              <a:spcAft>
                <a:spcPts val="0"/>
              </a:spcAft>
              <a:buClr>
                <a:srgbClr val="888888"/>
              </a:buClr>
              <a:buSzPts val="5300"/>
              <a:buNone/>
              <a:defRPr sz="5300">
                <a:solidFill>
                  <a:srgbClr val="888888"/>
                </a:solidFill>
              </a:defRPr>
            </a:lvl4pPr>
            <a:lvl5pPr marL="2286000" lvl="4" indent="-228600" algn="l">
              <a:lnSpc>
                <a:spcPct val="100000"/>
              </a:lnSpc>
              <a:spcBef>
                <a:spcPts val="1060"/>
              </a:spcBef>
              <a:spcAft>
                <a:spcPts val="0"/>
              </a:spcAft>
              <a:buClr>
                <a:srgbClr val="888888"/>
              </a:buClr>
              <a:buSzPts val="5300"/>
              <a:buNone/>
              <a:defRPr sz="5300">
                <a:solidFill>
                  <a:srgbClr val="888888"/>
                </a:solidFill>
              </a:defRPr>
            </a:lvl5pPr>
            <a:lvl6pPr marL="2743200" lvl="5" indent="-228600" algn="l">
              <a:lnSpc>
                <a:spcPct val="100000"/>
              </a:lnSpc>
              <a:spcBef>
                <a:spcPts val="1060"/>
              </a:spcBef>
              <a:spcAft>
                <a:spcPts val="0"/>
              </a:spcAft>
              <a:buClr>
                <a:srgbClr val="888888"/>
              </a:buClr>
              <a:buSzPts val="5300"/>
              <a:buNone/>
              <a:defRPr sz="5300">
                <a:solidFill>
                  <a:srgbClr val="888888"/>
                </a:solidFill>
              </a:defRPr>
            </a:lvl6pPr>
            <a:lvl7pPr marL="3200400" lvl="6" indent="-228600" algn="l">
              <a:lnSpc>
                <a:spcPct val="100000"/>
              </a:lnSpc>
              <a:spcBef>
                <a:spcPts val="1060"/>
              </a:spcBef>
              <a:spcAft>
                <a:spcPts val="0"/>
              </a:spcAft>
              <a:buClr>
                <a:srgbClr val="888888"/>
              </a:buClr>
              <a:buSzPts val="5300"/>
              <a:buNone/>
              <a:defRPr sz="5300">
                <a:solidFill>
                  <a:srgbClr val="888888"/>
                </a:solidFill>
              </a:defRPr>
            </a:lvl7pPr>
            <a:lvl8pPr marL="3657600" lvl="7" indent="-228600" algn="l">
              <a:lnSpc>
                <a:spcPct val="100000"/>
              </a:lnSpc>
              <a:spcBef>
                <a:spcPts val="1060"/>
              </a:spcBef>
              <a:spcAft>
                <a:spcPts val="0"/>
              </a:spcAft>
              <a:buClr>
                <a:srgbClr val="888888"/>
              </a:buClr>
              <a:buSzPts val="5300"/>
              <a:buNone/>
              <a:defRPr sz="5300">
                <a:solidFill>
                  <a:srgbClr val="888888"/>
                </a:solidFill>
              </a:defRPr>
            </a:lvl8pPr>
            <a:lvl9pPr marL="4114800" lvl="8" indent="-228600" algn="l">
              <a:lnSpc>
                <a:spcPct val="100000"/>
              </a:lnSpc>
              <a:spcBef>
                <a:spcPts val="1060"/>
              </a:spcBef>
              <a:spcAft>
                <a:spcPts val="0"/>
              </a:spcAft>
              <a:buClr>
                <a:srgbClr val="888888"/>
              </a:buClr>
              <a:buSzPts val="5300"/>
              <a:buNone/>
              <a:defRPr sz="5300">
                <a:solidFill>
                  <a:srgbClr val="888888"/>
                </a:solidFill>
              </a:defRPr>
            </a:lvl9pPr>
          </a:lstStyle>
          <a:p>
            <a:endParaRPr/>
          </a:p>
        </p:txBody>
      </p:sp>
      <p:sp>
        <p:nvSpPr>
          <p:cNvPr id="26" name="Google Shape;26;p6"/>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1828800" y="6400802"/>
            <a:ext cx="16154400" cy="18103852"/>
          </a:xfrm>
          <a:prstGeom prst="rect">
            <a:avLst/>
          </a:prstGeom>
          <a:noFill/>
          <a:ln>
            <a:noFill/>
          </a:ln>
        </p:spPr>
        <p:txBody>
          <a:bodyPr spcFirstLastPara="1" wrap="square" lIns="344850" tIns="172425" rIns="344850" bIns="172425" anchor="t" anchorCtr="0">
            <a:normAutofit/>
          </a:bodyPr>
          <a:lstStyle>
            <a:lvl1pPr marL="457200" lvl="0" indent="-901700" algn="l">
              <a:lnSpc>
                <a:spcPct val="100000"/>
              </a:lnSpc>
              <a:spcBef>
                <a:spcPts val="2120"/>
              </a:spcBef>
              <a:spcAft>
                <a:spcPts val="0"/>
              </a:spcAft>
              <a:buClr>
                <a:schemeClr val="dk1"/>
              </a:buClr>
              <a:buSzPts val="10600"/>
              <a:buChar char="•"/>
              <a:defRPr sz="10600"/>
            </a:lvl1pPr>
            <a:lvl2pPr marL="914400" lvl="1" indent="-806450" algn="l">
              <a:lnSpc>
                <a:spcPct val="100000"/>
              </a:lnSpc>
              <a:spcBef>
                <a:spcPts val="1820"/>
              </a:spcBef>
              <a:spcAft>
                <a:spcPts val="0"/>
              </a:spcAft>
              <a:buClr>
                <a:schemeClr val="dk1"/>
              </a:buClr>
              <a:buSzPts val="9100"/>
              <a:buChar char="–"/>
              <a:defRPr sz="9100"/>
            </a:lvl2pPr>
            <a:lvl3pPr marL="1371600" lvl="2" indent="-704850" algn="l">
              <a:lnSpc>
                <a:spcPct val="100000"/>
              </a:lnSpc>
              <a:spcBef>
                <a:spcPts val="1500"/>
              </a:spcBef>
              <a:spcAft>
                <a:spcPts val="0"/>
              </a:spcAft>
              <a:buClr>
                <a:schemeClr val="dk1"/>
              </a:buClr>
              <a:buSzPts val="7500"/>
              <a:buChar char="•"/>
              <a:defRPr sz="7500"/>
            </a:lvl3pPr>
            <a:lvl4pPr marL="1828800" lvl="3" indent="-660400" algn="l">
              <a:lnSpc>
                <a:spcPct val="100000"/>
              </a:lnSpc>
              <a:spcBef>
                <a:spcPts val="1360"/>
              </a:spcBef>
              <a:spcAft>
                <a:spcPts val="0"/>
              </a:spcAft>
              <a:buClr>
                <a:schemeClr val="dk1"/>
              </a:buClr>
              <a:buSzPts val="6800"/>
              <a:buChar char="–"/>
              <a:defRPr sz="6800"/>
            </a:lvl4pPr>
            <a:lvl5pPr marL="2286000" lvl="4" indent="-660400" algn="l">
              <a:lnSpc>
                <a:spcPct val="100000"/>
              </a:lnSpc>
              <a:spcBef>
                <a:spcPts val="1360"/>
              </a:spcBef>
              <a:spcAft>
                <a:spcPts val="0"/>
              </a:spcAft>
              <a:buClr>
                <a:schemeClr val="dk1"/>
              </a:buClr>
              <a:buSzPts val="6800"/>
              <a:buChar char="»"/>
              <a:defRPr sz="6800"/>
            </a:lvl5pPr>
            <a:lvl6pPr marL="2743200" lvl="5" indent="-660400" algn="l">
              <a:lnSpc>
                <a:spcPct val="100000"/>
              </a:lnSpc>
              <a:spcBef>
                <a:spcPts val="1360"/>
              </a:spcBef>
              <a:spcAft>
                <a:spcPts val="0"/>
              </a:spcAft>
              <a:buClr>
                <a:schemeClr val="dk1"/>
              </a:buClr>
              <a:buSzPts val="6800"/>
              <a:buChar char="•"/>
              <a:defRPr sz="6800"/>
            </a:lvl6pPr>
            <a:lvl7pPr marL="3200400" lvl="6" indent="-660400" algn="l">
              <a:lnSpc>
                <a:spcPct val="100000"/>
              </a:lnSpc>
              <a:spcBef>
                <a:spcPts val="1360"/>
              </a:spcBef>
              <a:spcAft>
                <a:spcPts val="0"/>
              </a:spcAft>
              <a:buClr>
                <a:schemeClr val="dk1"/>
              </a:buClr>
              <a:buSzPts val="6800"/>
              <a:buChar char="•"/>
              <a:defRPr sz="6800"/>
            </a:lvl7pPr>
            <a:lvl8pPr marL="3657600" lvl="7" indent="-660400" algn="l">
              <a:lnSpc>
                <a:spcPct val="100000"/>
              </a:lnSpc>
              <a:spcBef>
                <a:spcPts val="1360"/>
              </a:spcBef>
              <a:spcAft>
                <a:spcPts val="0"/>
              </a:spcAft>
              <a:buClr>
                <a:schemeClr val="dk1"/>
              </a:buClr>
              <a:buSzPts val="6800"/>
              <a:buChar char="•"/>
              <a:defRPr sz="6800"/>
            </a:lvl8pPr>
            <a:lvl9pPr marL="4114800" lvl="8" indent="-660400" algn="l">
              <a:lnSpc>
                <a:spcPct val="100000"/>
              </a:lnSpc>
              <a:spcBef>
                <a:spcPts val="1360"/>
              </a:spcBef>
              <a:spcAft>
                <a:spcPts val="0"/>
              </a:spcAft>
              <a:buClr>
                <a:schemeClr val="dk1"/>
              </a:buClr>
              <a:buSzPts val="6800"/>
              <a:buChar char="•"/>
              <a:defRPr sz="6800"/>
            </a:lvl9pPr>
          </a:lstStyle>
          <a:p>
            <a:endParaRPr/>
          </a:p>
        </p:txBody>
      </p:sp>
      <p:sp>
        <p:nvSpPr>
          <p:cNvPr id="32" name="Google Shape;32;p7"/>
          <p:cNvSpPr txBox="1">
            <a:spLocks noGrp="1"/>
          </p:cNvSpPr>
          <p:nvPr>
            <p:ph type="body" idx="2"/>
          </p:nvPr>
        </p:nvSpPr>
        <p:spPr>
          <a:xfrm>
            <a:off x="18592800" y="6400802"/>
            <a:ext cx="16154400" cy="18103852"/>
          </a:xfrm>
          <a:prstGeom prst="rect">
            <a:avLst/>
          </a:prstGeom>
          <a:noFill/>
          <a:ln>
            <a:noFill/>
          </a:ln>
        </p:spPr>
        <p:txBody>
          <a:bodyPr spcFirstLastPara="1" wrap="square" lIns="344850" tIns="172425" rIns="344850" bIns="172425" anchor="t" anchorCtr="0">
            <a:normAutofit/>
          </a:bodyPr>
          <a:lstStyle>
            <a:lvl1pPr marL="457200" lvl="0" indent="-901700" algn="l">
              <a:lnSpc>
                <a:spcPct val="100000"/>
              </a:lnSpc>
              <a:spcBef>
                <a:spcPts val="2120"/>
              </a:spcBef>
              <a:spcAft>
                <a:spcPts val="0"/>
              </a:spcAft>
              <a:buClr>
                <a:schemeClr val="dk1"/>
              </a:buClr>
              <a:buSzPts val="10600"/>
              <a:buChar char="•"/>
              <a:defRPr sz="10600"/>
            </a:lvl1pPr>
            <a:lvl2pPr marL="914400" lvl="1" indent="-806450" algn="l">
              <a:lnSpc>
                <a:spcPct val="100000"/>
              </a:lnSpc>
              <a:spcBef>
                <a:spcPts val="1820"/>
              </a:spcBef>
              <a:spcAft>
                <a:spcPts val="0"/>
              </a:spcAft>
              <a:buClr>
                <a:schemeClr val="dk1"/>
              </a:buClr>
              <a:buSzPts val="9100"/>
              <a:buChar char="–"/>
              <a:defRPr sz="9100"/>
            </a:lvl2pPr>
            <a:lvl3pPr marL="1371600" lvl="2" indent="-704850" algn="l">
              <a:lnSpc>
                <a:spcPct val="100000"/>
              </a:lnSpc>
              <a:spcBef>
                <a:spcPts val="1500"/>
              </a:spcBef>
              <a:spcAft>
                <a:spcPts val="0"/>
              </a:spcAft>
              <a:buClr>
                <a:schemeClr val="dk1"/>
              </a:buClr>
              <a:buSzPts val="7500"/>
              <a:buChar char="•"/>
              <a:defRPr sz="7500"/>
            </a:lvl3pPr>
            <a:lvl4pPr marL="1828800" lvl="3" indent="-660400" algn="l">
              <a:lnSpc>
                <a:spcPct val="100000"/>
              </a:lnSpc>
              <a:spcBef>
                <a:spcPts val="1360"/>
              </a:spcBef>
              <a:spcAft>
                <a:spcPts val="0"/>
              </a:spcAft>
              <a:buClr>
                <a:schemeClr val="dk1"/>
              </a:buClr>
              <a:buSzPts val="6800"/>
              <a:buChar char="–"/>
              <a:defRPr sz="6800"/>
            </a:lvl4pPr>
            <a:lvl5pPr marL="2286000" lvl="4" indent="-660400" algn="l">
              <a:lnSpc>
                <a:spcPct val="100000"/>
              </a:lnSpc>
              <a:spcBef>
                <a:spcPts val="1360"/>
              </a:spcBef>
              <a:spcAft>
                <a:spcPts val="0"/>
              </a:spcAft>
              <a:buClr>
                <a:schemeClr val="dk1"/>
              </a:buClr>
              <a:buSzPts val="6800"/>
              <a:buChar char="»"/>
              <a:defRPr sz="6800"/>
            </a:lvl5pPr>
            <a:lvl6pPr marL="2743200" lvl="5" indent="-660400" algn="l">
              <a:lnSpc>
                <a:spcPct val="100000"/>
              </a:lnSpc>
              <a:spcBef>
                <a:spcPts val="1360"/>
              </a:spcBef>
              <a:spcAft>
                <a:spcPts val="0"/>
              </a:spcAft>
              <a:buClr>
                <a:schemeClr val="dk1"/>
              </a:buClr>
              <a:buSzPts val="6800"/>
              <a:buChar char="•"/>
              <a:defRPr sz="6800"/>
            </a:lvl6pPr>
            <a:lvl7pPr marL="3200400" lvl="6" indent="-660400" algn="l">
              <a:lnSpc>
                <a:spcPct val="100000"/>
              </a:lnSpc>
              <a:spcBef>
                <a:spcPts val="1360"/>
              </a:spcBef>
              <a:spcAft>
                <a:spcPts val="0"/>
              </a:spcAft>
              <a:buClr>
                <a:schemeClr val="dk1"/>
              </a:buClr>
              <a:buSzPts val="6800"/>
              <a:buChar char="•"/>
              <a:defRPr sz="6800"/>
            </a:lvl7pPr>
            <a:lvl8pPr marL="3657600" lvl="7" indent="-660400" algn="l">
              <a:lnSpc>
                <a:spcPct val="100000"/>
              </a:lnSpc>
              <a:spcBef>
                <a:spcPts val="1360"/>
              </a:spcBef>
              <a:spcAft>
                <a:spcPts val="0"/>
              </a:spcAft>
              <a:buClr>
                <a:schemeClr val="dk1"/>
              </a:buClr>
              <a:buSzPts val="6800"/>
              <a:buChar char="•"/>
              <a:defRPr sz="6800"/>
            </a:lvl8pPr>
            <a:lvl9pPr marL="4114800" lvl="8" indent="-660400" algn="l">
              <a:lnSpc>
                <a:spcPct val="100000"/>
              </a:lnSpc>
              <a:spcBef>
                <a:spcPts val="1360"/>
              </a:spcBef>
              <a:spcAft>
                <a:spcPts val="0"/>
              </a:spcAft>
              <a:buClr>
                <a:schemeClr val="dk1"/>
              </a:buClr>
              <a:buSzPts val="6800"/>
              <a:buChar char="•"/>
              <a:defRPr sz="6800"/>
            </a:lvl9pPr>
          </a:lstStyle>
          <a:p>
            <a:endParaRPr/>
          </a:p>
        </p:txBody>
      </p:sp>
      <p:sp>
        <p:nvSpPr>
          <p:cNvPr id="33" name="Google Shape;33;p7"/>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6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1828801" y="6140452"/>
            <a:ext cx="16160752" cy="2559048"/>
          </a:xfrm>
          <a:prstGeom prst="rect">
            <a:avLst/>
          </a:prstGeom>
          <a:noFill/>
          <a:ln>
            <a:noFill/>
          </a:ln>
        </p:spPr>
        <p:txBody>
          <a:bodyPr spcFirstLastPara="1" wrap="square" lIns="344850" tIns="172425" rIns="344850" bIns="172425" anchor="b" anchorCtr="0">
            <a:normAutofit/>
          </a:bodyPr>
          <a:lstStyle>
            <a:lvl1pPr marL="457200" lvl="0" indent="-228600" algn="l">
              <a:lnSpc>
                <a:spcPct val="100000"/>
              </a:lnSpc>
              <a:spcBef>
                <a:spcPts val="1820"/>
              </a:spcBef>
              <a:spcAft>
                <a:spcPts val="0"/>
              </a:spcAft>
              <a:buClr>
                <a:schemeClr val="dk1"/>
              </a:buClr>
              <a:buSzPts val="9100"/>
              <a:buNone/>
              <a:defRPr sz="9100" b="1"/>
            </a:lvl1pPr>
            <a:lvl2pPr marL="914400" lvl="1" indent="-228600" algn="l">
              <a:lnSpc>
                <a:spcPct val="100000"/>
              </a:lnSpc>
              <a:spcBef>
                <a:spcPts val="1500"/>
              </a:spcBef>
              <a:spcAft>
                <a:spcPts val="0"/>
              </a:spcAft>
              <a:buClr>
                <a:schemeClr val="dk1"/>
              </a:buClr>
              <a:buSzPts val="7500"/>
              <a:buNone/>
              <a:defRPr sz="7500" b="1"/>
            </a:lvl2pPr>
            <a:lvl3pPr marL="1371600" lvl="2" indent="-228600" algn="l">
              <a:lnSpc>
                <a:spcPct val="100000"/>
              </a:lnSpc>
              <a:spcBef>
                <a:spcPts val="1360"/>
              </a:spcBef>
              <a:spcAft>
                <a:spcPts val="0"/>
              </a:spcAft>
              <a:buClr>
                <a:schemeClr val="dk1"/>
              </a:buClr>
              <a:buSzPts val="6800"/>
              <a:buNone/>
              <a:defRPr sz="6800" b="1"/>
            </a:lvl3pPr>
            <a:lvl4pPr marL="1828800" lvl="3" indent="-228600" algn="l">
              <a:lnSpc>
                <a:spcPct val="100000"/>
              </a:lnSpc>
              <a:spcBef>
                <a:spcPts val="1200"/>
              </a:spcBef>
              <a:spcAft>
                <a:spcPts val="0"/>
              </a:spcAft>
              <a:buClr>
                <a:schemeClr val="dk1"/>
              </a:buClr>
              <a:buSzPts val="6000"/>
              <a:buNone/>
              <a:defRPr sz="6000" b="1"/>
            </a:lvl4pPr>
            <a:lvl5pPr marL="2286000" lvl="4" indent="-228600" algn="l">
              <a:lnSpc>
                <a:spcPct val="100000"/>
              </a:lnSpc>
              <a:spcBef>
                <a:spcPts val="1200"/>
              </a:spcBef>
              <a:spcAft>
                <a:spcPts val="0"/>
              </a:spcAft>
              <a:buClr>
                <a:schemeClr val="dk1"/>
              </a:buClr>
              <a:buSzPts val="6000"/>
              <a:buNone/>
              <a:defRPr sz="6000" b="1"/>
            </a:lvl5pPr>
            <a:lvl6pPr marL="2743200" lvl="5" indent="-228600" algn="l">
              <a:lnSpc>
                <a:spcPct val="100000"/>
              </a:lnSpc>
              <a:spcBef>
                <a:spcPts val="1200"/>
              </a:spcBef>
              <a:spcAft>
                <a:spcPts val="0"/>
              </a:spcAft>
              <a:buClr>
                <a:schemeClr val="dk1"/>
              </a:buClr>
              <a:buSzPts val="6000"/>
              <a:buNone/>
              <a:defRPr sz="6000" b="1"/>
            </a:lvl6pPr>
            <a:lvl7pPr marL="3200400" lvl="6" indent="-228600" algn="l">
              <a:lnSpc>
                <a:spcPct val="100000"/>
              </a:lnSpc>
              <a:spcBef>
                <a:spcPts val="1200"/>
              </a:spcBef>
              <a:spcAft>
                <a:spcPts val="0"/>
              </a:spcAft>
              <a:buClr>
                <a:schemeClr val="dk1"/>
              </a:buClr>
              <a:buSzPts val="6000"/>
              <a:buNone/>
              <a:defRPr sz="6000" b="1"/>
            </a:lvl7pPr>
            <a:lvl8pPr marL="3657600" lvl="7" indent="-228600" algn="l">
              <a:lnSpc>
                <a:spcPct val="100000"/>
              </a:lnSpc>
              <a:spcBef>
                <a:spcPts val="1200"/>
              </a:spcBef>
              <a:spcAft>
                <a:spcPts val="0"/>
              </a:spcAft>
              <a:buClr>
                <a:schemeClr val="dk1"/>
              </a:buClr>
              <a:buSzPts val="6000"/>
              <a:buNone/>
              <a:defRPr sz="6000" b="1"/>
            </a:lvl8pPr>
            <a:lvl9pPr marL="4114800" lvl="8" indent="-228600" algn="l">
              <a:lnSpc>
                <a:spcPct val="100000"/>
              </a:lnSpc>
              <a:spcBef>
                <a:spcPts val="1200"/>
              </a:spcBef>
              <a:spcAft>
                <a:spcPts val="0"/>
              </a:spcAft>
              <a:buClr>
                <a:schemeClr val="dk1"/>
              </a:buClr>
              <a:buSzPts val="6000"/>
              <a:buNone/>
              <a:defRPr sz="6000" b="1"/>
            </a:lvl9pPr>
          </a:lstStyle>
          <a:p>
            <a:endParaRPr/>
          </a:p>
        </p:txBody>
      </p:sp>
      <p:sp>
        <p:nvSpPr>
          <p:cNvPr id="39" name="Google Shape;39;p8"/>
          <p:cNvSpPr txBox="1">
            <a:spLocks noGrp="1"/>
          </p:cNvSpPr>
          <p:nvPr>
            <p:ph type="body" idx="2"/>
          </p:nvPr>
        </p:nvSpPr>
        <p:spPr>
          <a:xfrm>
            <a:off x="1828801" y="8699500"/>
            <a:ext cx="16160752" cy="15805152"/>
          </a:xfrm>
          <a:prstGeom prst="rect">
            <a:avLst/>
          </a:prstGeom>
          <a:noFill/>
          <a:ln>
            <a:noFill/>
          </a:ln>
        </p:spPr>
        <p:txBody>
          <a:bodyPr spcFirstLastPara="1" wrap="square" lIns="344850" tIns="172425" rIns="344850" bIns="172425" anchor="t" anchorCtr="0">
            <a:normAutofit/>
          </a:bodyPr>
          <a:lstStyle>
            <a:lvl1pPr marL="457200" lvl="0" indent="-806450" algn="l">
              <a:lnSpc>
                <a:spcPct val="100000"/>
              </a:lnSpc>
              <a:spcBef>
                <a:spcPts val="1820"/>
              </a:spcBef>
              <a:spcAft>
                <a:spcPts val="0"/>
              </a:spcAft>
              <a:buClr>
                <a:schemeClr val="dk1"/>
              </a:buClr>
              <a:buSzPts val="9100"/>
              <a:buChar char="•"/>
              <a:defRPr sz="9100"/>
            </a:lvl1pPr>
            <a:lvl2pPr marL="914400" lvl="1" indent="-704850" algn="l">
              <a:lnSpc>
                <a:spcPct val="100000"/>
              </a:lnSpc>
              <a:spcBef>
                <a:spcPts val="1500"/>
              </a:spcBef>
              <a:spcAft>
                <a:spcPts val="0"/>
              </a:spcAft>
              <a:buClr>
                <a:schemeClr val="dk1"/>
              </a:buClr>
              <a:buSzPts val="7500"/>
              <a:buChar char="–"/>
              <a:defRPr sz="7500"/>
            </a:lvl2pPr>
            <a:lvl3pPr marL="1371600" lvl="2" indent="-660400" algn="l">
              <a:lnSpc>
                <a:spcPct val="100000"/>
              </a:lnSpc>
              <a:spcBef>
                <a:spcPts val="1360"/>
              </a:spcBef>
              <a:spcAft>
                <a:spcPts val="0"/>
              </a:spcAft>
              <a:buClr>
                <a:schemeClr val="dk1"/>
              </a:buClr>
              <a:buSzPts val="6800"/>
              <a:buChar char="•"/>
              <a:defRPr sz="6800"/>
            </a:lvl3pPr>
            <a:lvl4pPr marL="1828800" lvl="3" indent="-609600" algn="l">
              <a:lnSpc>
                <a:spcPct val="100000"/>
              </a:lnSpc>
              <a:spcBef>
                <a:spcPts val="1200"/>
              </a:spcBef>
              <a:spcAft>
                <a:spcPts val="0"/>
              </a:spcAft>
              <a:buClr>
                <a:schemeClr val="dk1"/>
              </a:buClr>
              <a:buSzPts val="6000"/>
              <a:buChar char="–"/>
              <a:defRPr sz="6000"/>
            </a:lvl4pPr>
            <a:lvl5pPr marL="2286000" lvl="4" indent="-609600" algn="l">
              <a:lnSpc>
                <a:spcPct val="100000"/>
              </a:lnSpc>
              <a:spcBef>
                <a:spcPts val="1200"/>
              </a:spcBef>
              <a:spcAft>
                <a:spcPts val="0"/>
              </a:spcAft>
              <a:buClr>
                <a:schemeClr val="dk1"/>
              </a:buClr>
              <a:buSzPts val="6000"/>
              <a:buChar char="»"/>
              <a:defRPr sz="6000"/>
            </a:lvl5pPr>
            <a:lvl6pPr marL="2743200" lvl="5" indent="-609600" algn="l">
              <a:lnSpc>
                <a:spcPct val="100000"/>
              </a:lnSpc>
              <a:spcBef>
                <a:spcPts val="1200"/>
              </a:spcBef>
              <a:spcAft>
                <a:spcPts val="0"/>
              </a:spcAft>
              <a:buClr>
                <a:schemeClr val="dk1"/>
              </a:buClr>
              <a:buSzPts val="6000"/>
              <a:buChar char="•"/>
              <a:defRPr sz="6000"/>
            </a:lvl6pPr>
            <a:lvl7pPr marL="3200400" lvl="6" indent="-609600" algn="l">
              <a:lnSpc>
                <a:spcPct val="100000"/>
              </a:lnSpc>
              <a:spcBef>
                <a:spcPts val="1200"/>
              </a:spcBef>
              <a:spcAft>
                <a:spcPts val="0"/>
              </a:spcAft>
              <a:buClr>
                <a:schemeClr val="dk1"/>
              </a:buClr>
              <a:buSzPts val="6000"/>
              <a:buChar char="•"/>
              <a:defRPr sz="6000"/>
            </a:lvl7pPr>
            <a:lvl8pPr marL="3657600" lvl="7" indent="-609600" algn="l">
              <a:lnSpc>
                <a:spcPct val="100000"/>
              </a:lnSpc>
              <a:spcBef>
                <a:spcPts val="1200"/>
              </a:spcBef>
              <a:spcAft>
                <a:spcPts val="0"/>
              </a:spcAft>
              <a:buClr>
                <a:schemeClr val="dk1"/>
              </a:buClr>
              <a:buSzPts val="6000"/>
              <a:buChar char="•"/>
              <a:defRPr sz="6000"/>
            </a:lvl8pPr>
            <a:lvl9pPr marL="4114800" lvl="8" indent="-609600" algn="l">
              <a:lnSpc>
                <a:spcPct val="100000"/>
              </a:lnSpc>
              <a:spcBef>
                <a:spcPts val="1200"/>
              </a:spcBef>
              <a:spcAft>
                <a:spcPts val="0"/>
              </a:spcAft>
              <a:buClr>
                <a:schemeClr val="dk1"/>
              </a:buClr>
              <a:buSzPts val="6000"/>
              <a:buChar char="•"/>
              <a:defRPr sz="6000"/>
            </a:lvl9pPr>
          </a:lstStyle>
          <a:p>
            <a:endParaRPr/>
          </a:p>
        </p:txBody>
      </p:sp>
      <p:sp>
        <p:nvSpPr>
          <p:cNvPr id="40" name="Google Shape;40;p8"/>
          <p:cNvSpPr txBox="1">
            <a:spLocks noGrp="1"/>
          </p:cNvSpPr>
          <p:nvPr>
            <p:ph type="body" idx="3"/>
          </p:nvPr>
        </p:nvSpPr>
        <p:spPr>
          <a:xfrm>
            <a:off x="18580102" y="6140452"/>
            <a:ext cx="16167100" cy="2559048"/>
          </a:xfrm>
          <a:prstGeom prst="rect">
            <a:avLst/>
          </a:prstGeom>
          <a:noFill/>
          <a:ln>
            <a:noFill/>
          </a:ln>
        </p:spPr>
        <p:txBody>
          <a:bodyPr spcFirstLastPara="1" wrap="square" lIns="344850" tIns="172425" rIns="344850" bIns="172425" anchor="b" anchorCtr="0">
            <a:normAutofit/>
          </a:bodyPr>
          <a:lstStyle>
            <a:lvl1pPr marL="457200" lvl="0" indent="-228600" algn="l">
              <a:lnSpc>
                <a:spcPct val="100000"/>
              </a:lnSpc>
              <a:spcBef>
                <a:spcPts val="1820"/>
              </a:spcBef>
              <a:spcAft>
                <a:spcPts val="0"/>
              </a:spcAft>
              <a:buClr>
                <a:schemeClr val="dk1"/>
              </a:buClr>
              <a:buSzPts val="9100"/>
              <a:buNone/>
              <a:defRPr sz="9100" b="1"/>
            </a:lvl1pPr>
            <a:lvl2pPr marL="914400" lvl="1" indent="-228600" algn="l">
              <a:lnSpc>
                <a:spcPct val="100000"/>
              </a:lnSpc>
              <a:spcBef>
                <a:spcPts val="1500"/>
              </a:spcBef>
              <a:spcAft>
                <a:spcPts val="0"/>
              </a:spcAft>
              <a:buClr>
                <a:schemeClr val="dk1"/>
              </a:buClr>
              <a:buSzPts val="7500"/>
              <a:buNone/>
              <a:defRPr sz="7500" b="1"/>
            </a:lvl2pPr>
            <a:lvl3pPr marL="1371600" lvl="2" indent="-228600" algn="l">
              <a:lnSpc>
                <a:spcPct val="100000"/>
              </a:lnSpc>
              <a:spcBef>
                <a:spcPts val="1360"/>
              </a:spcBef>
              <a:spcAft>
                <a:spcPts val="0"/>
              </a:spcAft>
              <a:buClr>
                <a:schemeClr val="dk1"/>
              </a:buClr>
              <a:buSzPts val="6800"/>
              <a:buNone/>
              <a:defRPr sz="6800" b="1"/>
            </a:lvl3pPr>
            <a:lvl4pPr marL="1828800" lvl="3" indent="-228600" algn="l">
              <a:lnSpc>
                <a:spcPct val="100000"/>
              </a:lnSpc>
              <a:spcBef>
                <a:spcPts val="1200"/>
              </a:spcBef>
              <a:spcAft>
                <a:spcPts val="0"/>
              </a:spcAft>
              <a:buClr>
                <a:schemeClr val="dk1"/>
              </a:buClr>
              <a:buSzPts val="6000"/>
              <a:buNone/>
              <a:defRPr sz="6000" b="1"/>
            </a:lvl4pPr>
            <a:lvl5pPr marL="2286000" lvl="4" indent="-228600" algn="l">
              <a:lnSpc>
                <a:spcPct val="100000"/>
              </a:lnSpc>
              <a:spcBef>
                <a:spcPts val="1200"/>
              </a:spcBef>
              <a:spcAft>
                <a:spcPts val="0"/>
              </a:spcAft>
              <a:buClr>
                <a:schemeClr val="dk1"/>
              </a:buClr>
              <a:buSzPts val="6000"/>
              <a:buNone/>
              <a:defRPr sz="6000" b="1"/>
            </a:lvl5pPr>
            <a:lvl6pPr marL="2743200" lvl="5" indent="-228600" algn="l">
              <a:lnSpc>
                <a:spcPct val="100000"/>
              </a:lnSpc>
              <a:spcBef>
                <a:spcPts val="1200"/>
              </a:spcBef>
              <a:spcAft>
                <a:spcPts val="0"/>
              </a:spcAft>
              <a:buClr>
                <a:schemeClr val="dk1"/>
              </a:buClr>
              <a:buSzPts val="6000"/>
              <a:buNone/>
              <a:defRPr sz="6000" b="1"/>
            </a:lvl6pPr>
            <a:lvl7pPr marL="3200400" lvl="6" indent="-228600" algn="l">
              <a:lnSpc>
                <a:spcPct val="100000"/>
              </a:lnSpc>
              <a:spcBef>
                <a:spcPts val="1200"/>
              </a:spcBef>
              <a:spcAft>
                <a:spcPts val="0"/>
              </a:spcAft>
              <a:buClr>
                <a:schemeClr val="dk1"/>
              </a:buClr>
              <a:buSzPts val="6000"/>
              <a:buNone/>
              <a:defRPr sz="6000" b="1"/>
            </a:lvl7pPr>
            <a:lvl8pPr marL="3657600" lvl="7" indent="-228600" algn="l">
              <a:lnSpc>
                <a:spcPct val="100000"/>
              </a:lnSpc>
              <a:spcBef>
                <a:spcPts val="1200"/>
              </a:spcBef>
              <a:spcAft>
                <a:spcPts val="0"/>
              </a:spcAft>
              <a:buClr>
                <a:schemeClr val="dk1"/>
              </a:buClr>
              <a:buSzPts val="6000"/>
              <a:buNone/>
              <a:defRPr sz="6000" b="1"/>
            </a:lvl8pPr>
            <a:lvl9pPr marL="4114800" lvl="8" indent="-228600" algn="l">
              <a:lnSpc>
                <a:spcPct val="100000"/>
              </a:lnSpc>
              <a:spcBef>
                <a:spcPts val="1200"/>
              </a:spcBef>
              <a:spcAft>
                <a:spcPts val="0"/>
              </a:spcAft>
              <a:buClr>
                <a:schemeClr val="dk1"/>
              </a:buClr>
              <a:buSzPts val="6000"/>
              <a:buNone/>
              <a:defRPr sz="6000" b="1"/>
            </a:lvl9pPr>
          </a:lstStyle>
          <a:p>
            <a:endParaRPr/>
          </a:p>
        </p:txBody>
      </p:sp>
      <p:sp>
        <p:nvSpPr>
          <p:cNvPr id="41" name="Google Shape;41;p8"/>
          <p:cNvSpPr txBox="1">
            <a:spLocks noGrp="1"/>
          </p:cNvSpPr>
          <p:nvPr>
            <p:ph type="body" idx="4"/>
          </p:nvPr>
        </p:nvSpPr>
        <p:spPr>
          <a:xfrm>
            <a:off x="18580102" y="8699500"/>
            <a:ext cx="16167100" cy="15805152"/>
          </a:xfrm>
          <a:prstGeom prst="rect">
            <a:avLst/>
          </a:prstGeom>
          <a:noFill/>
          <a:ln>
            <a:noFill/>
          </a:ln>
        </p:spPr>
        <p:txBody>
          <a:bodyPr spcFirstLastPara="1" wrap="square" lIns="344850" tIns="172425" rIns="344850" bIns="172425" anchor="t" anchorCtr="0">
            <a:normAutofit/>
          </a:bodyPr>
          <a:lstStyle>
            <a:lvl1pPr marL="457200" lvl="0" indent="-806450" algn="l">
              <a:lnSpc>
                <a:spcPct val="100000"/>
              </a:lnSpc>
              <a:spcBef>
                <a:spcPts val="1820"/>
              </a:spcBef>
              <a:spcAft>
                <a:spcPts val="0"/>
              </a:spcAft>
              <a:buClr>
                <a:schemeClr val="dk1"/>
              </a:buClr>
              <a:buSzPts val="9100"/>
              <a:buChar char="•"/>
              <a:defRPr sz="9100"/>
            </a:lvl1pPr>
            <a:lvl2pPr marL="914400" lvl="1" indent="-704850" algn="l">
              <a:lnSpc>
                <a:spcPct val="100000"/>
              </a:lnSpc>
              <a:spcBef>
                <a:spcPts val="1500"/>
              </a:spcBef>
              <a:spcAft>
                <a:spcPts val="0"/>
              </a:spcAft>
              <a:buClr>
                <a:schemeClr val="dk1"/>
              </a:buClr>
              <a:buSzPts val="7500"/>
              <a:buChar char="–"/>
              <a:defRPr sz="7500"/>
            </a:lvl2pPr>
            <a:lvl3pPr marL="1371600" lvl="2" indent="-660400" algn="l">
              <a:lnSpc>
                <a:spcPct val="100000"/>
              </a:lnSpc>
              <a:spcBef>
                <a:spcPts val="1360"/>
              </a:spcBef>
              <a:spcAft>
                <a:spcPts val="0"/>
              </a:spcAft>
              <a:buClr>
                <a:schemeClr val="dk1"/>
              </a:buClr>
              <a:buSzPts val="6800"/>
              <a:buChar char="•"/>
              <a:defRPr sz="6800"/>
            </a:lvl3pPr>
            <a:lvl4pPr marL="1828800" lvl="3" indent="-609600" algn="l">
              <a:lnSpc>
                <a:spcPct val="100000"/>
              </a:lnSpc>
              <a:spcBef>
                <a:spcPts val="1200"/>
              </a:spcBef>
              <a:spcAft>
                <a:spcPts val="0"/>
              </a:spcAft>
              <a:buClr>
                <a:schemeClr val="dk1"/>
              </a:buClr>
              <a:buSzPts val="6000"/>
              <a:buChar char="–"/>
              <a:defRPr sz="6000"/>
            </a:lvl4pPr>
            <a:lvl5pPr marL="2286000" lvl="4" indent="-609600" algn="l">
              <a:lnSpc>
                <a:spcPct val="100000"/>
              </a:lnSpc>
              <a:spcBef>
                <a:spcPts val="1200"/>
              </a:spcBef>
              <a:spcAft>
                <a:spcPts val="0"/>
              </a:spcAft>
              <a:buClr>
                <a:schemeClr val="dk1"/>
              </a:buClr>
              <a:buSzPts val="6000"/>
              <a:buChar char="»"/>
              <a:defRPr sz="6000"/>
            </a:lvl5pPr>
            <a:lvl6pPr marL="2743200" lvl="5" indent="-609600" algn="l">
              <a:lnSpc>
                <a:spcPct val="100000"/>
              </a:lnSpc>
              <a:spcBef>
                <a:spcPts val="1200"/>
              </a:spcBef>
              <a:spcAft>
                <a:spcPts val="0"/>
              </a:spcAft>
              <a:buClr>
                <a:schemeClr val="dk1"/>
              </a:buClr>
              <a:buSzPts val="6000"/>
              <a:buChar char="•"/>
              <a:defRPr sz="6000"/>
            </a:lvl6pPr>
            <a:lvl7pPr marL="3200400" lvl="6" indent="-609600" algn="l">
              <a:lnSpc>
                <a:spcPct val="100000"/>
              </a:lnSpc>
              <a:spcBef>
                <a:spcPts val="1200"/>
              </a:spcBef>
              <a:spcAft>
                <a:spcPts val="0"/>
              </a:spcAft>
              <a:buClr>
                <a:schemeClr val="dk1"/>
              </a:buClr>
              <a:buSzPts val="6000"/>
              <a:buChar char="•"/>
              <a:defRPr sz="6000"/>
            </a:lvl7pPr>
            <a:lvl8pPr marL="3657600" lvl="7" indent="-609600" algn="l">
              <a:lnSpc>
                <a:spcPct val="100000"/>
              </a:lnSpc>
              <a:spcBef>
                <a:spcPts val="1200"/>
              </a:spcBef>
              <a:spcAft>
                <a:spcPts val="0"/>
              </a:spcAft>
              <a:buClr>
                <a:schemeClr val="dk1"/>
              </a:buClr>
              <a:buSzPts val="6000"/>
              <a:buChar char="•"/>
              <a:defRPr sz="6000"/>
            </a:lvl8pPr>
            <a:lvl9pPr marL="4114800" lvl="8" indent="-609600" algn="l">
              <a:lnSpc>
                <a:spcPct val="100000"/>
              </a:lnSpc>
              <a:spcBef>
                <a:spcPts val="1200"/>
              </a:spcBef>
              <a:spcAft>
                <a:spcPts val="0"/>
              </a:spcAft>
              <a:buClr>
                <a:schemeClr val="dk1"/>
              </a:buClr>
              <a:buSzPts val="6000"/>
              <a:buChar char="•"/>
              <a:defRPr sz="6000"/>
            </a:lvl9pPr>
          </a:lstStyle>
          <a:p>
            <a:endParaRPr/>
          </a:p>
        </p:txBody>
      </p:sp>
      <p:sp>
        <p:nvSpPr>
          <p:cNvPr id="42" name="Google Shape;42;p8"/>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1828803" y="1092200"/>
            <a:ext cx="12033252" cy="4648200"/>
          </a:xfrm>
          <a:prstGeom prst="rect">
            <a:avLst/>
          </a:prstGeom>
          <a:noFill/>
          <a:ln>
            <a:noFill/>
          </a:ln>
        </p:spPr>
        <p:txBody>
          <a:bodyPr spcFirstLastPara="1" wrap="square" lIns="344850" tIns="172425" rIns="344850" bIns="172425" anchor="b" anchorCtr="0">
            <a:normAutofit/>
          </a:bodyPr>
          <a:lstStyle>
            <a:lvl1pPr lvl="0" algn="l">
              <a:lnSpc>
                <a:spcPct val="100000"/>
              </a:lnSpc>
              <a:spcBef>
                <a:spcPts val="0"/>
              </a:spcBef>
              <a:spcAft>
                <a:spcPts val="0"/>
              </a:spcAft>
              <a:buClr>
                <a:schemeClr val="dk1"/>
              </a:buClr>
              <a:buSzPts val="7500"/>
              <a:buFont typeface="Calibri"/>
              <a:buNone/>
              <a:defRPr sz="7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4300200" y="1092202"/>
            <a:ext cx="20447000" cy="23412452"/>
          </a:xfrm>
          <a:prstGeom prst="rect">
            <a:avLst/>
          </a:prstGeom>
          <a:noFill/>
          <a:ln>
            <a:noFill/>
          </a:ln>
        </p:spPr>
        <p:txBody>
          <a:bodyPr spcFirstLastPara="1" wrap="square" lIns="344850" tIns="172425" rIns="344850" bIns="172425" anchor="t" anchorCtr="0">
            <a:normAutofit/>
          </a:bodyPr>
          <a:lstStyle>
            <a:lvl1pPr marL="457200" lvl="0" indent="-996950" algn="l">
              <a:lnSpc>
                <a:spcPct val="100000"/>
              </a:lnSpc>
              <a:spcBef>
                <a:spcPts val="2420"/>
              </a:spcBef>
              <a:spcAft>
                <a:spcPts val="0"/>
              </a:spcAft>
              <a:buClr>
                <a:schemeClr val="dk1"/>
              </a:buClr>
              <a:buSzPts val="12100"/>
              <a:buChar char="•"/>
              <a:defRPr sz="12100"/>
            </a:lvl1pPr>
            <a:lvl2pPr marL="914400" lvl="1" indent="-901700" algn="l">
              <a:lnSpc>
                <a:spcPct val="100000"/>
              </a:lnSpc>
              <a:spcBef>
                <a:spcPts val="2120"/>
              </a:spcBef>
              <a:spcAft>
                <a:spcPts val="0"/>
              </a:spcAft>
              <a:buClr>
                <a:schemeClr val="dk1"/>
              </a:buClr>
              <a:buSzPts val="10600"/>
              <a:buChar char="–"/>
              <a:defRPr sz="10600"/>
            </a:lvl2pPr>
            <a:lvl3pPr marL="1371600" lvl="2" indent="-806450" algn="l">
              <a:lnSpc>
                <a:spcPct val="100000"/>
              </a:lnSpc>
              <a:spcBef>
                <a:spcPts val="1820"/>
              </a:spcBef>
              <a:spcAft>
                <a:spcPts val="0"/>
              </a:spcAft>
              <a:buClr>
                <a:schemeClr val="dk1"/>
              </a:buClr>
              <a:buSzPts val="9100"/>
              <a:buChar char="•"/>
              <a:defRPr sz="9100"/>
            </a:lvl3pPr>
            <a:lvl4pPr marL="1828800" lvl="3" indent="-704850" algn="l">
              <a:lnSpc>
                <a:spcPct val="100000"/>
              </a:lnSpc>
              <a:spcBef>
                <a:spcPts val="1500"/>
              </a:spcBef>
              <a:spcAft>
                <a:spcPts val="0"/>
              </a:spcAft>
              <a:buClr>
                <a:schemeClr val="dk1"/>
              </a:buClr>
              <a:buSzPts val="7500"/>
              <a:buChar char="–"/>
              <a:defRPr sz="7500"/>
            </a:lvl4pPr>
            <a:lvl5pPr marL="2286000" lvl="4" indent="-704850" algn="l">
              <a:lnSpc>
                <a:spcPct val="100000"/>
              </a:lnSpc>
              <a:spcBef>
                <a:spcPts val="1500"/>
              </a:spcBef>
              <a:spcAft>
                <a:spcPts val="0"/>
              </a:spcAft>
              <a:buClr>
                <a:schemeClr val="dk1"/>
              </a:buClr>
              <a:buSzPts val="7500"/>
              <a:buChar char="»"/>
              <a:defRPr sz="7500"/>
            </a:lvl5pPr>
            <a:lvl6pPr marL="2743200" lvl="5" indent="-704850" algn="l">
              <a:lnSpc>
                <a:spcPct val="100000"/>
              </a:lnSpc>
              <a:spcBef>
                <a:spcPts val="1500"/>
              </a:spcBef>
              <a:spcAft>
                <a:spcPts val="0"/>
              </a:spcAft>
              <a:buClr>
                <a:schemeClr val="dk1"/>
              </a:buClr>
              <a:buSzPts val="7500"/>
              <a:buChar char="•"/>
              <a:defRPr sz="7500"/>
            </a:lvl6pPr>
            <a:lvl7pPr marL="3200400" lvl="6" indent="-704850" algn="l">
              <a:lnSpc>
                <a:spcPct val="100000"/>
              </a:lnSpc>
              <a:spcBef>
                <a:spcPts val="1500"/>
              </a:spcBef>
              <a:spcAft>
                <a:spcPts val="0"/>
              </a:spcAft>
              <a:buClr>
                <a:schemeClr val="dk1"/>
              </a:buClr>
              <a:buSzPts val="7500"/>
              <a:buChar char="•"/>
              <a:defRPr sz="7500"/>
            </a:lvl7pPr>
            <a:lvl8pPr marL="3657600" lvl="7" indent="-704850" algn="l">
              <a:lnSpc>
                <a:spcPct val="100000"/>
              </a:lnSpc>
              <a:spcBef>
                <a:spcPts val="1500"/>
              </a:spcBef>
              <a:spcAft>
                <a:spcPts val="0"/>
              </a:spcAft>
              <a:buClr>
                <a:schemeClr val="dk1"/>
              </a:buClr>
              <a:buSzPts val="7500"/>
              <a:buChar char="•"/>
              <a:defRPr sz="7500"/>
            </a:lvl8pPr>
            <a:lvl9pPr marL="4114800" lvl="8" indent="-704850" algn="l">
              <a:lnSpc>
                <a:spcPct val="100000"/>
              </a:lnSpc>
              <a:spcBef>
                <a:spcPts val="1500"/>
              </a:spcBef>
              <a:spcAft>
                <a:spcPts val="0"/>
              </a:spcAft>
              <a:buClr>
                <a:schemeClr val="dk1"/>
              </a:buClr>
              <a:buSzPts val="7500"/>
              <a:buChar char="•"/>
              <a:defRPr sz="7500"/>
            </a:lvl9pPr>
          </a:lstStyle>
          <a:p>
            <a:endParaRPr/>
          </a:p>
        </p:txBody>
      </p:sp>
      <p:sp>
        <p:nvSpPr>
          <p:cNvPr id="57" name="Google Shape;57;p11"/>
          <p:cNvSpPr txBox="1">
            <a:spLocks noGrp="1"/>
          </p:cNvSpPr>
          <p:nvPr>
            <p:ph type="body" idx="2"/>
          </p:nvPr>
        </p:nvSpPr>
        <p:spPr>
          <a:xfrm>
            <a:off x="1828803" y="5740402"/>
            <a:ext cx="12033252" cy="18764252"/>
          </a:xfrm>
          <a:prstGeom prst="rect">
            <a:avLst/>
          </a:prstGeom>
          <a:noFill/>
          <a:ln>
            <a:noFill/>
          </a:ln>
        </p:spPr>
        <p:txBody>
          <a:bodyPr spcFirstLastPara="1" wrap="square" lIns="344850" tIns="172425" rIns="344850" bIns="172425" anchor="t" anchorCtr="0">
            <a:normAutofit/>
          </a:bodyPr>
          <a:lstStyle>
            <a:lvl1pPr marL="457200" lvl="0" indent="-228600" algn="l">
              <a:lnSpc>
                <a:spcPct val="100000"/>
              </a:lnSpc>
              <a:spcBef>
                <a:spcPts val="1060"/>
              </a:spcBef>
              <a:spcAft>
                <a:spcPts val="0"/>
              </a:spcAft>
              <a:buClr>
                <a:schemeClr val="dk1"/>
              </a:buClr>
              <a:buSzPts val="5300"/>
              <a:buNone/>
              <a:defRPr sz="5300"/>
            </a:lvl1pPr>
            <a:lvl2pPr marL="914400" lvl="1" indent="-228600" algn="l">
              <a:lnSpc>
                <a:spcPct val="100000"/>
              </a:lnSpc>
              <a:spcBef>
                <a:spcPts val="900"/>
              </a:spcBef>
              <a:spcAft>
                <a:spcPts val="0"/>
              </a:spcAft>
              <a:buClr>
                <a:schemeClr val="dk1"/>
              </a:buClr>
              <a:buSzPts val="4500"/>
              <a:buNone/>
              <a:defRPr sz="4500"/>
            </a:lvl2pPr>
            <a:lvl3pPr marL="1371600" lvl="2" indent="-228600" algn="l">
              <a:lnSpc>
                <a:spcPct val="100000"/>
              </a:lnSpc>
              <a:spcBef>
                <a:spcPts val="760"/>
              </a:spcBef>
              <a:spcAft>
                <a:spcPts val="0"/>
              </a:spcAft>
              <a:buClr>
                <a:schemeClr val="dk1"/>
              </a:buClr>
              <a:buSzPts val="3800"/>
              <a:buNone/>
              <a:defRPr sz="3800"/>
            </a:lvl3pPr>
            <a:lvl4pPr marL="1828800" lvl="3" indent="-228600" algn="l">
              <a:lnSpc>
                <a:spcPct val="100000"/>
              </a:lnSpc>
              <a:spcBef>
                <a:spcPts val="680"/>
              </a:spcBef>
              <a:spcAft>
                <a:spcPts val="0"/>
              </a:spcAft>
              <a:buClr>
                <a:schemeClr val="dk1"/>
              </a:buClr>
              <a:buSzPts val="3400"/>
              <a:buNone/>
              <a:defRPr sz="3400"/>
            </a:lvl4pPr>
            <a:lvl5pPr marL="2286000" lvl="4" indent="-228600" algn="l">
              <a:lnSpc>
                <a:spcPct val="100000"/>
              </a:lnSpc>
              <a:spcBef>
                <a:spcPts val="680"/>
              </a:spcBef>
              <a:spcAft>
                <a:spcPts val="0"/>
              </a:spcAft>
              <a:buClr>
                <a:schemeClr val="dk1"/>
              </a:buClr>
              <a:buSzPts val="3400"/>
              <a:buNone/>
              <a:defRPr sz="3400"/>
            </a:lvl5pPr>
            <a:lvl6pPr marL="2743200" lvl="5" indent="-228600" algn="l">
              <a:lnSpc>
                <a:spcPct val="100000"/>
              </a:lnSpc>
              <a:spcBef>
                <a:spcPts val="680"/>
              </a:spcBef>
              <a:spcAft>
                <a:spcPts val="0"/>
              </a:spcAft>
              <a:buClr>
                <a:schemeClr val="dk1"/>
              </a:buClr>
              <a:buSzPts val="3400"/>
              <a:buNone/>
              <a:defRPr sz="3400"/>
            </a:lvl6pPr>
            <a:lvl7pPr marL="3200400" lvl="6" indent="-228600" algn="l">
              <a:lnSpc>
                <a:spcPct val="100000"/>
              </a:lnSpc>
              <a:spcBef>
                <a:spcPts val="680"/>
              </a:spcBef>
              <a:spcAft>
                <a:spcPts val="0"/>
              </a:spcAft>
              <a:buClr>
                <a:schemeClr val="dk1"/>
              </a:buClr>
              <a:buSzPts val="3400"/>
              <a:buNone/>
              <a:defRPr sz="3400"/>
            </a:lvl7pPr>
            <a:lvl8pPr marL="3657600" lvl="7" indent="-228600" algn="l">
              <a:lnSpc>
                <a:spcPct val="100000"/>
              </a:lnSpc>
              <a:spcBef>
                <a:spcPts val="680"/>
              </a:spcBef>
              <a:spcAft>
                <a:spcPts val="0"/>
              </a:spcAft>
              <a:buClr>
                <a:schemeClr val="dk1"/>
              </a:buClr>
              <a:buSzPts val="3400"/>
              <a:buNone/>
              <a:defRPr sz="3400"/>
            </a:lvl8pPr>
            <a:lvl9pPr marL="4114800" lvl="8" indent="-228600" algn="l">
              <a:lnSpc>
                <a:spcPct val="100000"/>
              </a:lnSpc>
              <a:spcBef>
                <a:spcPts val="680"/>
              </a:spcBef>
              <a:spcAft>
                <a:spcPts val="0"/>
              </a:spcAft>
              <a:buClr>
                <a:schemeClr val="dk1"/>
              </a:buClr>
              <a:buSzPts val="3400"/>
              <a:buNone/>
              <a:defRPr sz="3400"/>
            </a:lvl9pPr>
          </a:lstStyle>
          <a:p>
            <a:endParaRPr/>
          </a:p>
        </p:txBody>
      </p:sp>
      <p:sp>
        <p:nvSpPr>
          <p:cNvPr id="58" name="Google Shape;58;p11"/>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7169152" y="19202400"/>
            <a:ext cx="21945600" cy="2266952"/>
          </a:xfrm>
          <a:prstGeom prst="rect">
            <a:avLst/>
          </a:prstGeom>
          <a:noFill/>
          <a:ln>
            <a:noFill/>
          </a:ln>
        </p:spPr>
        <p:txBody>
          <a:bodyPr spcFirstLastPara="1" wrap="square" lIns="344850" tIns="172425" rIns="344850" bIns="172425" anchor="b" anchorCtr="0">
            <a:normAutofit/>
          </a:bodyPr>
          <a:lstStyle>
            <a:lvl1pPr lvl="0" algn="l">
              <a:lnSpc>
                <a:spcPct val="100000"/>
              </a:lnSpc>
              <a:spcBef>
                <a:spcPts val="0"/>
              </a:spcBef>
              <a:spcAft>
                <a:spcPts val="0"/>
              </a:spcAft>
              <a:buClr>
                <a:schemeClr val="dk1"/>
              </a:buClr>
              <a:buSzPts val="7500"/>
              <a:buFont typeface="Calibri"/>
              <a:buNone/>
              <a:defRPr sz="7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7169152" y="2451100"/>
            <a:ext cx="21945600" cy="16459200"/>
          </a:xfrm>
          <a:prstGeom prst="rect">
            <a:avLst/>
          </a:prstGeom>
          <a:noFill/>
          <a:ln>
            <a:noFill/>
          </a:ln>
        </p:spPr>
      </p:sp>
      <p:sp>
        <p:nvSpPr>
          <p:cNvPr id="64" name="Google Shape;64;p12"/>
          <p:cNvSpPr txBox="1">
            <a:spLocks noGrp="1"/>
          </p:cNvSpPr>
          <p:nvPr>
            <p:ph type="body" idx="1"/>
          </p:nvPr>
        </p:nvSpPr>
        <p:spPr>
          <a:xfrm>
            <a:off x="7169152" y="21469352"/>
            <a:ext cx="21945600" cy="3219448"/>
          </a:xfrm>
          <a:prstGeom prst="rect">
            <a:avLst/>
          </a:prstGeom>
          <a:noFill/>
          <a:ln>
            <a:noFill/>
          </a:ln>
        </p:spPr>
        <p:txBody>
          <a:bodyPr spcFirstLastPara="1" wrap="square" lIns="344850" tIns="172425" rIns="344850" bIns="172425" anchor="t" anchorCtr="0">
            <a:normAutofit/>
          </a:bodyPr>
          <a:lstStyle>
            <a:lvl1pPr marL="457200" lvl="0" indent="-228600" algn="l">
              <a:lnSpc>
                <a:spcPct val="100000"/>
              </a:lnSpc>
              <a:spcBef>
                <a:spcPts val="1060"/>
              </a:spcBef>
              <a:spcAft>
                <a:spcPts val="0"/>
              </a:spcAft>
              <a:buClr>
                <a:schemeClr val="dk1"/>
              </a:buClr>
              <a:buSzPts val="5300"/>
              <a:buNone/>
              <a:defRPr sz="5300"/>
            </a:lvl1pPr>
            <a:lvl2pPr marL="914400" lvl="1" indent="-228600" algn="l">
              <a:lnSpc>
                <a:spcPct val="100000"/>
              </a:lnSpc>
              <a:spcBef>
                <a:spcPts val="900"/>
              </a:spcBef>
              <a:spcAft>
                <a:spcPts val="0"/>
              </a:spcAft>
              <a:buClr>
                <a:schemeClr val="dk1"/>
              </a:buClr>
              <a:buSzPts val="4500"/>
              <a:buNone/>
              <a:defRPr sz="4500"/>
            </a:lvl2pPr>
            <a:lvl3pPr marL="1371600" lvl="2" indent="-228600" algn="l">
              <a:lnSpc>
                <a:spcPct val="100000"/>
              </a:lnSpc>
              <a:spcBef>
                <a:spcPts val="760"/>
              </a:spcBef>
              <a:spcAft>
                <a:spcPts val="0"/>
              </a:spcAft>
              <a:buClr>
                <a:schemeClr val="dk1"/>
              </a:buClr>
              <a:buSzPts val="3800"/>
              <a:buNone/>
              <a:defRPr sz="3800"/>
            </a:lvl3pPr>
            <a:lvl4pPr marL="1828800" lvl="3" indent="-228600" algn="l">
              <a:lnSpc>
                <a:spcPct val="100000"/>
              </a:lnSpc>
              <a:spcBef>
                <a:spcPts val="680"/>
              </a:spcBef>
              <a:spcAft>
                <a:spcPts val="0"/>
              </a:spcAft>
              <a:buClr>
                <a:schemeClr val="dk1"/>
              </a:buClr>
              <a:buSzPts val="3400"/>
              <a:buNone/>
              <a:defRPr sz="3400"/>
            </a:lvl4pPr>
            <a:lvl5pPr marL="2286000" lvl="4" indent="-228600" algn="l">
              <a:lnSpc>
                <a:spcPct val="100000"/>
              </a:lnSpc>
              <a:spcBef>
                <a:spcPts val="680"/>
              </a:spcBef>
              <a:spcAft>
                <a:spcPts val="0"/>
              </a:spcAft>
              <a:buClr>
                <a:schemeClr val="dk1"/>
              </a:buClr>
              <a:buSzPts val="3400"/>
              <a:buNone/>
              <a:defRPr sz="3400"/>
            </a:lvl5pPr>
            <a:lvl6pPr marL="2743200" lvl="5" indent="-228600" algn="l">
              <a:lnSpc>
                <a:spcPct val="100000"/>
              </a:lnSpc>
              <a:spcBef>
                <a:spcPts val="680"/>
              </a:spcBef>
              <a:spcAft>
                <a:spcPts val="0"/>
              </a:spcAft>
              <a:buClr>
                <a:schemeClr val="dk1"/>
              </a:buClr>
              <a:buSzPts val="3400"/>
              <a:buNone/>
              <a:defRPr sz="3400"/>
            </a:lvl6pPr>
            <a:lvl7pPr marL="3200400" lvl="6" indent="-228600" algn="l">
              <a:lnSpc>
                <a:spcPct val="100000"/>
              </a:lnSpc>
              <a:spcBef>
                <a:spcPts val="680"/>
              </a:spcBef>
              <a:spcAft>
                <a:spcPts val="0"/>
              </a:spcAft>
              <a:buClr>
                <a:schemeClr val="dk1"/>
              </a:buClr>
              <a:buSzPts val="3400"/>
              <a:buNone/>
              <a:defRPr sz="3400"/>
            </a:lvl7pPr>
            <a:lvl8pPr marL="3657600" lvl="7" indent="-228600" algn="l">
              <a:lnSpc>
                <a:spcPct val="100000"/>
              </a:lnSpc>
              <a:spcBef>
                <a:spcPts val="680"/>
              </a:spcBef>
              <a:spcAft>
                <a:spcPts val="0"/>
              </a:spcAft>
              <a:buClr>
                <a:schemeClr val="dk1"/>
              </a:buClr>
              <a:buSzPts val="3400"/>
              <a:buNone/>
              <a:defRPr sz="3400"/>
            </a:lvl8pPr>
            <a:lvl9pPr marL="4114800" lvl="8" indent="-228600" algn="l">
              <a:lnSpc>
                <a:spcPct val="100000"/>
              </a:lnSpc>
              <a:spcBef>
                <a:spcPts val="680"/>
              </a:spcBef>
              <a:spcAft>
                <a:spcPts val="0"/>
              </a:spcAft>
              <a:buClr>
                <a:schemeClr val="dk1"/>
              </a:buClr>
              <a:buSzPts val="3400"/>
              <a:buNone/>
              <a:defRPr sz="3400"/>
            </a:lvl9pPr>
          </a:lstStyle>
          <a:p>
            <a:endParaRPr/>
          </a:p>
        </p:txBody>
      </p:sp>
      <p:sp>
        <p:nvSpPr>
          <p:cNvPr id="65" name="Google Shape;65;p12"/>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828800" y="1098552"/>
            <a:ext cx="32918400" cy="4572000"/>
          </a:xfrm>
          <a:prstGeom prst="rect">
            <a:avLst/>
          </a:prstGeom>
          <a:noFill/>
          <a:ln>
            <a:noFill/>
          </a:ln>
        </p:spPr>
        <p:txBody>
          <a:bodyPr spcFirstLastPara="1" wrap="square" lIns="344850" tIns="172425" rIns="344850" bIns="172425" anchor="ctr" anchorCtr="0">
            <a:normAutofit/>
          </a:bodyPr>
          <a:lstStyle>
            <a:lvl1pPr marR="0" lvl="0" algn="ctr" rtl="0">
              <a:lnSpc>
                <a:spcPct val="100000"/>
              </a:lnSpc>
              <a:spcBef>
                <a:spcPts val="0"/>
              </a:spcBef>
              <a:spcAft>
                <a:spcPts val="0"/>
              </a:spcAft>
              <a:buClr>
                <a:schemeClr val="dk1"/>
              </a:buClr>
              <a:buSzPts val="16600"/>
              <a:buFont typeface="Calibri"/>
              <a:buNone/>
              <a:defRPr sz="16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1828800" y="6400802"/>
            <a:ext cx="32918400" cy="18103852"/>
          </a:xfrm>
          <a:prstGeom prst="rect">
            <a:avLst/>
          </a:prstGeom>
          <a:noFill/>
          <a:ln>
            <a:noFill/>
          </a:ln>
        </p:spPr>
        <p:txBody>
          <a:bodyPr spcFirstLastPara="1" wrap="square" lIns="344850" tIns="172425" rIns="344850" bIns="172425" anchor="t" anchorCtr="0">
            <a:normAutofit/>
          </a:bodyPr>
          <a:lstStyle>
            <a:lvl1pPr marL="457200" marR="0" lvl="0" indent="-996950" algn="l" rtl="0">
              <a:lnSpc>
                <a:spcPct val="100000"/>
              </a:lnSpc>
              <a:spcBef>
                <a:spcPts val="2420"/>
              </a:spcBef>
              <a:spcAft>
                <a:spcPts val="0"/>
              </a:spcAft>
              <a:buClr>
                <a:schemeClr val="dk1"/>
              </a:buClr>
              <a:buSzPts val="12100"/>
              <a:buFont typeface="Arial"/>
              <a:buChar char="•"/>
              <a:defRPr sz="12100" b="0" i="0" u="none" strike="noStrike" cap="none">
                <a:solidFill>
                  <a:schemeClr val="dk1"/>
                </a:solidFill>
                <a:latin typeface="Calibri"/>
                <a:ea typeface="Calibri"/>
                <a:cs typeface="Calibri"/>
                <a:sym typeface="Calibri"/>
              </a:defRPr>
            </a:lvl1pPr>
            <a:lvl2pPr marL="914400" marR="0" lvl="1" indent="-901700" algn="l" rtl="0">
              <a:lnSpc>
                <a:spcPct val="100000"/>
              </a:lnSpc>
              <a:spcBef>
                <a:spcPts val="212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6450" algn="l" rtl="0">
              <a:lnSpc>
                <a:spcPct val="100000"/>
              </a:lnSpc>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4pPr>
            <a:lvl5pPr marL="2286000" marR="0" lvl="4"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5pPr>
            <a:lvl6pPr marL="2743200" marR="0" lvl="5"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6pPr>
            <a:lvl7pPr marL="3200400" marR="0" lvl="6"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7pPr>
            <a:lvl8pPr marL="3657600" marR="0" lvl="7"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8pPr>
            <a:lvl9pPr marL="4114800" marR="0" lvl="8" indent="-704850" algn="l" rtl="0">
              <a:lnSpc>
                <a:spcPct val="100000"/>
              </a:lnSpc>
              <a:spcBef>
                <a:spcPts val="15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1828800" y="25425402"/>
            <a:ext cx="8534400" cy="1460500"/>
          </a:xfrm>
          <a:prstGeom prst="rect">
            <a:avLst/>
          </a:prstGeom>
          <a:noFill/>
          <a:ln>
            <a:noFill/>
          </a:ln>
        </p:spPr>
        <p:txBody>
          <a:bodyPr spcFirstLastPara="1" wrap="square" lIns="344850" tIns="172425" rIns="344850" bIns="172425" anchor="ctr" anchorCtr="0">
            <a:noAutofit/>
          </a:bodyPr>
          <a:lstStyle>
            <a:lvl1pPr marR="0" lvl="0" algn="l" rtl="0">
              <a:lnSpc>
                <a:spcPct val="100000"/>
              </a:lnSpc>
              <a:spcBef>
                <a:spcPts val="0"/>
              </a:spcBef>
              <a:spcAft>
                <a:spcPts val="0"/>
              </a:spcAft>
              <a:buClr>
                <a:srgbClr val="000000"/>
              </a:buClr>
              <a:buSzPts val="1400"/>
              <a:buFont typeface="Arial"/>
              <a:buNone/>
              <a:defRPr sz="45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12496800" y="25425402"/>
            <a:ext cx="11582400" cy="1460500"/>
          </a:xfrm>
          <a:prstGeom prst="rect">
            <a:avLst/>
          </a:prstGeom>
          <a:noFill/>
          <a:ln>
            <a:noFill/>
          </a:ln>
        </p:spPr>
        <p:txBody>
          <a:bodyPr spcFirstLastPara="1" wrap="square" lIns="344850" tIns="172425" rIns="344850" bIns="172425" anchor="ctr" anchorCtr="0">
            <a:noAutofit/>
          </a:bodyPr>
          <a:lstStyle>
            <a:lvl1pPr marR="0" lvl="0" algn="ctr" rtl="0">
              <a:lnSpc>
                <a:spcPct val="100000"/>
              </a:lnSpc>
              <a:spcBef>
                <a:spcPts val="0"/>
              </a:spcBef>
              <a:spcAft>
                <a:spcPts val="0"/>
              </a:spcAft>
              <a:buClr>
                <a:srgbClr val="000000"/>
              </a:buClr>
              <a:buSzPts val="1400"/>
              <a:buFont typeface="Arial"/>
              <a:buNone/>
              <a:defRPr sz="45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26212800" y="25425402"/>
            <a:ext cx="8534400" cy="1460500"/>
          </a:xfrm>
          <a:prstGeom prst="rect">
            <a:avLst/>
          </a:prstGeom>
          <a:noFill/>
          <a:ln>
            <a:noFill/>
          </a:ln>
        </p:spPr>
        <p:txBody>
          <a:bodyPr spcFirstLastPara="1" wrap="square" lIns="344850" tIns="172425" rIns="344850" bIns="172425" anchor="ctr" anchorCtr="0">
            <a:noAutofit/>
          </a:bodyPr>
          <a:lstStyle>
            <a:lvl1pPr marL="0" marR="0" lvl="0"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500"/>
              <a:buFont typeface="Arial"/>
              <a:buNone/>
              <a:defRPr sz="4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hyperlink" Target="https://github.com/ucb-substrate/strongarm" TargetMode="External"/><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5" name="Google Shape;85;p2"/>
          <p:cNvPicPr preferRelativeResize="0"/>
          <p:nvPr/>
        </p:nvPicPr>
        <p:blipFill rotWithShape="1">
          <a:blip r:embed="rId3">
            <a:alphaModFix/>
          </a:blip>
          <a:srcRect/>
          <a:stretch/>
        </p:blipFill>
        <p:spPr>
          <a:xfrm>
            <a:off x="685800" y="762000"/>
            <a:ext cx="7086600" cy="2972435"/>
          </a:xfrm>
          <a:prstGeom prst="rect">
            <a:avLst/>
          </a:prstGeom>
          <a:noFill/>
          <a:ln>
            <a:noFill/>
          </a:ln>
        </p:spPr>
      </p:pic>
      <p:sp>
        <p:nvSpPr>
          <p:cNvPr id="86" name="Google Shape;86;p2"/>
          <p:cNvSpPr txBox="1"/>
          <p:nvPr/>
        </p:nvSpPr>
        <p:spPr>
          <a:xfrm>
            <a:off x="7772400" y="1066800"/>
            <a:ext cx="21122358"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800"/>
              <a:buFont typeface="Arial"/>
              <a:buNone/>
            </a:pPr>
            <a:r>
              <a:rPr lang="en-US" sz="8800" dirty="0">
                <a:solidFill>
                  <a:schemeClr val="dk1"/>
                </a:solidFill>
                <a:latin typeface="Titillium Web SemiBold"/>
                <a:ea typeface="Titillium Web SemiBold"/>
                <a:cs typeface="Titillium Web SemiBold"/>
                <a:sym typeface="Titillium Web SemiBold"/>
              </a:rPr>
              <a:t>Strongly-typed APIs for analog generators</a:t>
            </a:r>
            <a:endParaRPr lang="en-US" sz="1400" b="0" i="0" u="none" strike="noStrike" cap="none" dirty="0">
              <a:solidFill>
                <a:srgbClr val="000000"/>
              </a:solidFill>
              <a:latin typeface="Arial"/>
              <a:ea typeface="Arial"/>
              <a:cs typeface="Arial"/>
              <a:sym typeface="Arial"/>
            </a:endParaRPr>
          </a:p>
        </p:txBody>
      </p:sp>
      <p:sp>
        <p:nvSpPr>
          <p:cNvPr id="87" name="Google Shape;87;p2"/>
          <p:cNvSpPr/>
          <p:nvPr/>
        </p:nvSpPr>
        <p:spPr>
          <a:xfrm>
            <a:off x="381000" y="4343400"/>
            <a:ext cx="11734800" cy="986374"/>
          </a:xfrm>
          <a:prstGeom prst="rect">
            <a:avLst/>
          </a:prstGeom>
          <a:solidFill>
            <a:srgbClr val="002E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chemeClr val="lt1"/>
                </a:solidFill>
                <a:latin typeface="Titillium Web SemiBold"/>
                <a:ea typeface="Titillium Web SemiBold"/>
                <a:cs typeface="Titillium Web SemiBold"/>
                <a:sym typeface="Titillium Web SemiBold"/>
              </a:rPr>
              <a:t>Blocks and IOs</a:t>
            </a:r>
            <a:endParaRPr sz="1400" b="0" i="0" u="none" strike="noStrike" cap="none" dirty="0">
              <a:solidFill>
                <a:srgbClr val="000000"/>
              </a:solidFill>
              <a:latin typeface="Arial"/>
              <a:ea typeface="Arial"/>
              <a:cs typeface="Arial"/>
              <a:sym typeface="Arial"/>
            </a:endParaRPr>
          </a:p>
        </p:txBody>
      </p:sp>
      <p:sp>
        <p:nvSpPr>
          <p:cNvPr id="88" name="Google Shape;88;p2"/>
          <p:cNvSpPr/>
          <p:nvPr/>
        </p:nvSpPr>
        <p:spPr>
          <a:xfrm>
            <a:off x="12420600" y="4343400"/>
            <a:ext cx="11734800" cy="986374"/>
          </a:xfrm>
          <a:prstGeom prst="rect">
            <a:avLst/>
          </a:prstGeom>
          <a:solidFill>
            <a:srgbClr val="002E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chemeClr val="lt1"/>
                </a:solidFill>
                <a:latin typeface="Titillium Web SemiBold"/>
                <a:cs typeface="Titillium Web SemiBold"/>
                <a:sym typeface="Titillium Web SemiBold"/>
              </a:rPr>
              <a:t>Schemas and Sch</a:t>
            </a:r>
            <a:r>
              <a:rPr lang="en-US" sz="4400" dirty="0">
                <a:solidFill>
                  <a:schemeClr val="lt1"/>
                </a:solidFill>
                <a:latin typeface="Titillium Web SemiBold"/>
                <a:cs typeface="Titillium Web SemiBold"/>
                <a:sym typeface="Titillium Web SemiBold"/>
              </a:rPr>
              <a:t>ematic Cell IR (SCIR)</a:t>
            </a:r>
            <a:endParaRPr sz="1400" b="0" i="0" u="none" strike="noStrike" cap="none" dirty="0">
              <a:solidFill>
                <a:srgbClr val="000000"/>
              </a:solidFill>
              <a:latin typeface="Arial"/>
              <a:ea typeface="Arial"/>
              <a:cs typeface="Arial"/>
              <a:sym typeface="Arial"/>
            </a:endParaRPr>
          </a:p>
        </p:txBody>
      </p:sp>
      <p:sp>
        <p:nvSpPr>
          <p:cNvPr id="89" name="Google Shape;89;p2"/>
          <p:cNvSpPr txBox="1"/>
          <p:nvPr/>
        </p:nvSpPr>
        <p:spPr>
          <a:xfrm>
            <a:off x="381000" y="5540973"/>
            <a:ext cx="11734800" cy="474587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Blocks are composable generator units (think modules/cells). Blocks can be any type, but they are commonly structs that hold their parameters. All Blocks declare an IO type that specifies the input/output signals.</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Blocks declare the set of views they support by implementing the appropriate traits (</a:t>
            </a:r>
            <a:r>
              <a:rPr lang="en-US" sz="2800" dirty="0">
                <a:solidFill>
                  <a:schemeClr val="dk1"/>
                </a:solidFill>
                <a:latin typeface="JetBrainsMono NF" panose="02000009000000000000" pitchFamily="49" charset="0"/>
                <a:ea typeface="JetBrainsMono NF" panose="02000009000000000000" pitchFamily="49" charset="0"/>
                <a:cs typeface="JetBrainsMono NF" panose="02000009000000000000" pitchFamily="49" charset="0"/>
              </a:rPr>
              <a:t>Schematic</a:t>
            </a:r>
            <a:r>
              <a:rPr lang="en-US" sz="2800" dirty="0">
                <a:solidFill>
                  <a:schemeClr val="dk1"/>
                </a:solidFill>
              </a:rPr>
              <a:t> and/or </a:t>
            </a:r>
            <a:r>
              <a:rPr lang="en-US" sz="2800" dirty="0">
                <a:solidFill>
                  <a:schemeClr val="dk1"/>
                </a:solidFill>
                <a:latin typeface="JetBrainsMono NF" panose="02000009000000000000" pitchFamily="49" charset="0"/>
                <a:ea typeface="JetBrainsMono NF" panose="02000009000000000000" pitchFamily="49" charset="0"/>
                <a:cs typeface="JetBrainsMono NF" panose="02000009000000000000" pitchFamily="49" charset="0"/>
              </a:rPr>
              <a:t>Layout</a:t>
            </a:r>
            <a:r>
              <a:rPr lang="en-US" sz="2800" dirty="0">
                <a:solidFill>
                  <a:schemeClr val="dk1"/>
                </a:solidFill>
              </a:rPr>
              <a:t>). The schematic and layout systems each support propagating nested views:</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Schematics can expose internal node voltages or terminal currents for probing in simulation</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Layouts can expose internal geometry to higher-level blocks</a:t>
            </a:r>
            <a:endParaRPr sz="2800" dirty="0">
              <a:solidFill>
                <a:schemeClr val="dk1"/>
              </a:solidFill>
            </a:endParaRPr>
          </a:p>
        </p:txBody>
      </p:sp>
      <p:sp>
        <p:nvSpPr>
          <p:cNvPr id="90" name="Google Shape;90;p2"/>
          <p:cNvSpPr txBox="1"/>
          <p:nvPr/>
        </p:nvSpPr>
        <p:spPr>
          <a:xfrm>
            <a:off x="7965750" y="2500125"/>
            <a:ext cx="18798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dirty="0">
                <a:solidFill>
                  <a:schemeClr val="dk1"/>
                </a:solidFill>
                <a:latin typeface="Titillium Web"/>
                <a:ea typeface="Titillium Web"/>
                <a:cs typeface="Titillium Web"/>
                <a:sym typeface="Titillium Web"/>
              </a:rPr>
              <a:t>Rohan Kumar, Rahul Kumar              </a:t>
            </a:r>
            <a:r>
              <a:rPr lang="en-US" sz="4000" b="0" i="0" u="none" strike="noStrike" cap="none" dirty="0">
                <a:solidFill>
                  <a:schemeClr val="dk1"/>
                </a:solidFill>
                <a:latin typeface="Titillium Web"/>
                <a:ea typeface="Titillium Web"/>
                <a:cs typeface="Titillium Web"/>
                <a:sym typeface="Titillium Web"/>
              </a:rPr>
              <a:t>Advisor: </a:t>
            </a:r>
            <a:r>
              <a:rPr lang="en-US" sz="4000" b="0" i="0" u="none" strike="noStrike" cap="none" dirty="0" err="1">
                <a:solidFill>
                  <a:schemeClr val="dk1"/>
                </a:solidFill>
                <a:latin typeface="Titillium Web"/>
                <a:ea typeface="Titillium Web"/>
                <a:cs typeface="Titillium Web"/>
                <a:sym typeface="Titillium Web"/>
              </a:rPr>
              <a:t>Borivoje</a:t>
            </a:r>
            <a:r>
              <a:rPr lang="en-US" sz="4000" b="0" i="0" u="none" strike="noStrike" cap="none" dirty="0">
                <a:solidFill>
                  <a:schemeClr val="dk1"/>
                </a:solidFill>
                <a:latin typeface="Titillium Web"/>
                <a:ea typeface="Titillium Web"/>
                <a:cs typeface="Titillium Web"/>
                <a:sym typeface="Titillium Web"/>
              </a:rPr>
              <a:t> Nikolic</a:t>
            </a:r>
            <a:endParaRPr sz="4000" b="0" i="0" u="none" strike="noStrike" cap="none" dirty="0">
              <a:solidFill>
                <a:schemeClr val="dk1"/>
              </a:solidFill>
              <a:latin typeface="Titillium Web"/>
              <a:ea typeface="Titillium Web"/>
              <a:cs typeface="Titillium Web"/>
              <a:sym typeface="Titillium Web"/>
            </a:endParaRPr>
          </a:p>
        </p:txBody>
      </p:sp>
      <p:sp>
        <p:nvSpPr>
          <p:cNvPr id="91" name="Google Shape;91;p2"/>
          <p:cNvSpPr/>
          <p:nvPr/>
        </p:nvSpPr>
        <p:spPr>
          <a:xfrm>
            <a:off x="12420600" y="14406026"/>
            <a:ext cx="11734800" cy="986374"/>
          </a:xfrm>
          <a:prstGeom prst="rect">
            <a:avLst/>
          </a:prstGeom>
          <a:solidFill>
            <a:srgbClr val="002E63"/>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sz="4400" dirty="0">
                <a:solidFill>
                  <a:schemeClr val="lt1"/>
                </a:solidFill>
                <a:latin typeface="Titillium Web SemiBold"/>
                <a:ea typeface="Titillium Web SemiBold"/>
                <a:cs typeface="Titillium Web SemiBold"/>
                <a:sym typeface="Titillium Web SemiBold"/>
              </a:rPr>
              <a:t>Global Grid Layout Methodology</a:t>
            </a:r>
            <a:endParaRPr sz="4400" b="0" i="0" u="none" strike="noStrike" cap="none" dirty="0">
              <a:solidFill>
                <a:schemeClr val="lt1"/>
              </a:solidFill>
              <a:latin typeface="Titillium Web SemiBold"/>
              <a:ea typeface="Titillium Web SemiBold"/>
              <a:cs typeface="Titillium Web SemiBold"/>
              <a:sym typeface="Titillium Web SemiBold"/>
            </a:endParaRPr>
          </a:p>
        </p:txBody>
      </p:sp>
      <p:sp>
        <p:nvSpPr>
          <p:cNvPr id="92" name="Google Shape;92;p2"/>
          <p:cNvSpPr/>
          <p:nvPr/>
        </p:nvSpPr>
        <p:spPr>
          <a:xfrm>
            <a:off x="381000" y="14406026"/>
            <a:ext cx="11734800" cy="986374"/>
          </a:xfrm>
          <a:prstGeom prst="rect">
            <a:avLst/>
          </a:prstGeom>
          <a:solidFill>
            <a:srgbClr val="002E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dirty="0">
                <a:solidFill>
                  <a:schemeClr val="lt1"/>
                </a:solidFill>
                <a:latin typeface="Titillium Web SemiBold"/>
                <a:ea typeface="Titillium Web SemiBold"/>
                <a:cs typeface="Titillium Web SemiBold"/>
                <a:sym typeface="Titillium Web SemiBold"/>
              </a:rPr>
              <a:t>Simulation and Testbenches</a:t>
            </a:r>
            <a:endParaRPr sz="1400" b="0" i="0" u="none" strike="noStrike" cap="none" dirty="0">
              <a:solidFill>
                <a:srgbClr val="000000"/>
              </a:solidFill>
              <a:latin typeface="Arial"/>
              <a:ea typeface="Arial"/>
              <a:cs typeface="Arial"/>
              <a:sym typeface="Arial"/>
            </a:endParaRPr>
          </a:p>
        </p:txBody>
      </p:sp>
      <p:sp>
        <p:nvSpPr>
          <p:cNvPr id="93" name="Google Shape;93;p2"/>
          <p:cNvSpPr/>
          <p:nvPr/>
        </p:nvSpPr>
        <p:spPr>
          <a:xfrm>
            <a:off x="24460200" y="11570153"/>
            <a:ext cx="11734800" cy="986400"/>
          </a:xfrm>
          <a:prstGeom prst="rect">
            <a:avLst/>
          </a:prstGeom>
          <a:solidFill>
            <a:srgbClr val="002E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dirty="0">
                <a:solidFill>
                  <a:schemeClr val="lt1"/>
                </a:solidFill>
                <a:latin typeface="Titillium Web SemiBold"/>
                <a:ea typeface="Titillium Web SemiBold"/>
                <a:cs typeface="Titillium Web SemiBold"/>
                <a:sym typeface="Titillium Web SemiBold"/>
              </a:rPr>
              <a:t>Demo: </a:t>
            </a:r>
            <a:r>
              <a:rPr lang="en-US" sz="4400" dirty="0" err="1">
                <a:solidFill>
                  <a:schemeClr val="lt1"/>
                </a:solidFill>
                <a:latin typeface="Titillium Web SemiBold"/>
                <a:ea typeface="Titillium Web SemiBold"/>
                <a:cs typeface="Titillium Web SemiBold"/>
                <a:sym typeface="Titillium Web SemiBold"/>
              </a:rPr>
              <a:t>StrongARM</a:t>
            </a:r>
            <a:r>
              <a:rPr lang="en-US" sz="4400" dirty="0">
                <a:solidFill>
                  <a:schemeClr val="lt1"/>
                </a:solidFill>
                <a:latin typeface="Titillium Web SemiBold"/>
                <a:ea typeface="Titillium Web SemiBold"/>
                <a:cs typeface="Titillium Web SemiBold"/>
                <a:sym typeface="Titillium Web SemiBold"/>
              </a:rPr>
              <a:t> comparator</a:t>
            </a:r>
            <a:endParaRPr sz="4400" b="0" i="0" u="none" strike="noStrike" cap="none" dirty="0">
              <a:solidFill>
                <a:schemeClr val="lt1"/>
              </a:solidFill>
              <a:latin typeface="Titillium Web SemiBold"/>
              <a:ea typeface="Titillium Web SemiBold"/>
              <a:cs typeface="Titillium Web SemiBold"/>
              <a:sym typeface="Titillium Web SemiBold"/>
            </a:endParaRPr>
          </a:p>
        </p:txBody>
      </p:sp>
      <p:sp>
        <p:nvSpPr>
          <p:cNvPr id="94" name="Google Shape;94;p2"/>
          <p:cNvSpPr/>
          <p:nvPr/>
        </p:nvSpPr>
        <p:spPr>
          <a:xfrm>
            <a:off x="24460200" y="22363434"/>
            <a:ext cx="11734800" cy="986400"/>
          </a:xfrm>
          <a:prstGeom prst="rect">
            <a:avLst/>
          </a:prstGeom>
          <a:solidFill>
            <a:srgbClr val="002E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Titillium Web SemiBold"/>
                <a:ea typeface="Titillium Web SemiBold"/>
                <a:cs typeface="Titillium Web SemiBold"/>
                <a:sym typeface="Titillium Web SemiBold"/>
              </a:rPr>
              <a:t>Future Work</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381000" y="13647375"/>
            <a:ext cx="1173479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Left: a definition of an example voltage divider block; Right: the voltage divider’s IO type definition.</a:t>
            </a:r>
            <a:endParaRPr sz="1400" b="0" u="none" strike="noStrike" cap="none" dirty="0">
              <a:solidFill>
                <a:srgbClr val="000000"/>
              </a:solidFill>
              <a:latin typeface="Arial"/>
              <a:ea typeface="Arial"/>
              <a:cs typeface="Arial"/>
              <a:sym typeface="Arial"/>
            </a:endParaRPr>
          </a:p>
        </p:txBody>
      </p:sp>
      <p:sp>
        <p:nvSpPr>
          <p:cNvPr id="99" name="Google Shape;99;p2"/>
          <p:cNvSpPr txBox="1"/>
          <p:nvPr/>
        </p:nvSpPr>
        <p:spPr>
          <a:xfrm>
            <a:off x="381000" y="15621000"/>
            <a:ext cx="11734800" cy="422881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Subs</a:t>
            </a:r>
            <a:r>
              <a:rPr lang="en-US" sz="2800" dirty="0">
                <a:solidFill>
                  <a:schemeClr val="dk1"/>
                </a:solidFill>
              </a:rPr>
              <a:t>trate-compatible simulators must provide a library that implements the </a:t>
            </a:r>
            <a:r>
              <a:rPr lang="en-US" sz="2800" dirty="0">
                <a:solidFill>
                  <a:schemeClr val="dk1"/>
                </a:solidFill>
                <a:latin typeface="JetBrainsMono NF" panose="02000009000000000000" pitchFamily="49" charset="0"/>
                <a:ea typeface="JetBrainsMono NF" panose="02000009000000000000" pitchFamily="49" charset="0"/>
                <a:cs typeface="JetBrainsMono NF" panose="02000009000000000000" pitchFamily="49" charset="0"/>
              </a:rPr>
              <a:t>Simulator</a:t>
            </a:r>
            <a:r>
              <a:rPr lang="en-US" sz="2800" dirty="0">
                <a:solidFill>
                  <a:schemeClr val="dk1"/>
                </a:solidFill>
              </a:rPr>
              <a:t> trait. Analysis types (</a:t>
            </a:r>
            <a:r>
              <a:rPr lang="en-US" sz="2800" dirty="0" err="1">
                <a:solidFill>
                  <a:schemeClr val="dk1"/>
                </a:solidFill>
              </a:rPr>
              <a:t>tran</a:t>
            </a:r>
            <a:r>
              <a:rPr lang="en-US" sz="2800" dirty="0">
                <a:solidFill>
                  <a:schemeClr val="dk1"/>
                </a:solidFill>
              </a:rPr>
              <a:t>/AC/DC/etc.) implement the Analysis trait, which specifies the types of inputs and outputs. Testbench authors implement the </a:t>
            </a:r>
            <a:r>
              <a:rPr lang="en-US" sz="2800" dirty="0" err="1">
                <a:solidFill>
                  <a:schemeClr val="dk1"/>
                </a:solidFill>
                <a:latin typeface="JetBrainsMono NF" panose="02000009000000000000" pitchFamily="49" charset="0"/>
                <a:ea typeface="JetBrainsMono NF" panose="02000009000000000000" pitchFamily="49" charset="0"/>
                <a:cs typeface="JetBrainsMono NF" panose="02000009000000000000" pitchFamily="49" charset="0"/>
              </a:rPr>
              <a:t>FromSaved</a:t>
            </a:r>
            <a:r>
              <a:rPr lang="en-US" sz="2800" dirty="0">
                <a:solidFill>
                  <a:schemeClr val="dk1"/>
                </a:solidFill>
              </a:rPr>
              <a:t> trait to extract quantities of interest from simulation output. Substrate uses your implementation of </a:t>
            </a:r>
            <a:r>
              <a:rPr lang="en-US" sz="2800" dirty="0" err="1">
                <a:solidFill>
                  <a:schemeClr val="dk1"/>
                </a:solidFill>
                <a:latin typeface="JetBrainsMono NF" panose="02000009000000000000" pitchFamily="49" charset="0"/>
                <a:ea typeface="JetBrainsMono NF" panose="02000009000000000000" pitchFamily="49" charset="0"/>
                <a:cs typeface="JetBrainsMono NF" panose="02000009000000000000" pitchFamily="49" charset="0"/>
              </a:rPr>
              <a:t>FromSaved</a:t>
            </a:r>
            <a:r>
              <a:rPr lang="en-US" sz="2800" dirty="0">
                <a:solidFill>
                  <a:schemeClr val="dk1"/>
                </a:solidFill>
              </a:rPr>
              <a:t> to automatically insert save statements when generating simulator instructions. Mistakes such as typos in the names of signals to save are caught at compile time.</a:t>
            </a:r>
          </a:p>
        </p:txBody>
      </p:sp>
      <p:sp>
        <p:nvSpPr>
          <p:cNvPr id="100" name="Google Shape;100;p2"/>
          <p:cNvSpPr txBox="1"/>
          <p:nvPr/>
        </p:nvSpPr>
        <p:spPr>
          <a:xfrm>
            <a:off x="12430432" y="5420032"/>
            <a:ext cx="11734800" cy="5262939"/>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Schematics are logically embedded in a schema. A schema provides a set of primitives. For example, the SKY130 PDK is a schema: it provides 1.8V core NMOS/PMOS devices, 3.3V I/O devices, and more. Spice is also a schema: its primitives are raw subcircuit instantiations and generic resistor/capacitor/MOS devices. SCIR (pronounced “scur”) libraries are a collection of hierarchical cells in a schema. You can convert SCIR libraries between compatible schemas. For example, converting SKY130 to Spice requires mapping all Nfet01v8 instances to “X… sky130_fd_pr__nfet_01v8”. Netlist exporters consume SCIR libraries in their preferred schema, and export them to a file.</a:t>
            </a:r>
            <a:endParaRPr sz="1400" b="0" i="0" u="none" strike="noStrike" cap="none" dirty="0">
              <a:solidFill>
                <a:srgbClr val="000000"/>
              </a:solidFill>
              <a:latin typeface="Arial"/>
              <a:ea typeface="Arial"/>
              <a:cs typeface="Arial"/>
              <a:sym typeface="Arial"/>
            </a:endParaRPr>
          </a:p>
        </p:txBody>
      </p:sp>
      <p:sp>
        <p:nvSpPr>
          <p:cNvPr id="101" name="Google Shape;101;p2"/>
          <p:cNvSpPr txBox="1"/>
          <p:nvPr/>
        </p:nvSpPr>
        <p:spPr>
          <a:xfrm>
            <a:off x="24479882" y="5475888"/>
            <a:ext cx="11734800" cy="267761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ATOLL leverages the flexibility of Substrate’s layout and schematic APIs to let you construct layout and schematic at the same time. When you instantiate ATOLL tiles, ATOLL tracks both their schematic and layout </a:t>
            </a:r>
            <a:r>
              <a:rPr lang="en-US" sz="2800" dirty="0" err="1">
                <a:solidFill>
                  <a:schemeClr val="dk1"/>
                </a:solidFill>
              </a:rPr>
              <a:t>represenations</a:t>
            </a:r>
            <a:r>
              <a:rPr lang="en-US" sz="2800" dirty="0">
                <a:solidFill>
                  <a:schemeClr val="dk1"/>
                </a:solidFill>
              </a:rPr>
              <a:t>. ATOLL then determines which schematic nodes must be connected and instructs a routing algorithm to connect them in layout.</a:t>
            </a:r>
            <a:endParaRPr sz="1400" b="0" i="0" u="none" strike="noStrike" cap="none" dirty="0">
              <a:solidFill>
                <a:srgbClr val="000000"/>
              </a:solidFill>
              <a:latin typeface="Arial"/>
              <a:ea typeface="Arial"/>
              <a:cs typeface="Arial"/>
              <a:sym typeface="Arial"/>
            </a:endParaRPr>
          </a:p>
        </p:txBody>
      </p:sp>
      <p:sp>
        <p:nvSpPr>
          <p:cNvPr id="102" name="Google Shape;102;p2"/>
          <p:cNvSpPr txBox="1"/>
          <p:nvPr/>
        </p:nvSpPr>
        <p:spPr>
          <a:xfrm>
            <a:off x="24479876" y="11121575"/>
            <a:ext cx="11715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The code on the left produces both a layout and the corresponding schematic.</a:t>
            </a:r>
            <a:endParaRPr sz="1400" b="0" u="none" strike="noStrike" cap="none" dirty="0">
              <a:solidFill>
                <a:srgbClr val="000000"/>
              </a:solidFill>
              <a:latin typeface="Arial"/>
              <a:ea typeface="Arial"/>
              <a:cs typeface="Arial"/>
              <a:sym typeface="Arial"/>
            </a:endParaRPr>
          </a:p>
        </p:txBody>
      </p:sp>
      <p:sp>
        <p:nvSpPr>
          <p:cNvPr id="103" name="Google Shape;103;p2"/>
          <p:cNvSpPr txBox="1"/>
          <p:nvPr/>
        </p:nvSpPr>
        <p:spPr>
          <a:xfrm>
            <a:off x="12432050" y="15595020"/>
            <a:ext cx="11734800" cy="733119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Automatic translation of logical layout (ATOLL) is a library that provides an opinionated set of abstractions for </a:t>
            </a:r>
            <a:r>
              <a:rPr lang="en-US" sz="2800" b="0" i="0" u="none" strike="noStrike" cap="none" dirty="0" err="1">
                <a:solidFill>
                  <a:schemeClr val="dk1"/>
                </a:solidFill>
                <a:latin typeface="Arial"/>
                <a:ea typeface="Arial"/>
                <a:cs typeface="Arial"/>
                <a:sym typeface="Arial"/>
              </a:rPr>
              <a:t>tileable</a:t>
            </a:r>
            <a:r>
              <a:rPr lang="en-US" sz="2800" b="0" i="0" u="none" strike="noStrike" cap="none" dirty="0">
                <a:solidFill>
                  <a:schemeClr val="dk1"/>
                </a:solidFill>
                <a:latin typeface="Arial"/>
                <a:ea typeface="Arial"/>
                <a:cs typeface="Arial"/>
                <a:sym typeface="Arial"/>
              </a:rPr>
              <a:t> layout. ATOLL requires that metal layers alternate preferred routing directions. ATOLL creates routing grids on each pair of layers: the M0 grid is formed by M0/M1, the M1 grid is formed by M0/M1, the M2 grid is formed by M1/M2, and so on. A tile using layers up to MN must encompass an integer number of grid points on M0, M1, …, MN.</a:t>
            </a:r>
            <a:endParaRPr lang="en-US" sz="2800" dirty="0">
              <a:solidFill>
                <a:schemeClr val="dk1"/>
              </a:solidFill>
            </a:endParaRPr>
          </a:p>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To use ATOLL, users instantiate and place ATOLL tiles, do any “manual” layout (perhaps including routing), then invoke the ATOLL auto router. The </a:t>
            </a:r>
            <a:r>
              <a:rPr lang="en-US" sz="2800" b="0" i="0" u="none" strike="noStrike" cap="none" dirty="0" err="1">
                <a:solidFill>
                  <a:schemeClr val="dk1"/>
                </a:solidFill>
                <a:latin typeface="Arial"/>
                <a:ea typeface="Arial"/>
                <a:cs typeface="Arial"/>
                <a:sym typeface="Arial"/>
              </a:rPr>
              <a:t>autorouter</a:t>
            </a:r>
            <a:r>
              <a:rPr lang="en-US" sz="2800" b="0" i="0" u="none" strike="noStrike" cap="none" dirty="0">
                <a:solidFill>
                  <a:schemeClr val="dk1"/>
                </a:solidFill>
                <a:latin typeface="Arial"/>
                <a:ea typeface="Arial"/>
                <a:cs typeface="Arial"/>
                <a:sym typeface="Arial"/>
              </a:rPr>
              <a:t> </a:t>
            </a:r>
            <a:r>
              <a:rPr lang="en-US" sz="2800" dirty="0">
                <a:solidFill>
                  <a:schemeClr val="dk1"/>
                </a:solidFill>
              </a:rPr>
              <a:t>draws tracks and vias to </a:t>
            </a:r>
            <a:r>
              <a:rPr lang="en-US" sz="2800" b="0" i="0" u="none" strike="noStrike" cap="none" dirty="0">
                <a:solidFill>
                  <a:schemeClr val="dk1"/>
                </a:solidFill>
                <a:latin typeface="Arial"/>
                <a:ea typeface="Arial"/>
                <a:cs typeface="Arial"/>
                <a:sym typeface="Arial"/>
              </a:rPr>
              <a:t>connect net fragments that aren’t already connected.</a:t>
            </a:r>
            <a:endParaRPr lang="en-US" sz="2800" dirty="0">
              <a:solidFill>
                <a:schemeClr val="dk1"/>
              </a:solidFill>
            </a:endParaRPr>
          </a:p>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Users can create primitive ATOLL tiles using any type that implements Layout. ATOLL will extract an abstract view that indicates which grid points are blocked or available for routing.</a:t>
            </a:r>
            <a:endParaRPr sz="2800" b="0" i="0" u="none" strike="noStrike" cap="none" dirty="0">
              <a:solidFill>
                <a:schemeClr val="dk1"/>
              </a:solidFill>
              <a:latin typeface="Arial"/>
              <a:ea typeface="Arial"/>
              <a:cs typeface="Arial"/>
              <a:sym typeface="Arial"/>
            </a:endParaRPr>
          </a:p>
        </p:txBody>
      </p:sp>
      <p:sp>
        <p:nvSpPr>
          <p:cNvPr id="104" name="Google Shape;104;p2"/>
          <p:cNvSpPr/>
          <p:nvPr/>
        </p:nvSpPr>
        <p:spPr>
          <a:xfrm>
            <a:off x="24460200" y="4346885"/>
            <a:ext cx="11734800" cy="986374"/>
          </a:xfrm>
          <a:prstGeom prst="rect">
            <a:avLst/>
          </a:prstGeom>
          <a:solidFill>
            <a:srgbClr val="002E63"/>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sz="4400" dirty="0">
                <a:solidFill>
                  <a:schemeClr val="lt1"/>
                </a:solidFill>
                <a:latin typeface="Titillium Web SemiBold"/>
                <a:ea typeface="Titillium Web SemiBold"/>
                <a:cs typeface="Titillium Web SemiBold"/>
                <a:sym typeface="Titillium Web SemiBold"/>
              </a:rPr>
              <a:t>Simultaneous layout and schematic</a:t>
            </a:r>
            <a:endParaRPr sz="4400" b="0" i="0" u="none" strike="noStrike" cap="none" dirty="0">
              <a:solidFill>
                <a:schemeClr val="lt1"/>
              </a:solidFill>
              <a:latin typeface="Titillium Web SemiBold"/>
              <a:ea typeface="Titillium Web SemiBold"/>
              <a:cs typeface="Titillium Web SemiBold"/>
              <a:sym typeface="Titillium Web SemiBold"/>
            </a:endParaRPr>
          </a:p>
        </p:txBody>
      </p:sp>
      <p:sp>
        <p:nvSpPr>
          <p:cNvPr id="589" name="Google Shape;589;p2"/>
          <p:cNvSpPr txBox="1"/>
          <p:nvPr/>
        </p:nvSpPr>
        <p:spPr>
          <a:xfrm>
            <a:off x="18820435" y="25374325"/>
            <a:ext cx="4386805" cy="1809696"/>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200" dirty="0">
                <a:solidFill>
                  <a:schemeClr val="dk1"/>
                </a:solidFill>
              </a:rPr>
              <a:t>Left: The global ATOLL routing grid for Sky130, showing M0, M1, M2, and M3. Above: the location of M0/M1 grid points.</a:t>
            </a:r>
            <a:endParaRPr sz="800" dirty="0">
              <a:solidFill>
                <a:schemeClr val="dk1"/>
              </a:solidFill>
            </a:endParaRPr>
          </a:p>
        </p:txBody>
      </p:sp>
      <p:sp>
        <p:nvSpPr>
          <p:cNvPr id="590" name="Google Shape;590;p2"/>
          <p:cNvSpPr txBox="1"/>
          <p:nvPr/>
        </p:nvSpPr>
        <p:spPr>
          <a:xfrm>
            <a:off x="24479875" y="12663745"/>
            <a:ext cx="11734800" cy="164348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As an example, we created a </a:t>
            </a:r>
            <a:r>
              <a:rPr lang="en-US" sz="2800" dirty="0" err="1">
                <a:solidFill>
                  <a:schemeClr val="dk1"/>
                </a:solidFill>
              </a:rPr>
              <a:t>StrongARM</a:t>
            </a:r>
            <a:r>
              <a:rPr lang="en-US" sz="2800" dirty="0">
                <a:solidFill>
                  <a:schemeClr val="dk1"/>
                </a:solidFill>
              </a:rPr>
              <a:t> comparator in Sky130. You can adjust transistor sizes (within reason) and get a DRC/LVS clean layout in seconds.</a:t>
            </a:r>
            <a:endParaRPr sz="2800" b="0" i="0" u="none" strike="noStrike" cap="none" dirty="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7A1D8C34-77B3-F652-AFAD-01E237F6B86E}"/>
              </a:ext>
            </a:extLst>
          </p:cNvPr>
          <p:cNvPicPr>
            <a:picLocks noChangeAspect="1"/>
          </p:cNvPicPr>
          <p:nvPr/>
        </p:nvPicPr>
        <p:blipFill>
          <a:blip r:embed="rId4"/>
          <a:stretch>
            <a:fillRect/>
          </a:stretch>
        </p:blipFill>
        <p:spPr>
          <a:xfrm rot="16200000">
            <a:off x="28932227" y="9798090"/>
            <a:ext cx="2373546" cy="11184248"/>
          </a:xfrm>
          <a:prstGeom prst="rect">
            <a:avLst/>
          </a:prstGeom>
        </p:spPr>
      </p:pic>
      <p:pic>
        <p:nvPicPr>
          <p:cNvPr id="9" name="Picture 8">
            <a:extLst>
              <a:ext uri="{FF2B5EF4-FFF2-40B4-BE49-F238E27FC236}">
                <a16:creationId xmlns:a16="http://schemas.microsoft.com/office/drawing/2014/main" id="{04C90171-E050-9D86-8C74-DF6E2CF247E7}"/>
              </a:ext>
            </a:extLst>
          </p:cNvPr>
          <p:cNvPicPr>
            <a:picLocks noChangeAspect="1"/>
          </p:cNvPicPr>
          <p:nvPr/>
        </p:nvPicPr>
        <p:blipFill>
          <a:blip r:embed="rId5"/>
          <a:stretch>
            <a:fillRect/>
          </a:stretch>
        </p:blipFill>
        <p:spPr>
          <a:xfrm>
            <a:off x="327687" y="10595414"/>
            <a:ext cx="5158714" cy="2676028"/>
          </a:xfrm>
          <a:prstGeom prst="rect">
            <a:avLst/>
          </a:prstGeom>
        </p:spPr>
      </p:pic>
      <p:pic>
        <p:nvPicPr>
          <p:cNvPr id="10" name="Picture 9">
            <a:extLst>
              <a:ext uri="{FF2B5EF4-FFF2-40B4-BE49-F238E27FC236}">
                <a16:creationId xmlns:a16="http://schemas.microsoft.com/office/drawing/2014/main" id="{B414FFD0-5DC6-84C8-02A0-F5AEDA879EFF}"/>
              </a:ext>
            </a:extLst>
          </p:cNvPr>
          <p:cNvPicPr>
            <a:picLocks noChangeAspect="1"/>
          </p:cNvPicPr>
          <p:nvPr/>
        </p:nvPicPr>
        <p:blipFill>
          <a:blip r:embed="rId6"/>
          <a:stretch>
            <a:fillRect/>
          </a:stretch>
        </p:blipFill>
        <p:spPr>
          <a:xfrm>
            <a:off x="5486401" y="10595414"/>
            <a:ext cx="6530669" cy="2676028"/>
          </a:xfrm>
          <a:prstGeom prst="rect">
            <a:avLst/>
          </a:prstGeom>
        </p:spPr>
      </p:pic>
      <p:pic>
        <p:nvPicPr>
          <p:cNvPr id="11" name="Picture 10">
            <a:extLst>
              <a:ext uri="{FF2B5EF4-FFF2-40B4-BE49-F238E27FC236}">
                <a16:creationId xmlns:a16="http://schemas.microsoft.com/office/drawing/2014/main" id="{13DE605F-11A6-C8E3-0B00-B8A8F7BEDD02}"/>
              </a:ext>
            </a:extLst>
          </p:cNvPr>
          <p:cNvPicPr>
            <a:picLocks noChangeAspect="1"/>
          </p:cNvPicPr>
          <p:nvPr/>
        </p:nvPicPr>
        <p:blipFill>
          <a:blip r:embed="rId7"/>
          <a:stretch>
            <a:fillRect/>
          </a:stretch>
        </p:blipFill>
        <p:spPr>
          <a:xfrm>
            <a:off x="12420600" y="23069866"/>
            <a:ext cx="6098894" cy="4294269"/>
          </a:xfrm>
          <a:prstGeom prst="rect">
            <a:avLst/>
          </a:prstGeom>
        </p:spPr>
      </p:pic>
      <p:pic>
        <p:nvPicPr>
          <p:cNvPr id="12" name="Picture 11">
            <a:extLst>
              <a:ext uri="{FF2B5EF4-FFF2-40B4-BE49-F238E27FC236}">
                <a16:creationId xmlns:a16="http://schemas.microsoft.com/office/drawing/2014/main" id="{D30915B7-50B7-C4E0-6B55-6F045E58DE0F}"/>
              </a:ext>
            </a:extLst>
          </p:cNvPr>
          <p:cNvPicPr>
            <a:picLocks noChangeAspect="1"/>
          </p:cNvPicPr>
          <p:nvPr/>
        </p:nvPicPr>
        <p:blipFill>
          <a:blip r:embed="rId8"/>
          <a:stretch>
            <a:fillRect/>
          </a:stretch>
        </p:blipFill>
        <p:spPr>
          <a:xfrm>
            <a:off x="19159835" y="22770547"/>
            <a:ext cx="4047405" cy="2345318"/>
          </a:xfrm>
          <a:prstGeom prst="rect">
            <a:avLst/>
          </a:prstGeom>
        </p:spPr>
      </p:pic>
      <p:sp>
        <p:nvSpPr>
          <p:cNvPr id="13" name="Google Shape;103;p2">
            <a:extLst>
              <a:ext uri="{FF2B5EF4-FFF2-40B4-BE49-F238E27FC236}">
                <a16:creationId xmlns:a16="http://schemas.microsoft.com/office/drawing/2014/main" id="{506B6D85-039E-7E70-CC75-9E04678F2AFB}"/>
              </a:ext>
            </a:extLst>
          </p:cNvPr>
          <p:cNvSpPr txBox="1"/>
          <p:nvPr/>
        </p:nvSpPr>
        <p:spPr>
          <a:xfrm>
            <a:off x="24460076" y="23520343"/>
            <a:ext cx="11734800" cy="371174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Additional features we’d like to add:</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a:t>
            </a:r>
            <a:r>
              <a:rPr lang="en-US" sz="2800" dirty="0" err="1">
                <a:solidFill>
                  <a:schemeClr val="dk1"/>
                </a:solidFill>
              </a:rPr>
              <a:t>FinFET</a:t>
            </a:r>
            <a:r>
              <a:rPr lang="en-US" sz="2800" dirty="0">
                <a:solidFill>
                  <a:schemeClr val="dk1"/>
                </a:solidFill>
              </a:rPr>
              <a:t> layout support</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PEX simulation with automatic node matching</a:t>
            </a:r>
          </a:p>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 Automatic LEF/LIB generation</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Better support for other processes</a:t>
            </a:r>
          </a:p>
          <a:p>
            <a:pPr marL="0" marR="0" lvl="0" indent="0" algn="l" rtl="0">
              <a:lnSpc>
                <a:spcPct val="12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 Demonstrate the use of Substrate for larger analog systems (</a:t>
            </a:r>
            <a:r>
              <a:rPr lang="en-US" sz="2800" b="0" i="0" u="none" strike="noStrike" cap="none" dirty="0" err="1">
                <a:solidFill>
                  <a:schemeClr val="dk1"/>
                </a:solidFill>
                <a:latin typeface="Arial"/>
                <a:ea typeface="Arial"/>
                <a:cs typeface="Arial"/>
                <a:sym typeface="Arial"/>
              </a:rPr>
              <a:t>eg.</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UCIe</a:t>
            </a:r>
            <a:r>
              <a:rPr lang="en-US" sz="2800" b="0" i="0" u="none" strike="noStrike" cap="none" dirty="0">
                <a:solidFill>
                  <a:schemeClr val="dk1"/>
                </a:solidFill>
                <a:latin typeface="Arial"/>
                <a:ea typeface="Arial"/>
                <a:cs typeface="Arial"/>
                <a:sym typeface="Arial"/>
              </a:rPr>
              <a:t>)</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 Plugins for other layout styles, simulators, and DRC/LVS tools</a:t>
            </a:r>
            <a:endParaRPr sz="2800" b="0" i="0" u="none" strike="noStrike" cap="none" dirty="0">
              <a:solidFill>
                <a:schemeClr val="dk1"/>
              </a:solidFill>
              <a:latin typeface="Arial"/>
              <a:ea typeface="Arial"/>
              <a:cs typeface="Arial"/>
              <a:sym typeface="Arial"/>
            </a:endParaRPr>
          </a:p>
        </p:txBody>
      </p:sp>
      <p:pic>
        <p:nvPicPr>
          <p:cNvPr id="14" name="Picture 13">
            <a:extLst>
              <a:ext uri="{FF2B5EF4-FFF2-40B4-BE49-F238E27FC236}">
                <a16:creationId xmlns:a16="http://schemas.microsoft.com/office/drawing/2014/main" id="{7ED90159-F4F7-DBAC-D664-1BC7E830805E}"/>
              </a:ext>
            </a:extLst>
          </p:cNvPr>
          <p:cNvPicPr>
            <a:picLocks noChangeAspect="1"/>
          </p:cNvPicPr>
          <p:nvPr/>
        </p:nvPicPr>
        <p:blipFill>
          <a:blip r:embed="rId9"/>
          <a:stretch>
            <a:fillRect/>
          </a:stretch>
        </p:blipFill>
        <p:spPr>
          <a:xfrm>
            <a:off x="24526876" y="19319487"/>
            <a:ext cx="6273902" cy="2905806"/>
          </a:xfrm>
          <a:prstGeom prst="rect">
            <a:avLst/>
          </a:prstGeom>
        </p:spPr>
      </p:pic>
      <p:sp>
        <p:nvSpPr>
          <p:cNvPr id="16" name="Google Shape;590;p2">
            <a:extLst>
              <a:ext uri="{FF2B5EF4-FFF2-40B4-BE49-F238E27FC236}">
                <a16:creationId xmlns:a16="http://schemas.microsoft.com/office/drawing/2014/main" id="{21ED2035-48C2-8F35-B5ED-6B5F324AF6EF}"/>
              </a:ext>
            </a:extLst>
          </p:cNvPr>
          <p:cNvSpPr txBox="1"/>
          <p:nvPr/>
        </p:nvSpPr>
        <p:spPr>
          <a:xfrm>
            <a:off x="31209414" y="21034819"/>
            <a:ext cx="5061662" cy="112642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Code is available at</a:t>
            </a:r>
          </a:p>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hlinkClick r:id="rId10"/>
              </a:rPr>
              <a:t>ucb-substrate/strongarm</a:t>
            </a:r>
            <a:r>
              <a:rPr lang="en-US" sz="2800" dirty="0">
                <a:solidFill>
                  <a:schemeClr val="dk1"/>
                </a:solidFill>
              </a:rPr>
              <a:t>.</a:t>
            </a:r>
            <a:endParaRPr sz="2800" b="0" i="0" u="none" strike="noStrike" cap="none" dirty="0">
              <a:solidFill>
                <a:schemeClr val="dk1"/>
              </a:solidFill>
              <a:latin typeface="Arial"/>
              <a:ea typeface="Arial"/>
              <a:cs typeface="Arial"/>
              <a:sym typeface="Arial"/>
            </a:endParaRPr>
          </a:p>
        </p:txBody>
      </p:sp>
      <p:pic>
        <p:nvPicPr>
          <p:cNvPr id="18" name="Picture 17" descr="A graph of a graph&#10;&#10;Description automatically generated">
            <a:extLst>
              <a:ext uri="{FF2B5EF4-FFF2-40B4-BE49-F238E27FC236}">
                <a16:creationId xmlns:a16="http://schemas.microsoft.com/office/drawing/2014/main" id="{E7D5B064-93BB-591E-0533-7833F9BAA6D8}"/>
              </a:ext>
            </a:extLst>
          </p:cNvPr>
          <p:cNvPicPr>
            <a:picLocks noChangeAspect="1"/>
          </p:cNvPicPr>
          <p:nvPr/>
        </p:nvPicPr>
        <p:blipFill>
          <a:blip r:embed="rId11"/>
          <a:stretch>
            <a:fillRect/>
          </a:stretch>
        </p:blipFill>
        <p:spPr>
          <a:xfrm>
            <a:off x="4913066" y="19849811"/>
            <a:ext cx="6745533" cy="3769142"/>
          </a:xfrm>
          <a:prstGeom prst="rect">
            <a:avLst/>
          </a:prstGeom>
        </p:spPr>
      </p:pic>
      <p:pic>
        <p:nvPicPr>
          <p:cNvPr id="20" name="Picture 19">
            <a:extLst>
              <a:ext uri="{FF2B5EF4-FFF2-40B4-BE49-F238E27FC236}">
                <a16:creationId xmlns:a16="http://schemas.microsoft.com/office/drawing/2014/main" id="{5075D491-21FC-9762-3567-3A454A7C5EF8}"/>
              </a:ext>
            </a:extLst>
          </p:cNvPr>
          <p:cNvPicPr>
            <a:picLocks noChangeAspect="1"/>
          </p:cNvPicPr>
          <p:nvPr/>
        </p:nvPicPr>
        <p:blipFill>
          <a:blip r:embed="rId12"/>
          <a:stretch>
            <a:fillRect/>
          </a:stretch>
        </p:blipFill>
        <p:spPr>
          <a:xfrm>
            <a:off x="24476076" y="16552114"/>
            <a:ext cx="1958185" cy="2519302"/>
          </a:xfrm>
          <a:prstGeom prst="rect">
            <a:avLst/>
          </a:prstGeom>
        </p:spPr>
      </p:pic>
      <p:pic>
        <p:nvPicPr>
          <p:cNvPr id="22" name="Picture 21">
            <a:extLst>
              <a:ext uri="{FF2B5EF4-FFF2-40B4-BE49-F238E27FC236}">
                <a16:creationId xmlns:a16="http://schemas.microsoft.com/office/drawing/2014/main" id="{EBDDD497-2AA8-3889-961D-414EFFDF046F}"/>
              </a:ext>
            </a:extLst>
          </p:cNvPr>
          <p:cNvPicPr>
            <a:picLocks noChangeAspect="1"/>
          </p:cNvPicPr>
          <p:nvPr/>
        </p:nvPicPr>
        <p:blipFill>
          <a:blip r:embed="rId13"/>
          <a:stretch>
            <a:fillRect/>
          </a:stretch>
        </p:blipFill>
        <p:spPr>
          <a:xfrm>
            <a:off x="26494629" y="16526714"/>
            <a:ext cx="2029823" cy="2590580"/>
          </a:xfrm>
          <a:prstGeom prst="rect">
            <a:avLst/>
          </a:prstGeom>
        </p:spPr>
      </p:pic>
      <p:pic>
        <p:nvPicPr>
          <p:cNvPr id="23" name="Picture 22">
            <a:extLst>
              <a:ext uri="{FF2B5EF4-FFF2-40B4-BE49-F238E27FC236}">
                <a16:creationId xmlns:a16="http://schemas.microsoft.com/office/drawing/2014/main" id="{9519B921-4142-4E9D-FF76-E4ACE87A80B0}"/>
              </a:ext>
            </a:extLst>
          </p:cNvPr>
          <p:cNvPicPr>
            <a:picLocks noChangeAspect="1"/>
          </p:cNvPicPr>
          <p:nvPr/>
        </p:nvPicPr>
        <p:blipFill>
          <a:blip r:embed="rId14"/>
          <a:stretch>
            <a:fillRect/>
          </a:stretch>
        </p:blipFill>
        <p:spPr>
          <a:xfrm>
            <a:off x="28609429" y="16507448"/>
            <a:ext cx="2171210" cy="1236460"/>
          </a:xfrm>
          <a:prstGeom prst="rect">
            <a:avLst/>
          </a:prstGeom>
        </p:spPr>
      </p:pic>
      <p:pic>
        <p:nvPicPr>
          <p:cNvPr id="25" name="Picture 24">
            <a:extLst>
              <a:ext uri="{FF2B5EF4-FFF2-40B4-BE49-F238E27FC236}">
                <a16:creationId xmlns:a16="http://schemas.microsoft.com/office/drawing/2014/main" id="{9847763D-0766-48B3-5EE8-B2697B75B962}"/>
              </a:ext>
            </a:extLst>
          </p:cNvPr>
          <p:cNvPicPr>
            <a:picLocks noChangeAspect="1"/>
          </p:cNvPicPr>
          <p:nvPr/>
        </p:nvPicPr>
        <p:blipFill>
          <a:blip r:embed="rId15"/>
          <a:stretch>
            <a:fillRect/>
          </a:stretch>
        </p:blipFill>
        <p:spPr>
          <a:xfrm>
            <a:off x="28609428" y="17890360"/>
            <a:ext cx="2171211" cy="1166328"/>
          </a:xfrm>
          <a:prstGeom prst="rect">
            <a:avLst/>
          </a:prstGeom>
        </p:spPr>
      </p:pic>
      <p:pic>
        <p:nvPicPr>
          <p:cNvPr id="27" name="Picture 26">
            <a:extLst>
              <a:ext uri="{FF2B5EF4-FFF2-40B4-BE49-F238E27FC236}">
                <a16:creationId xmlns:a16="http://schemas.microsoft.com/office/drawing/2014/main" id="{EC0B4B45-046F-7A70-F6AD-E14F96175BF0}"/>
              </a:ext>
            </a:extLst>
          </p:cNvPr>
          <p:cNvPicPr>
            <a:picLocks noChangeAspect="1"/>
          </p:cNvPicPr>
          <p:nvPr/>
        </p:nvPicPr>
        <p:blipFill>
          <a:blip r:embed="rId16"/>
          <a:stretch>
            <a:fillRect/>
          </a:stretch>
        </p:blipFill>
        <p:spPr>
          <a:xfrm>
            <a:off x="199076" y="20441772"/>
            <a:ext cx="4571907" cy="2803865"/>
          </a:xfrm>
          <a:prstGeom prst="rect">
            <a:avLst/>
          </a:prstGeom>
        </p:spPr>
      </p:pic>
      <p:cxnSp>
        <p:nvCxnSpPr>
          <p:cNvPr id="29" name="Straight Arrow Connector 28">
            <a:extLst>
              <a:ext uri="{FF2B5EF4-FFF2-40B4-BE49-F238E27FC236}">
                <a16:creationId xmlns:a16="http://schemas.microsoft.com/office/drawing/2014/main" id="{CB12A26F-CCC4-6FA9-2E86-A03A3E9CEC97}"/>
              </a:ext>
            </a:extLst>
          </p:cNvPr>
          <p:cNvCxnSpPr>
            <a:cxnSpLocks/>
          </p:cNvCxnSpPr>
          <p:nvPr/>
        </p:nvCxnSpPr>
        <p:spPr>
          <a:xfrm flipV="1">
            <a:off x="3706058" y="20592135"/>
            <a:ext cx="2466142" cy="137378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4C46B5B8-7CA5-AE05-DD6D-34AAC0A47FC6}"/>
              </a:ext>
            </a:extLst>
          </p:cNvPr>
          <p:cNvCxnSpPr>
            <a:cxnSpLocks/>
          </p:cNvCxnSpPr>
          <p:nvPr/>
        </p:nvCxnSpPr>
        <p:spPr>
          <a:xfrm flipV="1">
            <a:off x="3706058" y="21273382"/>
            <a:ext cx="4259692" cy="88785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6" name="Snip Single Corner Rectangle 35">
            <a:extLst>
              <a:ext uri="{FF2B5EF4-FFF2-40B4-BE49-F238E27FC236}">
                <a16:creationId xmlns:a16="http://schemas.microsoft.com/office/drawing/2014/main" id="{215F0947-89D2-FB43-241A-F0049CCB23DF}"/>
              </a:ext>
            </a:extLst>
          </p:cNvPr>
          <p:cNvSpPr/>
          <p:nvPr/>
        </p:nvSpPr>
        <p:spPr>
          <a:xfrm>
            <a:off x="12694787" y="11122906"/>
            <a:ext cx="1788458" cy="255626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T: Schematic</a:t>
            </a:r>
          </a:p>
        </p:txBody>
      </p:sp>
      <p:sp>
        <p:nvSpPr>
          <p:cNvPr id="37" name="Snip Single Corner Rectangle 36">
            <a:extLst>
              <a:ext uri="{FF2B5EF4-FFF2-40B4-BE49-F238E27FC236}">
                <a16:creationId xmlns:a16="http://schemas.microsoft.com/office/drawing/2014/main" id="{021F54DD-E6A0-1D69-29E8-D981D93124F0}"/>
              </a:ext>
            </a:extLst>
          </p:cNvPr>
          <p:cNvSpPr/>
          <p:nvPr/>
        </p:nvSpPr>
        <p:spPr>
          <a:xfrm>
            <a:off x="14917042" y="11121575"/>
            <a:ext cx="1788458" cy="255626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SCIR Library</a:t>
            </a:r>
          </a:p>
          <a:p>
            <a:pPr algn="ctr"/>
            <a:r>
              <a:rPr lang="en-US" sz="1800" dirty="0"/>
              <a:t>(SKY130 PDK)</a:t>
            </a:r>
          </a:p>
        </p:txBody>
      </p:sp>
      <p:sp>
        <p:nvSpPr>
          <p:cNvPr id="38" name="Snip Single Corner Rectangle 37">
            <a:extLst>
              <a:ext uri="{FF2B5EF4-FFF2-40B4-BE49-F238E27FC236}">
                <a16:creationId xmlns:a16="http://schemas.microsoft.com/office/drawing/2014/main" id="{2E486BBB-7A18-0AE8-04BC-74F8512509D4}"/>
              </a:ext>
            </a:extLst>
          </p:cNvPr>
          <p:cNvSpPr/>
          <p:nvPr/>
        </p:nvSpPr>
        <p:spPr>
          <a:xfrm>
            <a:off x="17113395" y="11121575"/>
            <a:ext cx="1788458" cy="255626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SCIR Library</a:t>
            </a:r>
          </a:p>
          <a:p>
            <a:pPr algn="ctr"/>
            <a:r>
              <a:rPr lang="en-US" sz="1800" dirty="0"/>
              <a:t>(Spice)</a:t>
            </a:r>
          </a:p>
        </p:txBody>
      </p:sp>
      <p:sp>
        <p:nvSpPr>
          <p:cNvPr id="39" name="Snip Single Corner Rectangle 38">
            <a:extLst>
              <a:ext uri="{FF2B5EF4-FFF2-40B4-BE49-F238E27FC236}">
                <a16:creationId xmlns:a16="http://schemas.microsoft.com/office/drawing/2014/main" id="{FFCBAD8D-83CD-03DA-167E-5F459C5E80A3}"/>
              </a:ext>
            </a:extLst>
          </p:cNvPr>
          <p:cNvSpPr/>
          <p:nvPr/>
        </p:nvSpPr>
        <p:spPr>
          <a:xfrm>
            <a:off x="19324185" y="11120234"/>
            <a:ext cx="1788458" cy="255626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Netlist file</a:t>
            </a:r>
          </a:p>
          <a:p>
            <a:pPr algn="ctr"/>
            <a:r>
              <a:rPr lang="en-US" sz="1800" dirty="0"/>
              <a:t>(</a:t>
            </a:r>
            <a:r>
              <a:rPr lang="en-US" sz="1800" dirty="0" err="1"/>
              <a:t>netlist.spice</a:t>
            </a:r>
            <a:r>
              <a:rPr lang="en-US" sz="1800" dirty="0"/>
              <a:t>)</a:t>
            </a:r>
          </a:p>
        </p:txBody>
      </p:sp>
      <p:sp>
        <p:nvSpPr>
          <p:cNvPr id="40" name="Snip Single Corner Rectangle 39">
            <a:extLst>
              <a:ext uri="{FF2B5EF4-FFF2-40B4-BE49-F238E27FC236}">
                <a16:creationId xmlns:a16="http://schemas.microsoft.com/office/drawing/2014/main" id="{D6584531-32EC-E5EF-5E75-5764883B289E}"/>
              </a:ext>
            </a:extLst>
          </p:cNvPr>
          <p:cNvSpPr/>
          <p:nvPr/>
        </p:nvSpPr>
        <p:spPr>
          <a:xfrm>
            <a:off x="21520538" y="11121575"/>
            <a:ext cx="1788458" cy="255626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Simulator</a:t>
            </a:r>
          </a:p>
          <a:p>
            <a:pPr algn="ctr"/>
            <a:r>
              <a:rPr lang="en-US" sz="1800" dirty="0"/>
              <a:t>(</a:t>
            </a:r>
            <a:r>
              <a:rPr lang="en-US" sz="1800" dirty="0" err="1"/>
              <a:t>Ngspice</a:t>
            </a:r>
            <a:r>
              <a:rPr lang="en-US" sz="1800" dirty="0"/>
              <a:t>)</a:t>
            </a:r>
          </a:p>
        </p:txBody>
      </p:sp>
      <p:cxnSp>
        <p:nvCxnSpPr>
          <p:cNvPr id="43" name="Straight Arrow Connector 42">
            <a:extLst>
              <a:ext uri="{FF2B5EF4-FFF2-40B4-BE49-F238E27FC236}">
                <a16:creationId xmlns:a16="http://schemas.microsoft.com/office/drawing/2014/main" id="{4C03EF0E-A1A0-7F66-A75C-44E475C45043}"/>
              </a:ext>
            </a:extLst>
          </p:cNvPr>
          <p:cNvCxnSpPr>
            <a:stCxn id="36" idx="0"/>
            <a:endCxn id="37" idx="2"/>
          </p:cNvCxnSpPr>
          <p:nvPr/>
        </p:nvCxnSpPr>
        <p:spPr>
          <a:xfrm flipV="1">
            <a:off x="14483245" y="12399705"/>
            <a:ext cx="433797" cy="1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BE390F-864B-A650-4F62-B9869E63F63B}"/>
              </a:ext>
            </a:extLst>
          </p:cNvPr>
          <p:cNvCxnSpPr/>
          <p:nvPr/>
        </p:nvCxnSpPr>
        <p:spPr>
          <a:xfrm flipV="1">
            <a:off x="16735514" y="12398364"/>
            <a:ext cx="433797" cy="1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C1D0229-2EA5-B995-DCBC-3B734E4DE35F}"/>
              </a:ext>
            </a:extLst>
          </p:cNvPr>
          <p:cNvCxnSpPr/>
          <p:nvPr/>
        </p:nvCxnSpPr>
        <p:spPr>
          <a:xfrm flipV="1">
            <a:off x="18926628" y="12398364"/>
            <a:ext cx="433797" cy="1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16E4AEF-9A57-05BC-B110-82C1E193F250}"/>
              </a:ext>
            </a:extLst>
          </p:cNvPr>
          <p:cNvCxnSpPr/>
          <p:nvPr/>
        </p:nvCxnSpPr>
        <p:spPr>
          <a:xfrm flipV="1">
            <a:off x="21101178" y="12409538"/>
            <a:ext cx="433797" cy="1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590;p2">
            <a:extLst>
              <a:ext uri="{FF2B5EF4-FFF2-40B4-BE49-F238E27FC236}">
                <a16:creationId xmlns:a16="http://schemas.microsoft.com/office/drawing/2014/main" id="{C266B92F-763E-05CA-9A58-8E306AF7A4CC}"/>
              </a:ext>
            </a:extLst>
          </p:cNvPr>
          <p:cNvSpPr txBox="1"/>
          <p:nvPr/>
        </p:nvSpPr>
        <p:spPr>
          <a:xfrm>
            <a:off x="31120409" y="16694657"/>
            <a:ext cx="4590715" cy="319468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2800"/>
              <a:buFont typeface="Arial"/>
              <a:buNone/>
            </a:pPr>
            <a:r>
              <a:rPr lang="en-US" sz="2800" dirty="0">
                <a:solidFill>
                  <a:schemeClr val="dk1"/>
                </a:solidFill>
              </a:rPr>
              <a:t>Top: the comparator layout.</a:t>
            </a:r>
          </a:p>
          <a:p>
            <a:pPr marL="0" marR="0" lvl="0" indent="0" algn="l" rtl="0">
              <a:lnSpc>
                <a:spcPct val="120000"/>
              </a:lnSpc>
              <a:spcBef>
                <a:spcPts val="0"/>
              </a:spcBef>
              <a:spcAft>
                <a:spcPts val="0"/>
              </a:spcAft>
              <a:buClr>
                <a:srgbClr val="000000"/>
              </a:buClr>
              <a:buSzPts val="2800"/>
              <a:buFont typeface="Arial"/>
              <a:buNone/>
            </a:pPr>
            <a:r>
              <a:rPr lang="en-US" sz="2800" b="0" u="none" strike="noStrike" cap="none" dirty="0">
                <a:solidFill>
                  <a:schemeClr val="dk1"/>
                </a:solidFill>
                <a:latin typeface="Arial"/>
                <a:ea typeface="Arial"/>
                <a:cs typeface="Arial"/>
                <a:sym typeface="Arial"/>
              </a:rPr>
              <a:t>Left: the tiles from </a:t>
            </a:r>
            <a:r>
              <a:rPr lang="en-US" sz="2800" dirty="0">
                <a:solidFill>
                  <a:schemeClr val="dk1"/>
                </a:solidFill>
              </a:rPr>
              <a:t>which the comparator is assembled.</a:t>
            </a:r>
          </a:p>
          <a:p>
            <a:pPr marL="0" marR="0" lvl="0" indent="0" algn="l" rtl="0">
              <a:lnSpc>
                <a:spcPct val="120000"/>
              </a:lnSpc>
              <a:spcBef>
                <a:spcPts val="0"/>
              </a:spcBef>
              <a:spcAft>
                <a:spcPts val="0"/>
              </a:spcAft>
              <a:buClr>
                <a:srgbClr val="000000"/>
              </a:buClr>
              <a:buSzPts val="2800"/>
              <a:buFont typeface="Arial"/>
              <a:buNone/>
            </a:pPr>
            <a:r>
              <a:rPr lang="en-US" sz="2800" b="0" u="none" strike="noStrike" cap="none" dirty="0">
                <a:solidFill>
                  <a:schemeClr val="dk1"/>
                </a:solidFill>
                <a:latin typeface="Arial"/>
                <a:ea typeface="Arial"/>
                <a:cs typeface="Arial"/>
                <a:sym typeface="Arial"/>
              </a:rPr>
              <a:t>Bottom-left: the generated netlist.</a:t>
            </a:r>
            <a:endParaRPr sz="2800" b="0" u="none" strike="noStrike" cap="none" dirty="0">
              <a:solidFill>
                <a:schemeClr val="dk1"/>
              </a:solidFill>
              <a:latin typeface="Arial"/>
              <a:ea typeface="Arial"/>
              <a:cs typeface="Arial"/>
              <a:sym typeface="Arial"/>
            </a:endParaRPr>
          </a:p>
        </p:txBody>
      </p:sp>
      <p:pic>
        <p:nvPicPr>
          <p:cNvPr id="50" name="Picture 49">
            <a:extLst>
              <a:ext uri="{FF2B5EF4-FFF2-40B4-BE49-F238E27FC236}">
                <a16:creationId xmlns:a16="http://schemas.microsoft.com/office/drawing/2014/main" id="{10BD155D-FC01-E219-E9BD-F5467904B763}"/>
              </a:ext>
            </a:extLst>
          </p:cNvPr>
          <p:cNvPicPr>
            <a:picLocks noChangeAspect="1"/>
          </p:cNvPicPr>
          <p:nvPr/>
        </p:nvPicPr>
        <p:blipFill>
          <a:blip r:embed="rId17"/>
          <a:stretch>
            <a:fillRect/>
          </a:stretch>
        </p:blipFill>
        <p:spPr>
          <a:xfrm>
            <a:off x="24547736" y="8195616"/>
            <a:ext cx="4157902" cy="2816643"/>
          </a:xfrm>
          <a:prstGeom prst="rect">
            <a:avLst/>
          </a:prstGeom>
        </p:spPr>
      </p:pic>
      <p:pic>
        <p:nvPicPr>
          <p:cNvPr id="51" name="Picture 50">
            <a:extLst>
              <a:ext uri="{FF2B5EF4-FFF2-40B4-BE49-F238E27FC236}">
                <a16:creationId xmlns:a16="http://schemas.microsoft.com/office/drawing/2014/main" id="{D34EB0C5-AB2B-B892-9C07-C78E181C35BA}"/>
              </a:ext>
            </a:extLst>
          </p:cNvPr>
          <p:cNvPicPr>
            <a:picLocks noChangeAspect="1"/>
          </p:cNvPicPr>
          <p:nvPr/>
        </p:nvPicPr>
        <p:blipFill>
          <a:blip r:embed="rId18"/>
          <a:stretch>
            <a:fillRect/>
          </a:stretch>
        </p:blipFill>
        <p:spPr>
          <a:xfrm rot="16200000">
            <a:off x="31730411" y="7781416"/>
            <a:ext cx="2330743" cy="2948661"/>
          </a:xfrm>
          <a:prstGeom prst="rect">
            <a:avLst/>
          </a:prstGeom>
        </p:spPr>
      </p:pic>
      <p:pic>
        <p:nvPicPr>
          <p:cNvPr id="52" name="Picture 51">
            <a:extLst>
              <a:ext uri="{FF2B5EF4-FFF2-40B4-BE49-F238E27FC236}">
                <a16:creationId xmlns:a16="http://schemas.microsoft.com/office/drawing/2014/main" id="{784FA3DA-F0DD-1AB1-1A4F-16B20084B59A}"/>
              </a:ext>
            </a:extLst>
          </p:cNvPr>
          <p:cNvPicPr>
            <a:picLocks noChangeAspect="1"/>
          </p:cNvPicPr>
          <p:nvPr/>
        </p:nvPicPr>
        <p:blipFill>
          <a:blip r:embed="rId19"/>
          <a:stretch>
            <a:fillRect/>
          </a:stretch>
        </p:blipFill>
        <p:spPr>
          <a:xfrm>
            <a:off x="30626886" y="10359292"/>
            <a:ext cx="4537795" cy="647358"/>
          </a:xfrm>
          <a:prstGeom prst="rect">
            <a:avLst/>
          </a:prstGeom>
        </p:spPr>
      </p:pic>
      <p:cxnSp>
        <p:nvCxnSpPr>
          <p:cNvPr id="54" name="Straight Arrow Connector 53">
            <a:extLst>
              <a:ext uri="{FF2B5EF4-FFF2-40B4-BE49-F238E27FC236}">
                <a16:creationId xmlns:a16="http://schemas.microsoft.com/office/drawing/2014/main" id="{34DFA997-37A1-E505-8897-2E1214DC8458}"/>
              </a:ext>
            </a:extLst>
          </p:cNvPr>
          <p:cNvCxnSpPr>
            <a:endCxn id="51" idx="0"/>
          </p:cNvCxnSpPr>
          <p:nvPr/>
        </p:nvCxnSpPr>
        <p:spPr>
          <a:xfrm>
            <a:off x="28705638" y="9255746"/>
            <a:ext cx="271581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B434D40-01E9-06D2-3E9D-488F76097298}"/>
              </a:ext>
            </a:extLst>
          </p:cNvPr>
          <p:cNvCxnSpPr>
            <a:endCxn id="52" idx="1"/>
          </p:cNvCxnSpPr>
          <p:nvPr/>
        </p:nvCxnSpPr>
        <p:spPr>
          <a:xfrm>
            <a:off x="28705638" y="9939130"/>
            <a:ext cx="1921248" cy="7438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7" name="Google Shape;98;p2">
            <a:extLst>
              <a:ext uri="{FF2B5EF4-FFF2-40B4-BE49-F238E27FC236}">
                <a16:creationId xmlns:a16="http://schemas.microsoft.com/office/drawing/2014/main" id="{4D0FA1CE-581A-01FB-847C-0CC5DF582D31}"/>
              </a:ext>
            </a:extLst>
          </p:cNvPr>
          <p:cNvSpPr txBox="1"/>
          <p:nvPr/>
        </p:nvSpPr>
        <p:spPr>
          <a:xfrm>
            <a:off x="12499670" y="13828314"/>
            <a:ext cx="1173479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The compilation flow for producing simulator-compatible netlists from a Substrate schematic generator.</a:t>
            </a:r>
            <a:endParaRPr sz="1400" b="0" u="none" strike="noStrike" cap="none" dirty="0">
              <a:solidFill>
                <a:srgbClr val="000000"/>
              </a:solidFill>
              <a:latin typeface="Arial"/>
              <a:ea typeface="Arial"/>
              <a:cs typeface="Arial"/>
              <a:sym typeface="Arial"/>
            </a:endParaRPr>
          </a:p>
        </p:txBody>
      </p:sp>
      <p:sp>
        <p:nvSpPr>
          <p:cNvPr id="58" name="Google Shape;98;p2">
            <a:extLst>
              <a:ext uri="{FF2B5EF4-FFF2-40B4-BE49-F238E27FC236}">
                <a16:creationId xmlns:a16="http://schemas.microsoft.com/office/drawing/2014/main" id="{FCDE0761-0172-82C1-A96F-49E65FA29F5C}"/>
              </a:ext>
            </a:extLst>
          </p:cNvPr>
          <p:cNvSpPr txBox="1"/>
          <p:nvPr/>
        </p:nvSpPr>
        <p:spPr>
          <a:xfrm>
            <a:off x="204177" y="26509578"/>
            <a:ext cx="11812893"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Top: type-checked save statements are translated to simulator directives.</a:t>
            </a: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rPr>
              <a:t>Bottom: Substrate catches a typo. Substrate’s API does not let you reference non-existent nodes.</a:t>
            </a:r>
          </a:p>
          <a:p>
            <a:pPr marL="0" marR="0" lvl="0" indent="0" algn="l" rtl="0">
              <a:lnSpc>
                <a:spcPct val="100000"/>
              </a:lnSpc>
              <a:spcBef>
                <a:spcPts val="0"/>
              </a:spcBef>
              <a:spcAft>
                <a:spcPts val="0"/>
              </a:spcAft>
              <a:buClr>
                <a:srgbClr val="000000"/>
              </a:buClr>
              <a:buSzPts val="2000"/>
              <a:buFont typeface="Arial"/>
              <a:buNone/>
            </a:pPr>
            <a:endParaRPr sz="1400" b="0" u="none" strike="noStrike" cap="none" dirty="0">
              <a:solidFill>
                <a:srgbClr val="000000"/>
              </a:solidFill>
              <a:latin typeface="Arial"/>
              <a:ea typeface="Arial"/>
              <a:cs typeface="Arial"/>
              <a:sym typeface="Arial"/>
            </a:endParaRPr>
          </a:p>
        </p:txBody>
      </p:sp>
      <p:pic>
        <p:nvPicPr>
          <p:cNvPr id="59" name="Picture 58">
            <a:extLst>
              <a:ext uri="{FF2B5EF4-FFF2-40B4-BE49-F238E27FC236}">
                <a16:creationId xmlns:a16="http://schemas.microsoft.com/office/drawing/2014/main" id="{9A2AFBD9-255D-D31A-E33C-0EAD87FD2190}"/>
              </a:ext>
            </a:extLst>
          </p:cNvPr>
          <p:cNvPicPr>
            <a:picLocks noChangeAspect="1"/>
          </p:cNvPicPr>
          <p:nvPr/>
        </p:nvPicPr>
        <p:blipFill>
          <a:blip r:embed="rId20"/>
          <a:stretch>
            <a:fillRect/>
          </a:stretch>
        </p:blipFill>
        <p:spPr>
          <a:xfrm>
            <a:off x="381000" y="23843163"/>
            <a:ext cx="11165005" cy="2501134"/>
          </a:xfrm>
          <a:prstGeom prst="rect">
            <a:avLst/>
          </a:prstGeom>
        </p:spPr>
      </p:pic>
      <p:pic>
        <p:nvPicPr>
          <p:cNvPr id="65" name="Picture 64">
            <a:extLst>
              <a:ext uri="{FF2B5EF4-FFF2-40B4-BE49-F238E27FC236}">
                <a16:creationId xmlns:a16="http://schemas.microsoft.com/office/drawing/2014/main" id="{EC3F08DD-D839-487A-4EE6-BE50C9E29919}"/>
              </a:ext>
            </a:extLst>
          </p:cNvPr>
          <p:cNvPicPr>
            <a:picLocks noChangeAspect="1"/>
          </p:cNvPicPr>
          <p:nvPr/>
        </p:nvPicPr>
        <p:blipFill>
          <a:blip r:embed="rId21"/>
          <a:stretch>
            <a:fillRect/>
          </a:stretch>
        </p:blipFill>
        <p:spPr>
          <a:xfrm>
            <a:off x="29308120" y="800189"/>
            <a:ext cx="7772400" cy="50714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840</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JetBrainsMono NF</vt:lpstr>
      <vt:lpstr>Calibri</vt:lpstr>
      <vt:lpstr>Titillium Web SemiBold</vt:lpstr>
      <vt:lpstr>Titillium Web</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Tamille Johnson</dc:creator>
  <cp:lastModifiedBy>Rahul Kumar</cp:lastModifiedBy>
  <cp:revision>4</cp:revision>
  <dcterms:created xsi:type="dcterms:W3CDTF">2013-05-24T17:28:49Z</dcterms:created>
  <dcterms:modified xsi:type="dcterms:W3CDTF">2024-01-05T02:48:24Z</dcterms:modified>
</cp:coreProperties>
</file>