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6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541CE-597D-47BC-8615-6FED2216FEF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52A2-DB68-430F-959A-B3C2BFA2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9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CFB0-FCB5-7267-E8F1-1D323C3B3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DF914-8952-51BF-6EAB-8FE86838E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0C39B-77B2-8540-042E-8814F001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922F-2B33-4B15-B42A-1A40CB536ADC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3EAC0-6988-45F1-2F18-BA2805B9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8DA33-8B86-435C-231D-15959A35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CE08-60F6-45D3-BE7F-3AA979F3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8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66C5-0A34-7D40-450A-00B5DCA9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B0AE6-2419-4941-41EA-7B33827C8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FB91E-2A78-4B8D-0938-1FE547B2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D82F-80A7-4527-AA93-2C39CB060F39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473EC-C11E-3FC9-8ABA-790A6409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D1585-5C22-BC2E-4336-5D584CD3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CE08-60F6-45D3-BE7F-3AA979F3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2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CB3F8-BEFC-982E-A2E0-3FE327496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204E7-982F-672D-8345-66FE8AEEE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3AFA7-3A6A-C8F4-E899-03A5A6FE6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49AA-59FE-4D0B-A715-392412AC8986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29221-3599-614B-CDE3-55DD0853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97F2C-0A42-DE94-6131-601F022C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CE08-60F6-45D3-BE7F-3AA979F3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9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9B60-0E15-B402-8677-869602AC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499BD-FE02-BDE3-A8A1-CCCCCB4CA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C5A91-582E-7598-28B0-837B5882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C021-3A9D-4028-B7CC-673DDA0156B0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2F620-4CFE-8E41-D501-6DD1D562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7614E-53E9-874B-3AD3-7A6DB550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CE08-60F6-45D3-BE7F-3AA979F3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2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CEED-A9D8-2211-02C4-F5D45E43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78E80-7B7C-ECE7-5AC2-E9C7AA429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9B647-50EB-BDE6-D977-7A44E773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46EF-6882-4CB5-8D74-2CE73D7A7A49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D81EA-AF38-EDC5-8967-56C9FDA1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12054-C226-1F21-0732-29E7FCAA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CE08-60F6-45D3-BE7F-3AA979F3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0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E8A7-2547-1981-A9D3-DE19EDA7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2A1BA-2648-DB54-A21B-99D174866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67B05-D95B-61DE-3997-1FB96E312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FC5F9-24D0-48DC-D107-2E9665DB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2108-DCF1-4745-B0C4-953ED3A31451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1AE3-2E8F-59A3-3DB8-C1475EDE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84D52-E52E-6BE3-616D-CE9A4320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CE08-60F6-45D3-BE7F-3AA979F3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2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0DD0-7B66-78F1-5924-79F0B4DB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AB306-732B-476A-CB66-E0287FC4F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7872C-FF72-8241-B423-5920B0D0F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C2833-0103-1567-6B71-A927BACD6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71C8D-BF8C-7718-D0A2-A1F9A0EE1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D1C0E-5682-9AAC-4D24-463FF44F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E8FC-39F5-4D64-A611-C628E8820ABD}" type="datetime1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28811-9BE7-B519-6F8F-0C8190C0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F86678-44EC-B5E1-854F-17A291FF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CE08-60F6-45D3-BE7F-3AA979F3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D80F-7561-7978-13C0-182B3508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3C5121-D911-C830-76DD-AA1F9F0C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59AC-69D2-4666-9A7B-5A9C0EFE7405}" type="datetime1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24645-4480-2945-25D6-96003F84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3B053-CE17-E0CD-6DB2-263495E9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CE08-60F6-45D3-BE7F-3AA979F3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4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A062D-0A86-0522-602F-D81911AE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7F83-0384-42F5-AAB2-BBFA0089E910}" type="datetime1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7890B8-DD19-AB15-EB2A-E54AB773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A4FA1-DD0B-AB8F-3A12-2C02198F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CE08-60F6-45D3-BE7F-3AA979F3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3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4B26-DCF1-4DB6-3EF0-DA2ADD3D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F8408-3E41-6D22-3FB3-E713BEA9E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D0BF6-1B9E-3DE1-67F3-A6377BB8F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8004E-9A2E-6370-B41D-181A26554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2340-93C2-472C-9E0F-DCAA6140AD62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391ED-4DC3-7C74-87AB-ABE05454F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89446-8F06-A3A9-2C7F-7617688C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CE08-60F6-45D3-BE7F-3AA979F3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9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2820-64A6-86AB-B8B4-3D555FCA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B0A23-0B97-CF21-31F6-2660B2F59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16C5E-B2B8-E4FD-95F4-9524771A4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80750-8A27-C5E8-9CEE-E96248AE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5FBD-6DC7-4242-BFE6-367E4AFD91E9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66536-5118-DC1F-C08E-19BD970F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F46FA-1BE5-687D-52E4-AC2CF62D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CE08-60F6-45D3-BE7F-3AA979F3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B76ED-CE0F-B9E8-751A-714FB99AA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D9EF9-7927-466A-260D-43C05A43F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B9D5C-D2E3-D095-F725-6D57F91E4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4A8C4-D11E-4CB2-9993-327A08BD7DE2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59AB-C455-B69E-F19E-DCB1A91F2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BE193-271D-35B4-F732-7039DFDCA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CCE08-60F6-45D3-BE7F-3AA979F3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3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flynn@berkeley.edu" TargetMode="External"/><Relationship Id="rId2" Type="http://schemas.openxmlformats.org/officeDocument/2006/relationships/hyperlink" Target="mailto:felicia_guo@berkeley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5EC83-A8A9-40CB-6C65-DE311BF8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CE08-60F6-45D3-BE7F-3AA979F3E606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56E57-E721-7CF6-2A8A-D9993A603C48}"/>
              </a:ext>
            </a:extLst>
          </p:cNvPr>
          <p:cNvSpPr txBox="1"/>
          <p:nvPr/>
        </p:nvSpPr>
        <p:spPr>
          <a:xfrm>
            <a:off x="0" y="0"/>
            <a:ext cx="12193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10/31/23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EE30B-CB1B-2A85-A34D-9D2FB7CA952C}"/>
              </a:ext>
            </a:extLst>
          </p:cNvPr>
          <p:cNvSpPr txBox="1"/>
          <p:nvPr/>
        </p:nvSpPr>
        <p:spPr>
          <a:xfrm>
            <a:off x="2375505" y="2357560"/>
            <a:ext cx="7300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Request for Layer </a:t>
            </a:r>
            <a:r>
              <a:rPr lang="en-US" sz="2400" dirty="0" err="1"/>
              <a:t>Stackup</a:t>
            </a:r>
            <a:r>
              <a:rPr lang="en-US" sz="2400" dirty="0"/>
              <a:t> from Sierra for PROPEL-V2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FA1A6A-67E7-6D20-87D5-FD955257CFE3}"/>
              </a:ext>
            </a:extLst>
          </p:cNvPr>
          <p:cNvSpPr txBox="1"/>
          <p:nvPr/>
        </p:nvSpPr>
        <p:spPr>
          <a:xfrm>
            <a:off x="3343125" y="3553626"/>
            <a:ext cx="6086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Felicia Guo	</a:t>
            </a:r>
            <a:r>
              <a:rPr lang="en-US" sz="1400" dirty="0">
                <a:hlinkClick r:id="rId2"/>
              </a:rPr>
              <a:t>felicia_guo@berkeley.edu</a:t>
            </a:r>
            <a:r>
              <a:rPr lang="en-US" sz="1400" dirty="0"/>
              <a:t>	</a:t>
            </a:r>
            <a:r>
              <a:rPr lang="en-US" sz="1400" dirty="0">
                <a:solidFill>
                  <a:srgbClr val="202124"/>
                </a:solidFill>
                <a:latin typeface="Google Sans Text"/>
              </a:rPr>
              <a:t>(M)  917-520-6865</a:t>
            </a:r>
            <a:endParaRPr lang="en-US" sz="1400" dirty="0"/>
          </a:p>
          <a:p>
            <a:pPr algn="l"/>
            <a:r>
              <a:rPr lang="en-US" sz="1400" dirty="0"/>
              <a:t>Anita Flynn	</a:t>
            </a:r>
            <a:r>
              <a:rPr lang="en-US" sz="1400" dirty="0">
                <a:hlinkClick r:id="rId3"/>
              </a:rPr>
              <a:t>aflynn@berkeley.edu</a:t>
            </a:r>
            <a:r>
              <a:rPr lang="en-US" sz="1400" dirty="0"/>
              <a:t>		(M) 510-681-3931</a:t>
            </a:r>
          </a:p>
        </p:txBody>
      </p:sp>
    </p:spTree>
    <p:extLst>
      <p:ext uri="{BB962C8B-B14F-4D97-AF65-F5344CB8AC3E}">
        <p14:creationId xmlns:p14="http://schemas.microsoft.com/office/powerpoint/2010/main" val="160826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5EC83-A8A9-40CB-6C65-DE311BF8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CE08-60F6-45D3-BE7F-3AA979F3E606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56E57-E721-7CF6-2A8A-D9993A603C48}"/>
              </a:ext>
            </a:extLst>
          </p:cNvPr>
          <p:cNvSpPr txBox="1"/>
          <p:nvPr/>
        </p:nvSpPr>
        <p:spPr>
          <a:xfrm>
            <a:off x="0" y="0"/>
            <a:ext cx="12193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10/31/23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8C5677-687D-4F7F-3B5B-68D3A986DA6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3625" y="1852838"/>
            <a:ext cx="6964222" cy="46132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90F9CD-A6C2-326A-99B6-B5C0BB4E2B0C}"/>
              </a:ext>
            </a:extLst>
          </p:cNvPr>
          <p:cNvSpPr txBox="1"/>
          <p:nvPr/>
        </p:nvSpPr>
        <p:spPr>
          <a:xfrm>
            <a:off x="396723" y="483810"/>
            <a:ext cx="11241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Justin,</a:t>
            </a:r>
          </a:p>
          <a:p>
            <a:pPr algn="l"/>
            <a:r>
              <a:rPr lang="en-US" sz="1400" dirty="0"/>
              <a:t>   Here is a screenshot of what we have typed into Altium for our proposed </a:t>
            </a:r>
            <a:r>
              <a:rPr lang="en-US" sz="1400" dirty="0" err="1"/>
              <a:t>stackup</a:t>
            </a:r>
            <a:r>
              <a:rPr lang="en-US" sz="1400" dirty="0"/>
              <a:t>.  Can you give us something along these lines?  We have controlled impedance traces only on the top layer, and we only have one class of those … single-ended 50 ohms +-10%.  We would like a cap construction where the top layer of dielectric is core material of Rogers RO4350B.  All other layers can be FR4.   For overall thickness, see next slide …</a:t>
            </a:r>
          </a:p>
        </p:txBody>
      </p:sp>
    </p:spTree>
    <p:extLst>
      <p:ext uri="{BB962C8B-B14F-4D97-AF65-F5344CB8AC3E}">
        <p14:creationId xmlns:p14="http://schemas.microsoft.com/office/powerpoint/2010/main" val="43352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5EC83-A8A9-40CB-6C65-DE311BF8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CE08-60F6-45D3-BE7F-3AA979F3E606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56E57-E721-7CF6-2A8A-D9993A603C48}"/>
              </a:ext>
            </a:extLst>
          </p:cNvPr>
          <p:cNvSpPr txBox="1"/>
          <p:nvPr/>
        </p:nvSpPr>
        <p:spPr>
          <a:xfrm>
            <a:off x="0" y="0"/>
            <a:ext cx="12193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10/31/23  Our board thickness needs to accommodate these Cinch/Johnson end-launch SMA connectors (142-0701-801), which have a gap for accepting the </a:t>
            </a:r>
            <a:r>
              <a:rPr lang="en-US" sz="1400" dirty="0" err="1"/>
              <a:t>board,of</a:t>
            </a:r>
            <a:r>
              <a:rPr lang="en-US" sz="1400" dirty="0"/>
              <a:t> 68+-7 mils: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BD1267-FC8A-1C13-592F-C3250F01263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313" y="1079699"/>
            <a:ext cx="10509895" cy="33467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F31272-86BD-DFFF-0E39-0BFD9CEAA988}"/>
              </a:ext>
            </a:extLst>
          </p:cNvPr>
          <p:cNvSpPr txBox="1"/>
          <p:nvPr/>
        </p:nvSpPr>
        <p:spPr>
          <a:xfrm>
            <a:off x="3085489" y="4616009"/>
            <a:ext cx="4757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Worst case connector gap is 68mils – 7 mils = </a:t>
            </a:r>
            <a:r>
              <a:rPr lang="en-US" sz="1400" dirty="0">
                <a:solidFill>
                  <a:srgbClr val="FF0000"/>
                </a:solidFill>
              </a:rPr>
              <a:t>61 mils</a:t>
            </a:r>
            <a:r>
              <a:rPr lang="en-US" sz="14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825100-20FD-932D-8153-5AA50C858E18}"/>
              </a:ext>
            </a:extLst>
          </p:cNvPr>
          <p:cNvSpPr txBox="1"/>
          <p:nvPr/>
        </p:nvSpPr>
        <p:spPr>
          <a:xfrm>
            <a:off x="3197955" y="5139221"/>
            <a:ext cx="54126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I understand that Sierra’s standard board thickness tolerance is +-10%.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Therefore, we request </a:t>
            </a:r>
            <a:r>
              <a:rPr lang="en-US" sz="1400" dirty="0">
                <a:solidFill>
                  <a:srgbClr val="FF0000"/>
                </a:solidFill>
              </a:rPr>
              <a:t>a 55mil +-10% </a:t>
            </a:r>
            <a:r>
              <a:rPr lang="en-US" sz="1400" dirty="0"/>
              <a:t>board thickness.</a:t>
            </a:r>
          </a:p>
        </p:txBody>
      </p:sp>
    </p:spTree>
    <p:extLst>
      <p:ext uri="{BB962C8B-B14F-4D97-AF65-F5344CB8AC3E}">
        <p14:creationId xmlns:p14="http://schemas.microsoft.com/office/powerpoint/2010/main" val="91711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199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Google Sans Text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 Flynn</dc:creator>
  <cp:lastModifiedBy>Anita Flynn</cp:lastModifiedBy>
  <cp:revision>2</cp:revision>
  <dcterms:created xsi:type="dcterms:W3CDTF">2023-10-30T18:38:40Z</dcterms:created>
  <dcterms:modified xsi:type="dcterms:W3CDTF">2023-10-31T20:15:20Z</dcterms:modified>
</cp:coreProperties>
</file>