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6" r:id="rId19"/>
    <p:sldId id="275" r:id="rId20"/>
    <p:sldId id="274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math_acc</a:t>
            </a:r>
          </a:p>
        </c:rich>
      </c:tx>
      <c:layout>
        <c:manualLayout>
          <c:xMode val="edge"/>
          <c:yMode val="edge"/>
          <c:x val="0.4598506912462389"/>
          <c:y val="7.2165543510020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31365568046957"/>
          <c:y val="0.20099555263925342"/>
          <c:w val="0.76217852693366428"/>
          <c:h val="0.532276173811606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92923A9-1451-4FFC-91DC-9BF8D4B11266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B2F8E76-53FA-4ECC-B57E-0AC2514876EF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Sheet1!$C$45:$C$46</c:f>
              <c:numCache>
                <c:formatCode>General</c:formatCode>
                <c:ptCount val="2"/>
                <c:pt idx="0">
                  <c:v>4.4210526315789478</c:v>
                </c:pt>
                <c:pt idx="1">
                  <c:v>4.1875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22514176"/>
        <c:axId val="-422526144"/>
      </c:barChart>
      <c:catAx>
        <c:axId val="-422514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EXP</a:t>
                </a:r>
                <a:r>
                  <a:rPr lang="en-US" sz="2800" baseline="0" dirty="0"/>
                  <a:t>: 1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0.54313116945267315"/>
              <c:y val="0.788721988000721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526144"/>
        <c:crosses val="autoZero"/>
        <c:auto val="1"/>
        <c:lblAlgn val="ctr"/>
        <c:lblOffset val="100"/>
        <c:noMultiLvlLbl val="0"/>
      </c:catAx>
      <c:valAx>
        <c:axId val="-4225261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Correct</a:t>
                </a:r>
                <a:r>
                  <a:rPr lang="en-US" sz="2800" baseline="0" dirty="0"/>
                  <a:t> Response(out of 5)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6.5519227355459675E-2"/>
              <c:y val="0.16618336986470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51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STM</a:t>
            </a:r>
          </a:p>
        </c:rich>
      </c:tx>
      <c:layout>
        <c:manualLayout>
          <c:xMode val="edge"/>
          <c:yMode val="edge"/>
          <c:x val="0.54300728301862378"/>
          <c:y val="3.25843412243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57216411801199"/>
          <c:y val="0.12774513091069192"/>
          <c:w val="0.82790497268255647"/>
          <c:h val="0.693779963403829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E8B539F-7945-4DDE-85DC-55CCBD9CB1DB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5B2FA7F8-0FDF-4FDF-B465-48F83FEB51CA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Sheet1!$D$45:$D$46</c:f>
              <c:numCache>
                <c:formatCode>General</c:formatCode>
                <c:ptCount val="2"/>
                <c:pt idx="0">
                  <c:v>3.6842105263157894</c:v>
                </c:pt>
                <c:pt idx="1">
                  <c:v>3.75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9760016"/>
        <c:axId val="-89751312"/>
      </c:barChart>
      <c:catAx>
        <c:axId val="-8976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EXP: 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751312"/>
        <c:crosses val="autoZero"/>
        <c:auto val="1"/>
        <c:lblAlgn val="ctr"/>
        <c:lblOffset val="100"/>
        <c:noMultiLvlLbl val="0"/>
      </c:catAx>
      <c:valAx>
        <c:axId val="-897513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No. of recalled words(out of 5)</a:t>
                </a:r>
              </a:p>
            </c:rich>
          </c:tx>
          <c:layout>
            <c:manualLayout>
              <c:xMode val="edge"/>
              <c:yMode val="edge"/>
              <c:x val="4.1761597338617312E-2"/>
              <c:y val="0.1116809807358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76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2ED1-D630-48C0-955F-4B5080A7253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0057-4DB1-4E32-94A8-497F8299ED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427" y="3029803"/>
            <a:ext cx="727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7 – 5 + 4 x 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34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2310" y="2688609"/>
            <a:ext cx="1214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 smtClean="0">
                <a:latin typeface="Bernard MT Condensed" panose="02050806060905020404" pitchFamily="18" charset="0"/>
              </a:rPr>
              <a:t>?</a:t>
            </a:r>
            <a:endParaRPr lang="en-US" sz="102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047750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427" y="3029803"/>
            <a:ext cx="727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8</a:t>
            </a:r>
            <a:r>
              <a:rPr lang="en-US" sz="4400" b="1" dirty="0" smtClean="0"/>
              <a:t> + 3 x 4 - 5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76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2310" y="2688609"/>
            <a:ext cx="1214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 smtClean="0">
                <a:latin typeface="Bernard MT Condensed" panose="02050806060905020404" pitchFamily="18" charset="0"/>
              </a:rPr>
              <a:t>?</a:t>
            </a:r>
            <a:endParaRPr lang="en-US" sz="102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4" y="589788"/>
            <a:ext cx="658063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427" y="3029803"/>
            <a:ext cx="727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33/3 + 8 - 2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256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2310" y="2688609"/>
            <a:ext cx="1214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 smtClean="0">
                <a:latin typeface="Bernard MT Condensed" panose="02050806060905020404" pitchFamily="18" charset="0"/>
              </a:rPr>
              <a:t>?</a:t>
            </a:r>
            <a:endParaRPr lang="en-US" sz="102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427" y="3029803"/>
            <a:ext cx="727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(5 + 9 )–( 2 x 3)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412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887942"/>
              </p:ext>
            </p:extLst>
          </p:nvPr>
        </p:nvGraphicFramePr>
        <p:xfrm>
          <a:off x="1501253" y="170598"/>
          <a:ext cx="8297839" cy="6687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532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079621"/>
              </p:ext>
            </p:extLst>
          </p:nvPr>
        </p:nvGraphicFramePr>
        <p:xfrm>
          <a:off x="1237958" y="0"/>
          <a:ext cx="9115863" cy="599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5077" y="5880295"/>
            <a:ext cx="1021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Reaction Times: Monolingual – 21.72 s	Bilingual – 14.06 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76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2310" y="2688609"/>
            <a:ext cx="1214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 smtClean="0">
                <a:latin typeface="Bernard MT Condensed" panose="02050806060905020404" pitchFamily="18" charset="0"/>
              </a:rPr>
              <a:t>?</a:t>
            </a:r>
            <a:endParaRPr lang="en-US" sz="102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04925"/>
            <a:ext cx="5715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427" y="3029803"/>
            <a:ext cx="727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(3 x 2 – 1) + (25/5)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92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2310" y="2688609"/>
            <a:ext cx="1214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 smtClean="0">
                <a:latin typeface="Bernard MT Condensed" panose="02050806060905020404" pitchFamily="18" charset="0"/>
              </a:rPr>
              <a:t>?</a:t>
            </a:r>
            <a:endParaRPr lang="en-US" sz="102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4" y="75502"/>
            <a:ext cx="9945119" cy="6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77</Words>
  <Application>Microsoft Office PowerPoint</Application>
  <PresentationFormat>Widescreen</PresentationFormat>
  <Paragraphs>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7</cp:revision>
  <dcterms:created xsi:type="dcterms:W3CDTF">2016-04-19T03:22:22Z</dcterms:created>
  <dcterms:modified xsi:type="dcterms:W3CDTF">2016-04-25T04:12:06Z</dcterms:modified>
</cp:coreProperties>
</file>