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6" r:id="rId4"/>
    <p:sldId id="256" r:id="rId5"/>
    <p:sldId id="268" r:id="rId6"/>
    <p:sldId id="259" r:id="rId7"/>
    <p:sldId id="265" r:id="rId8"/>
    <p:sldId id="260" r:id="rId9"/>
    <p:sldId id="269" r:id="rId10"/>
    <p:sldId id="257" r:id="rId11"/>
    <p:sldId id="267" r:id="rId12"/>
    <p:sldId id="261" r:id="rId13"/>
    <p:sldId id="26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Monolingual Recall Accuracy</a:t>
            </a:r>
            <a:endParaRPr lang="en-US" sz="2000" dirty="0"/>
          </a:p>
        </c:rich>
      </c:tx>
      <c:layout>
        <c:manualLayout>
          <c:xMode val="edge"/>
          <c:yMode val="edge"/>
          <c:x val="0.34592003244408942"/>
          <c:y val="5.0593319064006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Bilingual Recall Accuracy</a:t>
            </a:r>
            <a:endParaRPr lang="en-US" sz="2000" dirty="0"/>
          </a:p>
        </c:rich>
      </c:tx>
      <c:layout>
        <c:manualLayout>
          <c:xMode val="edge"/>
          <c:yMode val="edge"/>
          <c:x val="0.36936914129610099"/>
          <c:y val="4.2513080304038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Monolingual Person Recall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5.6398072695783466E-2"/>
                  <c:y val="-3.725054085749399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23344187532761E-2"/>
                  <c:y val="1.97208745716144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val>
            <c:numRef>
              <c:f>Sheet1!$Q$42:$Q$43</c:f>
              <c:numCache>
                <c:formatCode>General</c:formatCode>
                <c:ptCount val="2"/>
                <c:pt idx="0">
                  <c:v>5.1578999999999997</c:v>
                </c:pt>
                <c:pt idx="1">
                  <c:v>0.84209999999999996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Bilingual Person Recall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9.3592505966982764E-2"/>
                  <c:y val="-1.541327872166531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1893442721109988E-2"/>
                  <c:y val="3.74322483240443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val>
            <c:numRef>
              <c:f>Sheet1!$R$42:$R$43</c:f>
              <c:numCache>
                <c:formatCode>General</c:formatCode>
                <c:ptCount val="2"/>
                <c:pt idx="0">
                  <c:v>5.125</c:v>
                </c:pt>
                <c:pt idx="1">
                  <c:v>0.875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Monolingual Word Recall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val>
            <c:numRef>
              <c:f>Sheet1!$Q$45:$Q$46</c:f>
              <c:numCache>
                <c:formatCode>General</c:formatCode>
                <c:ptCount val="2"/>
                <c:pt idx="0">
                  <c:v>3.6316000000000002</c:v>
                </c:pt>
                <c:pt idx="1">
                  <c:v>2.3683999999999998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Bilingual Obj</a:t>
            </a:r>
            <a:r>
              <a:rPr lang="en-US" sz="2000" baseline="0" dirty="0" smtClean="0"/>
              <a:t>ect Recall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val>
            <c:numRef>
              <c:f>Sheet1!$R$45:$R$46</c:f>
              <c:numCache>
                <c:formatCode>General</c:formatCode>
                <c:ptCount val="2"/>
                <c:pt idx="0">
                  <c:v>4.25</c:v>
                </c:pt>
                <c:pt idx="1">
                  <c:v>1.75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6228-9A9D-4CDA-99AF-C87DB1F0077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7078-330F-45C9-8354-54F73B31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7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202"/>
            <a:ext cx="5240740" cy="5240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34" y="1513763"/>
            <a:ext cx="4658466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922"/>
            <a:ext cx="6096569" cy="51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5" y="1318715"/>
            <a:ext cx="4235355" cy="41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017704"/>
              </p:ext>
            </p:extLst>
          </p:nvPr>
        </p:nvGraphicFramePr>
        <p:xfrm>
          <a:off x="341367" y="462921"/>
          <a:ext cx="5932823" cy="527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874115"/>
              </p:ext>
            </p:extLst>
          </p:nvPr>
        </p:nvGraphicFramePr>
        <p:xfrm>
          <a:off x="6583681" y="590843"/>
          <a:ext cx="5174566" cy="507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335414"/>
              </p:ext>
            </p:extLst>
          </p:nvPr>
        </p:nvGraphicFramePr>
        <p:xfrm>
          <a:off x="377482" y="464233"/>
          <a:ext cx="5179255" cy="579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266141"/>
              </p:ext>
            </p:extLst>
          </p:nvPr>
        </p:nvGraphicFramePr>
        <p:xfrm>
          <a:off x="6471139" y="548640"/>
          <a:ext cx="5427785" cy="5767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7252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011672"/>
              </p:ext>
            </p:extLst>
          </p:nvPr>
        </p:nvGraphicFramePr>
        <p:xfrm>
          <a:off x="0" y="731521"/>
          <a:ext cx="5331657" cy="500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730429"/>
              </p:ext>
            </p:extLst>
          </p:nvPr>
        </p:nvGraphicFramePr>
        <p:xfrm>
          <a:off x="6189784" y="675249"/>
          <a:ext cx="5641145" cy="5162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738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83"/>
            <a:ext cx="6364973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26" y="2015709"/>
            <a:ext cx="4319374" cy="28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781"/>
            <a:ext cx="6286500" cy="5167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01" y="1947731"/>
            <a:ext cx="3704799" cy="302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97"/>
            <a:ext cx="4813110" cy="5167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62" y="1756813"/>
            <a:ext cx="4344538" cy="30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724"/>
            <a:ext cx="6305266" cy="5167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94" y="1893899"/>
            <a:ext cx="4535606" cy="32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9</cp:revision>
  <dcterms:created xsi:type="dcterms:W3CDTF">2016-04-19T03:23:55Z</dcterms:created>
  <dcterms:modified xsi:type="dcterms:W3CDTF">2016-04-25T04:37:50Z</dcterms:modified>
</cp:coreProperties>
</file>