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5" r:id="rId3"/>
    <p:sldId id="273" r:id="rId4"/>
    <p:sldId id="264" r:id="rId5"/>
    <p:sldId id="278" r:id="rId6"/>
    <p:sldId id="271" r:id="rId7"/>
    <p:sldId id="275" r:id="rId8"/>
    <p:sldId id="256" r:id="rId9"/>
    <p:sldId id="279" r:id="rId10"/>
    <p:sldId id="268" r:id="rId11"/>
    <p:sldId id="277" r:id="rId12"/>
    <p:sldId id="266" r:id="rId13"/>
    <p:sldId id="281" r:id="rId14"/>
    <p:sldId id="267" r:id="rId15"/>
    <p:sldId id="282" r:id="rId16"/>
    <p:sldId id="272" r:id="rId17"/>
    <p:sldId id="283" r:id="rId18"/>
    <p:sldId id="269" r:id="rId19"/>
    <p:sldId id="276" r:id="rId20"/>
    <p:sldId id="270" r:id="rId21"/>
    <p:sldId id="274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\Desktop\psycho\data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Hare</a:t>
            </a:r>
            <a:r>
              <a:rPr lang="en-US" sz="2400" baseline="0"/>
              <a:t> Position Recall</a:t>
            </a:r>
            <a:endParaRPr lang="en-US" sz="2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Sheet1!$K$45:$K$46</c:f>
              <c:numCache>
                <c:formatCode>General</c:formatCode>
                <c:ptCount val="2"/>
                <c:pt idx="0">
                  <c:v>5.3684210526315788</c:v>
                </c:pt>
                <c:pt idx="1">
                  <c:v>6.5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3959632"/>
        <c:axId val="293970512"/>
      </c:barChart>
      <c:catAx>
        <c:axId val="293959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EXP: 3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970512"/>
        <c:crosses val="autoZero"/>
        <c:auto val="1"/>
        <c:lblAlgn val="ctr"/>
        <c:lblOffset val="100"/>
        <c:noMultiLvlLbl val="0"/>
      </c:catAx>
      <c:valAx>
        <c:axId val="29397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Number of times (out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10)</a:t>
                </a:r>
                <a:endParaRPr lang="en-US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95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2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08DB9-B9BF-49EF-8314-C4B90621BA59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1873-441E-4168-8CE8-8610EBC7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1" y="4539800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3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66" y="109184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05" y="2287918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1" y="109184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05" y="4526152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58" y="2301567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19" y="4539800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88193"/>
              </p:ext>
            </p:extLst>
          </p:nvPr>
        </p:nvGraphicFramePr>
        <p:xfrm>
          <a:off x="1269242" y="573207"/>
          <a:ext cx="9021170" cy="5513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6" y="6018663"/>
            <a:ext cx="186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MONOLINGUAL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7211" y="6018663"/>
            <a:ext cx="199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BILINGUAL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19" y="4512504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66" y="109184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61323"/>
              </p:ext>
            </p:extLst>
          </p:nvPr>
        </p:nvGraphicFramePr>
        <p:xfrm>
          <a:off x="2032000" y="112541"/>
          <a:ext cx="8127999" cy="6625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2" y="2328862"/>
            <a:ext cx="2657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1"/>
          <p:cNvSpPr/>
          <p:nvPr/>
        </p:nvSpPr>
        <p:spPr>
          <a:xfrm>
            <a:off x="4885899" y="2279176"/>
            <a:ext cx="2306471" cy="21290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</Words>
  <Application>Microsoft Office PowerPoint</Application>
  <PresentationFormat>Widescreen</PresentationFormat>
  <Paragraphs>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6</cp:revision>
  <dcterms:created xsi:type="dcterms:W3CDTF">2016-04-19T03:42:52Z</dcterms:created>
  <dcterms:modified xsi:type="dcterms:W3CDTF">2016-04-25T04:40:27Z</dcterms:modified>
</cp:coreProperties>
</file>