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latsi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805421" y="4402480"/>
            <a:ext cx="12625348" cy="713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sz="55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MANAGEMENT SYSTEM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FRONTEND-BACKEND INTEGRATION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7334" y="2807602"/>
            <a:ext cx="15673332" cy="448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JSP-Based Approach (MVC Pattern)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JSP Pages (e.g., manage-categories.jsp, add-category.jsp) dynamically render the user interface based on data fetched from the database.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Controller Logic (within JSP) manages requests, processes data (e.g., adding/deleting categories), and redirects accordingly.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Session Management en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sures secure access by validating login credentials before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performing any actions like adding or deleting categories.</a:t>
            </a:r>
          </a:p>
          <a:p>
            <a:pPr algn="l">
              <a:lnSpc>
                <a:spcPts val="444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DEPLOYMENT &amp; TESTING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7334" y="2807602"/>
            <a:ext cx="15673332" cy="391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Deployment: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sted on Apache Tomcat server.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MongoDB used for data storage.</a:t>
            </a:r>
          </a:p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ng: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Unit Testing: Validates backend functions (e.g., category deletion).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ration Testing: Ensures f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rontend-backend interaction.</a:t>
            </a:r>
          </a:p>
          <a:p>
            <a:pPr algn="l">
              <a:lnSpc>
                <a:spcPts val="444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IMPROVEMENTS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7334" y="2807602"/>
            <a:ext cx="15673332" cy="33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ser Role Management: Implement advanced role-based access control.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nhanced Search: Improve book and category search functionality.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Mobile App: Develop a mobile app fo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 easier library access.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Analytics: Add analytics for user activity and book trends.</a:t>
            </a:r>
          </a:p>
          <a:p>
            <a:pPr algn="l">
              <a:lnSpc>
                <a:spcPts val="444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1090490" y="2940556"/>
            <a:ext cx="762" cy="7346341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01126" y="1747134"/>
            <a:ext cx="10885748" cy="7511166"/>
          </a:xfrm>
          <a:custGeom>
            <a:avLst/>
            <a:gdLst/>
            <a:ahLst/>
            <a:cxnLst/>
            <a:rect r="r" b="b" t="t" l="l"/>
            <a:pathLst>
              <a:path h="7511166" w="10885748">
                <a:moveTo>
                  <a:pt x="0" y="0"/>
                </a:moveTo>
                <a:lnTo>
                  <a:pt x="10885748" y="0"/>
                </a:lnTo>
                <a:lnTo>
                  <a:pt x="10885748" y="7511166"/>
                </a:lnTo>
                <a:lnTo>
                  <a:pt x="0" y="7511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553980" y="904875"/>
            <a:ext cx="13180039" cy="109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TEAM ROLES &amp; RESPONSIBILITIES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9175" y="2980448"/>
            <a:ext cx="16609832" cy="702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Team Leader: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 2310030411-manage the project timeline and assign tasks.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Backend Developer: 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129,247,125:</a:t>
            </a: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Will develop the core logic using Java.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 Developer: 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411,124</a:t>
            </a: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Will design the UI and connect it to the backend.</a:t>
            </a:r>
          </a:p>
          <a:p>
            <a:pPr algn="l" marL="859367" indent="-429683" lvl="1">
              <a:lnSpc>
                <a:spcPts val="5572"/>
              </a:lnSpc>
              <a:buFont typeface="Arial"/>
              <a:buChar char="•"/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Tester &amp; Debugger:</a:t>
            </a:r>
          </a:p>
          <a:p>
            <a:pPr algn="l">
              <a:lnSpc>
                <a:spcPts val="5572"/>
              </a:lnSpc>
            </a:pP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125:</a:t>
            </a:r>
            <a:r>
              <a:rPr lang="en-US" sz="39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Will test the system and fix errors.</a:t>
            </a:r>
          </a:p>
          <a:p>
            <a:pPr algn="l">
              <a:lnSpc>
                <a:spcPts val="5572"/>
              </a:lnSpc>
            </a:pPr>
          </a:p>
          <a:p>
            <a:pPr algn="l">
              <a:lnSpc>
                <a:spcPts val="557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9670" y="2580848"/>
            <a:ext cx="15430791" cy="398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92"/>
              </a:lnSpc>
            </a:pP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Library Management System is a robust and efficient web-based application developed</a:t>
            </a: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using Java, JSP, and MongoDB. It </a:t>
            </a: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provides a user-friendly interface for administrators to manage books, authors, and categories, while users can borrow and return books seamlessly.</a:t>
            </a: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The system enhances the traditional </a:t>
            </a:r>
            <a:r>
              <a:rPr lang="en-US" sz="37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workflow by offering digital access, streamlined operations, and real-time updates.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6945" y="1654365"/>
            <a:ext cx="14705320" cy="774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Library Management Sy</a:t>
            </a: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stem  is a web-based application designed to manage the day-to-day activities of a library.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Developed using Java, JSP (JavaServer Pages), and MongoDB for data storage.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Provides functionalities for both admin and user roles to ensure smooth operations like:</a:t>
            </a:r>
          </a:p>
          <a:p>
            <a:pPr algn="l" marL="1589197" indent="-529732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management</a:t>
            </a:r>
          </a:p>
          <a:p>
            <a:pPr algn="l" marL="1589197" indent="-529732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Author and category handling</a:t>
            </a:r>
          </a:p>
          <a:p>
            <a:pPr algn="l" marL="1589197" indent="-529732" lvl="2">
              <a:lnSpc>
                <a:spcPts val="5152"/>
              </a:lnSpc>
              <a:buFont typeface="Arial"/>
              <a:buChar char="⚬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borrowing and returning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Aims to digitize traditional library processes to reduce manual work and errors.</a:t>
            </a:r>
          </a:p>
          <a:p>
            <a:pPr algn="l">
              <a:lnSpc>
                <a:spcPts val="5152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32325" y="667389"/>
            <a:ext cx="13180039" cy="646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INTRODUCTION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1227350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TECHNOLOGY STACK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6089" y="3340071"/>
            <a:ext cx="17552320" cy="440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05091" indent="-601697" lvl="2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Frontend: HTML, CSS, Bootstrap, JavaScript</a:t>
            </a:r>
          </a:p>
          <a:p>
            <a:pPr algn="l" marL="1805091" indent="-601697" lvl="2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</a:t>
            </a: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ackend: Java, JSP </a:t>
            </a:r>
          </a:p>
          <a:p>
            <a:pPr algn="l" marL="1805091" indent="-601697" lvl="2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MongoDB</a:t>
            </a:r>
          </a:p>
          <a:p>
            <a:pPr algn="l" marL="1805091" indent="-601697" lvl="2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Server: Apache Tomcat</a:t>
            </a:r>
          </a:p>
          <a:p>
            <a:pPr algn="l" marL="1805091" indent="-601697" lvl="2">
              <a:lnSpc>
                <a:spcPts val="5852"/>
              </a:lnSpc>
              <a:buFont typeface="Arial"/>
              <a:buChar char="⚬"/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Tools: Eclipse IDE, MongoDB Compass</a:t>
            </a:r>
          </a:p>
          <a:p>
            <a:pPr algn="l">
              <a:lnSpc>
                <a:spcPts val="585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230600" cy="103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BACKEND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90490" y="2940556"/>
            <a:ext cx="762" cy="7346341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85796" y="2083428"/>
            <a:ext cx="14188208" cy="719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</a:pP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Built using 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 and JSP for core business logic and dynamic page rendering.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MongoDB used 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 the primary database for storing user and book data.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JDBC is used to 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establish database connectivity.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Apache Tomc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at acts as the web server to deploy and run the application.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JavaBeans manage reusable backend components like user sessions and data operations.</a:t>
            </a:r>
          </a:p>
          <a:p>
            <a:pPr algn="l">
              <a:lnSpc>
                <a:spcPts val="519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2904" y="72242"/>
            <a:ext cx="14114407" cy="126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8"/>
              </a:lnSpc>
            </a:pPr>
            <a:r>
              <a:rPr lang="en-US" sz="739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API DEVELOPMENT &amp; ENDPOINTS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59705" y="1545616"/>
            <a:ext cx="14188208" cy="850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 Endpoints:</a:t>
            </a:r>
          </a:p>
          <a:p>
            <a:pPr algn="l" marL="800824" indent="-400412" lvl="1">
              <a:lnSpc>
                <a:spcPts val="5192"/>
              </a:lnSpc>
              <a:buAutoNum type="arabicPeriod" startAt="1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Management:</a:t>
            </a:r>
          </a:p>
          <a:p>
            <a:pPr algn="l" marL="1601649" indent="-533883" lvl="2">
              <a:lnSpc>
                <a:spcPts val="5192"/>
              </a:lnSpc>
              <a:buFont typeface="Arial"/>
              <a:buChar char="⚬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Register, login, and get user details</a:t>
            </a:r>
          </a:p>
          <a:p>
            <a:pPr algn="l" marL="800824" indent="-400412" lvl="1">
              <a:lnSpc>
                <a:spcPts val="5192"/>
              </a:lnSpc>
              <a:buAutoNum type="arabicPeriod" startAt="1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 Management:</a:t>
            </a:r>
          </a:p>
          <a:p>
            <a:pPr algn="l" marL="1601649" indent="-533883" lvl="2">
              <a:lnSpc>
                <a:spcPts val="5192"/>
              </a:lnSpc>
              <a:buFont typeface="Arial"/>
              <a:buChar char="⚬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d, update, retrieve,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and delete books</a:t>
            </a:r>
          </a:p>
          <a:p>
            <a:pPr algn="l" marL="800824" indent="-400412" lvl="1">
              <a:lnSpc>
                <a:spcPts val="5192"/>
              </a:lnSpc>
              <a:buAutoNum type="arabicPeriod" startAt="1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Borrowing System:</a:t>
            </a:r>
          </a:p>
          <a:p>
            <a:pPr algn="l" marL="1601649" indent="-533883" lvl="2">
              <a:lnSpc>
                <a:spcPts val="5192"/>
              </a:lnSpc>
              <a:buFont typeface="Arial"/>
              <a:buChar char="⚬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Borrow and return books</a:t>
            </a:r>
          </a:p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echnology: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REST API architecture with HTTP methods (GET, POST, PUT, DELETE)</a:t>
            </a:r>
          </a:p>
          <a:p>
            <a:pPr algn="l" marL="800824" indent="-400412" lvl="1">
              <a:lnSpc>
                <a:spcPts val="5192"/>
              </a:lnSpc>
              <a:buFont typeface="Arial"/>
              <a:buChar char="•"/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Interaction with MongoDB for data p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ersistence</a:t>
            </a:r>
          </a:p>
          <a:p>
            <a:pPr algn="l">
              <a:lnSpc>
                <a:spcPts val="5192"/>
              </a:lnSpc>
            </a:pPr>
          </a:p>
          <a:p>
            <a:pPr algn="l">
              <a:lnSpc>
                <a:spcPts val="51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2250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DESIGN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1234" y="1987259"/>
            <a:ext cx="14188208" cy="698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2"/>
              </a:lnSpc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MongoDB</a:t>
            </a: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is used to store data.</a:t>
            </a:r>
          </a:p>
          <a:p>
            <a:pPr algn="l">
              <a:lnSpc>
                <a:spcPts val="5052"/>
              </a:lnSpc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Collections:</a:t>
            </a:r>
          </a:p>
          <a:p>
            <a:pPr algn="l" marL="1558470" indent="-519490" lvl="2">
              <a:lnSpc>
                <a:spcPts val="5052"/>
              </a:lnSpc>
              <a:buAutoNum type="alphaLcPeriod" startAt="1"/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Users: Stores user details (name, email, borrowed books).</a:t>
            </a:r>
          </a:p>
          <a:p>
            <a:pPr algn="l" marL="1558470" indent="-519490" lvl="2">
              <a:lnSpc>
                <a:spcPts val="5052"/>
              </a:lnSpc>
              <a:buAutoNum type="alphaLcPeriod" startAt="1"/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Books: Stores book details (title, author, category, availability).</a:t>
            </a:r>
          </a:p>
          <a:p>
            <a:pPr algn="l" marL="1558470" indent="-519490" lvl="2">
              <a:lnSpc>
                <a:spcPts val="5052"/>
              </a:lnSpc>
              <a:buAutoNum type="alphaLcPeriod" startAt="1"/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Authors: Stores author information (name, bio, books).</a:t>
            </a:r>
          </a:p>
          <a:p>
            <a:pPr algn="l" marL="1558470" indent="-519490" lvl="2">
              <a:lnSpc>
                <a:spcPts val="5052"/>
              </a:lnSpc>
              <a:buAutoNum type="alphaLcPeriod" startAt="1"/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Borrowed Books: Tracks borrowed books (user ID, book ID, return date).</a:t>
            </a:r>
          </a:p>
          <a:p>
            <a:pPr algn="l">
              <a:lnSpc>
                <a:spcPts val="5052"/>
              </a:lnSpc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Relationships: Users can borrow multiple books; books can have multiple authors.</a:t>
            </a:r>
          </a:p>
          <a:p>
            <a:pPr algn="l">
              <a:lnSpc>
                <a:spcPts val="5052"/>
              </a:lnSpc>
            </a:pPr>
            <a:r>
              <a:rPr lang="en-US" sz="36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Schema: Flexible, schema-less design for easy future changes.</a:t>
            </a:r>
          </a:p>
          <a:p>
            <a:pPr algn="l">
              <a:lnSpc>
                <a:spcPts val="505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INTEGRATION WITH JAVA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1208" y="1973070"/>
            <a:ext cx="13471295" cy="574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056" indent="-321528" lvl="1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MongoDB</a:t>
            </a: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Driver: Java interacts with MongoDB using its official Java driver.</a:t>
            </a:r>
          </a:p>
          <a:p>
            <a:pPr algn="l">
              <a:lnSpc>
                <a:spcPts val="4169"/>
              </a:lnSpc>
            </a:pPr>
          </a:p>
          <a:p>
            <a:pPr algn="l" marL="643056" indent="-321528" lvl="1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CRUD</a:t>
            </a: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Operations:</a:t>
            </a:r>
          </a:p>
          <a:p>
            <a:pPr algn="l" marL="1286112" indent="-428704" lvl="2">
              <a:lnSpc>
                <a:spcPts val="4169"/>
              </a:lnSpc>
              <a:buFont typeface="Arial"/>
              <a:buChar char="⚬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Create: Adding new records to collections (e.g., new users, books).</a:t>
            </a:r>
          </a:p>
          <a:p>
            <a:pPr algn="l" marL="1286112" indent="-428704" lvl="2">
              <a:lnSpc>
                <a:spcPts val="4169"/>
              </a:lnSpc>
              <a:buFont typeface="Arial"/>
              <a:buChar char="⚬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Read: Fetching data (e.g., getting all books, searching users).</a:t>
            </a:r>
          </a:p>
          <a:p>
            <a:pPr algn="l" marL="1286112" indent="-428704" lvl="2">
              <a:lnSpc>
                <a:spcPts val="4169"/>
              </a:lnSpc>
              <a:buFont typeface="Arial"/>
              <a:buChar char="⚬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Update: Modifying existing records (e.g., updating user info, book status).</a:t>
            </a:r>
          </a:p>
          <a:p>
            <a:pPr algn="l" marL="1286112" indent="-428704" lvl="2">
              <a:lnSpc>
                <a:spcPts val="4169"/>
              </a:lnSpc>
              <a:buFont typeface="Arial"/>
              <a:buChar char="⚬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Delete: Removing records from collections (e.g., deleting a book).</a:t>
            </a:r>
          </a:p>
          <a:p>
            <a:pPr algn="l">
              <a:lnSpc>
                <a:spcPts val="4169"/>
              </a:lnSpc>
            </a:pPr>
          </a:p>
          <a:p>
            <a:pPr algn="l" marL="643056" indent="-321528" lvl="1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</a:t>
            </a: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Mapping: Java Beans store and retrieve data from the database.</a:t>
            </a:r>
          </a:p>
          <a:p>
            <a:pPr algn="l" marL="643056" indent="-321528" lvl="1">
              <a:lnSpc>
                <a:spcPts val="4169"/>
              </a:lnSpc>
              <a:buFont typeface="Arial"/>
              <a:buChar char="•"/>
            </a:pP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</a:t>
            </a:r>
            <a:r>
              <a:rPr lang="en-US" sz="29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Handling: Exceptions are managed for database operations.</a:t>
            </a:r>
          </a:p>
          <a:p>
            <a:pPr algn="l">
              <a:lnSpc>
                <a:spcPts val="416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AUTHENTICATION &amp; SECURITY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654802"/>
            <a:ext cx="15673332" cy="841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Login &amp; Authentication: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credentials are verified against MongoDB during login.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Session management or token-based (e.g., JWT) handling ensures secure user actions after login.</a:t>
            </a:r>
          </a:p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Authorization:</a:t>
            </a:r>
          </a:p>
          <a:p>
            <a:pPr algn="l">
              <a:lnSpc>
                <a:spcPts val="4449"/>
              </a:lnSpc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ole-based access control  restricts access to specific features based on user roles 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Admin Role:</a:t>
            </a:r>
          </a:p>
          <a:p>
            <a:pPr algn="l" marL="1372470" indent="-457490" lvl="2">
              <a:lnSpc>
                <a:spcPts val="4449"/>
              </a:lnSpc>
              <a:buFont typeface="Arial"/>
              <a:buChar char="⚬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Can Add/Edit/Delete Books: Admin can access endpoints like /addBook, /editBook, and /deleteBook to manage the book catalog.</a:t>
            </a:r>
          </a:p>
          <a:p>
            <a:pPr algn="l" marL="1372470" indent="-457490" lvl="2">
              <a:lnSpc>
                <a:spcPts val="4449"/>
              </a:lnSpc>
              <a:buFont typeface="Arial"/>
              <a:buChar char="⚬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Can Manage Users: Admin can access /manageUsers to view and modify user roles.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User Role:</a:t>
            </a:r>
          </a:p>
          <a:p>
            <a:pPr algn="l" marL="1372470" indent="-457490" lvl="2">
              <a:lnSpc>
                <a:spcPts val="4449"/>
              </a:lnSpc>
              <a:buFont typeface="Arial"/>
              <a:buChar char="⚬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Can Borrow/Return Books: A user can access /borrowBook and /returnBook but cannot modify the book catalog.</a:t>
            </a:r>
          </a:p>
          <a:p>
            <a:pPr algn="l">
              <a:lnSpc>
                <a:spcPts val="4449"/>
              </a:lnSpc>
            </a:pPr>
          </a:p>
          <a:p>
            <a:pPr algn="l">
              <a:lnSpc>
                <a:spcPts val="444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16230600" cy="77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PERFORMANCE OPTIMIZATION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7334" y="2807602"/>
            <a:ext cx="15673332" cy="504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Query Optimization: Used efficient queries for category and author data retrieval in MongoDB.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Indexing: Ensured MongoDB collections, like categories, are indexed for faster search and delete operations.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Caching: Implemented session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-based messages for success/error notifications to avoid repeated database queries.</a:t>
            </a:r>
          </a:p>
          <a:p>
            <a:pPr algn="l" marL="686235" indent="-343117" lvl="1">
              <a:lnSpc>
                <a:spcPts val="4449"/>
              </a:lnSpc>
              <a:buFont typeface="Arial"/>
              <a:buChar char="•"/>
            </a:pP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</a:t>
            </a:r>
            <a:r>
              <a:rPr lang="en-US" sz="317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rontend Optimization: Leveraged Bootstrap and DataTables for responsive and fast-loading tables.</a:t>
            </a:r>
          </a:p>
          <a:p>
            <a:pPr algn="l">
              <a:lnSpc>
                <a:spcPts val="444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DAGlmxaAxkU</dc:identifier>
  <dcterms:modified xsi:type="dcterms:W3CDTF">2011-08-01T06:04:30Z</dcterms:modified>
  <cp:revision>1</cp:revision>
  <dc:title>Review 3</dc:title>
</cp:coreProperties>
</file>