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STRINGS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(IN JAVA)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16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String?</a:t>
            </a:r>
          </a:p>
          <a:p>
            <a:r>
              <a:rPr lang="en-IN" dirty="0" smtClean="0"/>
              <a:t>Different Methods to create Strings.</a:t>
            </a:r>
          </a:p>
          <a:p>
            <a:r>
              <a:rPr lang="en-IN" dirty="0" smtClean="0"/>
              <a:t>String Pool concept in Java</a:t>
            </a:r>
          </a:p>
          <a:p>
            <a:r>
              <a:rPr lang="en-IN" dirty="0" smtClean="0"/>
              <a:t>Some methods for String manipulation in java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4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2544"/>
          </a:xfrm>
        </p:spPr>
        <p:txBody>
          <a:bodyPr/>
          <a:lstStyle/>
          <a:p>
            <a:r>
              <a:rPr lang="en-IN" dirty="0" smtClean="0"/>
              <a:t>What is String?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9555"/>
            <a:ext cx="9601200" cy="4437845"/>
          </a:xfrm>
        </p:spPr>
        <p:txBody>
          <a:bodyPr/>
          <a:lstStyle/>
          <a:p>
            <a:r>
              <a:rPr lang="en-IN" sz="2800" dirty="0"/>
              <a:t> </a:t>
            </a:r>
            <a:r>
              <a:rPr lang="en-IN" dirty="0" smtClean="0"/>
              <a:t>String is basically an object that represents sequence of char values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But in Java String is an object that represents a sequence of characters.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2859110"/>
            <a:ext cx="5495925" cy="37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0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to create Strings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 By string Literal</a:t>
            </a:r>
            <a:r>
              <a:rPr lang="en-IN" dirty="0"/>
              <a:t> </a:t>
            </a:r>
          </a:p>
          <a:p>
            <a:r>
              <a:rPr lang="en-IN" dirty="0"/>
              <a:t>String s="welcome"; </a:t>
            </a:r>
            <a:endParaRPr lang="en-IN" dirty="0"/>
          </a:p>
          <a:p>
            <a:r>
              <a:rPr lang="en-IN" dirty="0"/>
              <a:t>String s1="Welcome";  </a:t>
            </a:r>
          </a:p>
          <a:p>
            <a:r>
              <a:rPr lang="en-IN" dirty="0"/>
              <a:t>String s2="Welcome";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 By new Keyword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String</a:t>
            </a:r>
            <a:r>
              <a:rPr lang="en-IN" dirty="0"/>
              <a:t> s=</a:t>
            </a:r>
            <a:r>
              <a:rPr lang="en-IN" b="1" dirty="0"/>
              <a:t>new</a:t>
            </a:r>
            <a:r>
              <a:rPr lang="en-IN" dirty="0"/>
              <a:t> String("Welcome");</a:t>
            </a:r>
          </a:p>
        </p:txBody>
      </p:sp>
    </p:spTree>
    <p:extLst>
      <p:ext uri="{BB962C8B-B14F-4D97-AF65-F5344CB8AC3E}">
        <p14:creationId xmlns:p14="http://schemas.microsoft.com/office/powerpoint/2010/main" val="387995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pool concept in java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46" y="1970467"/>
            <a:ext cx="5659561" cy="4095481"/>
          </a:xfrm>
        </p:spPr>
      </p:pic>
    </p:spTree>
    <p:extLst>
      <p:ext uri="{BB962C8B-B14F-4D97-AF65-F5344CB8AC3E}">
        <p14:creationId xmlns:p14="http://schemas.microsoft.com/office/powerpoint/2010/main" val="323616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 methods for String manipulation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Char </a:t>
            </a:r>
            <a:r>
              <a:rPr lang="en-IN" dirty="0" err="1" smtClean="0"/>
              <a:t>charAt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index)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length()</a:t>
            </a:r>
          </a:p>
          <a:p>
            <a:r>
              <a:rPr lang="en-IN" dirty="0" smtClean="0"/>
              <a:t>String Substring(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beginIndex</a:t>
            </a:r>
            <a:r>
              <a:rPr lang="en-IN" dirty="0" smtClean="0"/>
              <a:t>)</a:t>
            </a:r>
          </a:p>
          <a:p>
            <a:r>
              <a:rPr lang="en-IN" u="sng" dirty="0" smtClean="0"/>
              <a:t>String </a:t>
            </a:r>
            <a:r>
              <a:rPr lang="en-IN" u="sng" dirty="0" err="1" smtClean="0"/>
              <a:t>toUpperCase</a:t>
            </a:r>
            <a:endParaRPr lang="en-IN" u="sng" dirty="0" smtClean="0"/>
          </a:p>
          <a:p>
            <a:r>
              <a:rPr lang="en-IN" u="sng" dirty="0" smtClean="0"/>
              <a:t>String </a:t>
            </a:r>
            <a:r>
              <a:rPr lang="en-IN" u="sng" dirty="0" err="1" smtClean="0"/>
              <a:t>toLowerCase</a:t>
            </a:r>
            <a:endParaRPr lang="en-IN" u="sng" dirty="0" smtClean="0"/>
          </a:p>
          <a:p>
            <a:pPr marL="0" indent="0">
              <a:buNone/>
            </a:pPr>
            <a:endParaRPr lang="en-IN" u="sng" dirty="0" smtClean="0"/>
          </a:p>
        </p:txBody>
      </p:sp>
    </p:spTree>
    <p:extLst>
      <p:ext uri="{BB962C8B-B14F-4D97-AF65-F5344CB8AC3E}">
        <p14:creationId xmlns:p14="http://schemas.microsoft.com/office/powerpoint/2010/main" val="238455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3645"/>
            <a:ext cx="9601200" cy="45537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8000" dirty="0" smtClean="0"/>
          </a:p>
          <a:p>
            <a:pPr marL="0" indent="0">
              <a:buNone/>
            </a:pPr>
            <a:r>
              <a:rPr lang="en-IN" sz="8000" dirty="0"/>
              <a:t>	</a:t>
            </a:r>
            <a:r>
              <a:rPr lang="en-IN" sz="8000" dirty="0" smtClean="0"/>
              <a:t>	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1849017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</TotalTime>
  <Words>66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STRINGS </vt:lpstr>
      <vt:lpstr>Outline</vt:lpstr>
      <vt:lpstr>What is String?</vt:lpstr>
      <vt:lpstr>Methods to create Strings </vt:lpstr>
      <vt:lpstr>String pool concept in java</vt:lpstr>
      <vt:lpstr>Some methods for String manipulation  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</dc:title>
  <dc:creator>Khot, Rahul Babu</dc:creator>
  <cp:lastModifiedBy>Khot, Rahul Babu</cp:lastModifiedBy>
  <cp:revision>32</cp:revision>
  <dcterms:created xsi:type="dcterms:W3CDTF">2019-08-16T11:53:42Z</dcterms:created>
  <dcterms:modified xsi:type="dcterms:W3CDTF">2019-08-16T12:26:54Z</dcterms:modified>
</cp:coreProperties>
</file>