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71" r:id="rId4"/>
    <p:sldId id="273" r:id="rId5"/>
    <p:sldId id="297" r:id="rId6"/>
    <p:sldId id="298" r:id="rId7"/>
    <p:sldId id="299" r:id="rId8"/>
    <p:sldId id="300" r:id="rId9"/>
    <p:sldId id="301" r:id="rId10"/>
    <p:sldId id="302" r:id="rId11"/>
    <p:sldId id="307" r:id="rId12"/>
    <p:sldId id="308" r:id="rId13"/>
    <p:sldId id="311" r:id="rId14"/>
    <p:sldId id="312" r:id="rId15"/>
    <p:sldId id="313" r:id="rId16"/>
    <p:sldId id="303" r:id="rId17"/>
    <p:sldId id="310" r:id="rId18"/>
    <p:sldId id="304" r:id="rId19"/>
    <p:sldId id="317" r:id="rId20"/>
    <p:sldId id="315" r:id="rId21"/>
    <p:sldId id="318" r:id="rId22"/>
    <p:sldId id="305" r:id="rId23"/>
    <p:sldId id="314" r:id="rId24"/>
    <p:sldId id="306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F7A6"/>
    <a:srgbClr val="FFC000"/>
    <a:srgbClr val="3E4C60"/>
    <a:srgbClr val="7F7F7F"/>
    <a:srgbClr val="F19B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519" autoAdjust="0"/>
    <p:restoredTop sz="94660"/>
  </p:normalViewPr>
  <p:slideViewPr>
    <p:cSldViewPr snapToGrid="0">
      <p:cViewPr>
        <p:scale>
          <a:sx n="62" d="100"/>
          <a:sy n="62" d="100"/>
        </p:scale>
        <p:origin x="-94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7506F-72D5-4CEB-9E0C-DB5CBADE4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9E6076-E686-45A4-909A-803A60E8E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0485F5-DACB-4930-8056-08CD3FA2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96782B-BFD7-4EFD-BB7F-0A88C4A2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1B5B95-CEB6-4614-8AB0-D27193DA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752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E65CB1-7BAB-472B-9824-C582979F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8FB0B2-1226-4B98-B21A-DE24C8C37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711BD6-D552-4815-8290-6621D61B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6058A6-9FFA-4A77-ACBD-9659BBDA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F8E7C4-DF6B-4631-A4FF-A3805DE8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85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1613CC-DC90-4CA8-B37A-1668E968B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76467D7-0709-43ED-BC24-ED9CD932B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BC45A6-12D0-40D9-A085-9887F41B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3F5A89-9A8F-4F4A-997C-B7000B90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4EE87B-D8C1-47E2-8FDD-D804E103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646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1D4721-2E57-4F3A-B483-7B5010AF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3F3A63-8D2F-4872-94F9-DE12E94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0B6591-D222-4E60-94B4-90DA7BC2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265F0C-8858-441C-B0A5-587058EF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DBE40C-368C-4A20-97A9-2DA73365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234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4EB61B-CAFA-4EE8-AE2B-C4272FB6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F99CB-F46A-486A-9F06-5F2B5F1D7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084C96-C4A2-467A-B24A-92CEFF98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E48337-EDFB-48C6-A12A-92D18573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A81504-1F1B-4153-BC27-86568484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39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0742D4-365B-4870-869E-AB9DC3BE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320E0A-99CD-4CF7-BEAA-396801E17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9C15B2-B924-4547-96AA-92279D36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D3A6BF-0078-4020-9C69-3E538B96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A6505C-C156-43D9-A632-6D2EDB43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9CC095-5079-45E1-9BC3-B0C365E2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45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B4EBE-80D3-433F-90E3-435CA82B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DA19A4-2BF3-460D-82CD-34E557ED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593A53-AF6F-4748-A37F-DA8C7468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B55A48-E761-4D51-A58A-807298ADA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79578DC-3DCD-437C-A52D-BC12DE2DA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31D472-F9A6-4E0E-9039-38A89ADE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9E697AB-3A3E-43A3-B531-B6A90A01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5168F46-EC44-4B67-B6EF-1C10DFD0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498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E875A2-B3B2-4216-941C-448909DB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E7122-B885-4DF1-9947-365A0881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9113EF-9216-49C7-AECA-0938D286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849F65-D458-412F-940F-6CFADBA0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587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14D6B57-BAB8-49E6-BA86-5C7E7D8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32EBB4A-9D26-4FB5-A587-24A1BECE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391C53-FBCC-4A93-8E17-2D6A7562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086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1CC076-C048-4DFE-A6F8-C6443B3C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04D17A-0127-43DA-8BD7-C2411323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F84D86-14CF-4624-ADFC-E7A843BB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553F43-F519-4ADE-858A-0B3722B6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5EC8BD-33E1-4A94-A819-BCC6C797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0649A3-32ED-4EDC-855C-0D3CACD5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144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1FCF1-05DB-480B-8449-421ABAA1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1D636E-CC1F-439A-B9EC-4EAF4EBC9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AEE46A-7279-4212-BC0E-A32278D4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B53728-F677-42D7-A290-5FFF0117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6595C9-3162-4795-8F40-23EC51DB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4CF923-DD0A-46E0-B82E-7DE13547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052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1A1529-CD3E-47ED-9652-D5F6FD21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EFCFE0-2875-4B58-BE61-4AE440E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CE0C1B-3315-40F2-9464-FE6E8EE99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778B-0187-41C4-A8DA-53D32DE3438E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688A97-3CF4-4CBD-99A9-D4069D4AF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A9E7CF-3448-4463-8B56-BE5232B30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726E-617E-4ED5-9229-9C08D1C11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91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8">
            <a:extLst>
              <a:ext uri="{FF2B5EF4-FFF2-40B4-BE49-F238E27FC236}">
                <a16:creationId xmlns:a16="http://schemas.microsoft.com/office/drawing/2014/main" xmlns="" id="{AE7446D0-1ECD-41DE-B419-58C86D37EC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6874" y="0"/>
            <a:ext cx="6519834" cy="6858000"/>
          </a:xfrm>
          <a:custGeom>
            <a:avLst/>
            <a:gdLst>
              <a:gd name="connsiteX0" fmla="*/ 3176153 w 6519834"/>
              <a:gd name="connsiteY0" fmla="*/ 0 h 6858000"/>
              <a:gd name="connsiteX1" fmla="*/ 6519834 w 6519834"/>
              <a:gd name="connsiteY1" fmla="*/ 0 h 6858000"/>
              <a:gd name="connsiteX2" fmla="*/ 6519834 w 6519834"/>
              <a:gd name="connsiteY2" fmla="*/ 6858000 h 6858000"/>
              <a:gd name="connsiteX3" fmla="*/ 0 w 651983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9834" h="6858000">
                <a:moveTo>
                  <a:pt x="3176153" y="0"/>
                </a:moveTo>
                <a:lnTo>
                  <a:pt x="6519834" y="0"/>
                </a:lnTo>
                <a:lnTo>
                  <a:pt x="65198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9898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4">
            <a:extLst>
              <a:ext uri="{FF2B5EF4-FFF2-40B4-BE49-F238E27FC236}">
                <a16:creationId xmlns:a16="http://schemas.microsoft.com/office/drawing/2014/main" xmlns="" id="{AC795A7F-5B31-4FB1-B065-3E746F34E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682160" cy="2130951"/>
          </a:xfrm>
          <a:custGeom>
            <a:avLst/>
            <a:gdLst>
              <a:gd name="connsiteX0" fmla="*/ 0 w 8682160"/>
              <a:gd name="connsiteY0" fmla="*/ 0 h 2130951"/>
              <a:gd name="connsiteX1" fmla="*/ 838200 w 8682160"/>
              <a:gd name="connsiteY1" fmla="*/ 0 h 2130951"/>
              <a:gd name="connsiteX2" fmla="*/ 3368820 w 8682160"/>
              <a:gd name="connsiteY2" fmla="*/ 0 h 2130951"/>
              <a:gd name="connsiteX3" fmla="*/ 3581400 w 8682160"/>
              <a:gd name="connsiteY3" fmla="*/ 0 h 2130951"/>
              <a:gd name="connsiteX4" fmla="*/ 4207020 w 8682160"/>
              <a:gd name="connsiteY4" fmla="*/ 0 h 2130951"/>
              <a:gd name="connsiteX5" fmla="*/ 4419600 w 8682160"/>
              <a:gd name="connsiteY5" fmla="*/ 0 h 2130951"/>
              <a:gd name="connsiteX6" fmla="*/ 4443641 w 8682160"/>
              <a:gd name="connsiteY6" fmla="*/ 0 h 2130951"/>
              <a:gd name="connsiteX7" fmla="*/ 5281841 w 8682160"/>
              <a:gd name="connsiteY7" fmla="*/ 0 h 2130951"/>
              <a:gd name="connsiteX8" fmla="*/ 5281841 w 8682160"/>
              <a:gd name="connsiteY8" fmla="*/ 478 h 2130951"/>
              <a:gd name="connsiteX9" fmla="*/ 7843960 w 8682160"/>
              <a:gd name="connsiteY9" fmla="*/ 478 h 2130951"/>
              <a:gd name="connsiteX10" fmla="*/ 8682160 w 8682160"/>
              <a:gd name="connsiteY10" fmla="*/ 478 h 2130951"/>
              <a:gd name="connsiteX11" fmla="*/ 7695472 w 8682160"/>
              <a:gd name="connsiteY11" fmla="*/ 2130951 h 2130951"/>
              <a:gd name="connsiteX12" fmla="*/ 6857272 w 8682160"/>
              <a:gd name="connsiteY12" fmla="*/ 2130951 h 2130951"/>
              <a:gd name="connsiteX13" fmla="*/ 4419600 w 8682160"/>
              <a:gd name="connsiteY13" fmla="*/ 2130951 h 2130951"/>
              <a:gd name="connsiteX14" fmla="*/ 4207020 w 8682160"/>
              <a:gd name="connsiteY14" fmla="*/ 2130951 h 2130951"/>
              <a:gd name="connsiteX15" fmla="*/ 3581400 w 8682160"/>
              <a:gd name="connsiteY15" fmla="*/ 2130951 h 2130951"/>
              <a:gd name="connsiteX16" fmla="*/ 3368820 w 8682160"/>
              <a:gd name="connsiteY16" fmla="*/ 2130951 h 2130951"/>
              <a:gd name="connsiteX17" fmla="*/ 838200 w 8682160"/>
              <a:gd name="connsiteY17" fmla="*/ 2130951 h 2130951"/>
              <a:gd name="connsiteX18" fmla="*/ 0 w 8682160"/>
              <a:gd name="connsiteY18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82160" h="2130951">
                <a:moveTo>
                  <a:pt x="0" y="0"/>
                </a:moveTo>
                <a:lnTo>
                  <a:pt x="838200" y="0"/>
                </a:lnTo>
                <a:lnTo>
                  <a:pt x="3368820" y="0"/>
                </a:lnTo>
                <a:lnTo>
                  <a:pt x="3581400" y="0"/>
                </a:lnTo>
                <a:lnTo>
                  <a:pt x="4207020" y="0"/>
                </a:lnTo>
                <a:lnTo>
                  <a:pt x="4419600" y="0"/>
                </a:lnTo>
                <a:lnTo>
                  <a:pt x="4443641" y="0"/>
                </a:lnTo>
                <a:lnTo>
                  <a:pt x="5281841" y="0"/>
                </a:lnTo>
                <a:lnTo>
                  <a:pt x="5281841" y="478"/>
                </a:lnTo>
                <a:lnTo>
                  <a:pt x="7843960" y="478"/>
                </a:lnTo>
                <a:lnTo>
                  <a:pt x="8682160" y="478"/>
                </a:lnTo>
                <a:lnTo>
                  <a:pt x="7695472" y="2130951"/>
                </a:lnTo>
                <a:lnTo>
                  <a:pt x="6857272" y="2130951"/>
                </a:lnTo>
                <a:lnTo>
                  <a:pt x="4419600" y="2130951"/>
                </a:lnTo>
                <a:lnTo>
                  <a:pt x="4207020" y="2130951"/>
                </a:lnTo>
                <a:lnTo>
                  <a:pt x="3581400" y="2130951"/>
                </a:lnTo>
                <a:lnTo>
                  <a:pt x="3368820" y="2130951"/>
                </a:lnTo>
                <a:lnTo>
                  <a:pt x="83820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45">
            <a:extLst>
              <a:ext uri="{FF2B5EF4-FFF2-40B4-BE49-F238E27FC236}">
                <a16:creationId xmlns:a16="http://schemas.microsoft.com/office/drawing/2014/main" xmlns="" id="{B9D8496E-C924-4F8E-A90C-022E287565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683319"/>
            <a:ext cx="6535924" cy="2174681"/>
          </a:xfrm>
          <a:custGeom>
            <a:avLst/>
            <a:gdLst>
              <a:gd name="connsiteX0" fmla="*/ 0 w 6535924"/>
              <a:gd name="connsiteY0" fmla="*/ 0 h 2174681"/>
              <a:gd name="connsiteX1" fmla="*/ 838200 w 6535924"/>
              <a:gd name="connsiteY1" fmla="*/ 0 h 2174681"/>
              <a:gd name="connsiteX2" fmla="*/ 5697724 w 6535924"/>
              <a:gd name="connsiteY2" fmla="*/ 0 h 2174681"/>
              <a:gd name="connsiteX3" fmla="*/ 6535924 w 6535924"/>
              <a:gd name="connsiteY3" fmla="*/ 0 h 2174681"/>
              <a:gd name="connsiteX4" fmla="*/ 5528762 w 6535924"/>
              <a:gd name="connsiteY4" fmla="*/ 2174681 h 2174681"/>
              <a:gd name="connsiteX5" fmla="*/ 4690562 w 6535924"/>
              <a:gd name="connsiteY5" fmla="*/ 2174681 h 2174681"/>
              <a:gd name="connsiteX6" fmla="*/ 967037 w 6535924"/>
              <a:gd name="connsiteY6" fmla="*/ 2174681 h 2174681"/>
              <a:gd name="connsiteX7" fmla="*/ 838200 w 6535924"/>
              <a:gd name="connsiteY7" fmla="*/ 2174681 h 2174681"/>
              <a:gd name="connsiteX8" fmla="*/ 128837 w 6535924"/>
              <a:gd name="connsiteY8" fmla="*/ 2174681 h 2174681"/>
              <a:gd name="connsiteX9" fmla="*/ 0 w 6535924"/>
              <a:gd name="connsiteY9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35924" h="2174681">
                <a:moveTo>
                  <a:pt x="0" y="0"/>
                </a:moveTo>
                <a:lnTo>
                  <a:pt x="838200" y="0"/>
                </a:lnTo>
                <a:lnTo>
                  <a:pt x="5697724" y="0"/>
                </a:lnTo>
                <a:lnTo>
                  <a:pt x="6535924" y="0"/>
                </a:lnTo>
                <a:lnTo>
                  <a:pt x="5528762" y="2174681"/>
                </a:lnTo>
                <a:lnTo>
                  <a:pt x="4690562" y="2174681"/>
                </a:lnTo>
                <a:lnTo>
                  <a:pt x="967037" y="2174681"/>
                </a:lnTo>
                <a:lnTo>
                  <a:pt x="838200" y="2174681"/>
                </a:lnTo>
                <a:lnTo>
                  <a:pt x="128837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Image result for lung cancer logo">
            <a:extLst>
              <a:ext uri="{FF2B5EF4-FFF2-40B4-BE49-F238E27FC236}">
                <a16:creationId xmlns:a16="http://schemas.microsoft.com/office/drawing/2014/main" xmlns="" id="{33FE3FB1-6D31-4B70-8754-82195429F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135"/>
          <a:stretch/>
        </p:blipFill>
        <p:spPr bwMode="auto">
          <a:xfrm>
            <a:off x="8441286" y="1950465"/>
            <a:ext cx="3066266" cy="260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7DD46B-FF5A-46FE-A7D1-E1849DEE7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245810"/>
            <a:ext cx="6394450" cy="1355750"/>
          </a:xfrm>
        </p:spPr>
        <p:txBody>
          <a:bodyPr>
            <a:normAutofit/>
          </a:bodyPr>
          <a:lstStyle/>
          <a:p>
            <a:pPr algn="l"/>
            <a:r>
              <a:rPr lang="en-US" sz="3400" dirty="0">
                <a:solidFill>
                  <a:schemeClr val="bg1">
                    <a:lumMod val="95000"/>
                  </a:schemeClr>
                </a:solidFill>
                <a:latin typeface="Arial Nova" panose="020B0604020202020204" pitchFamily="34" charset="0"/>
              </a:rPr>
              <a:t>Early detection of lung cancer using machine learning</a:t>
            </a:r>
            <a:endParaRPr lang="en-US" sz="3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0599EE-141A-4B9A-9E1C-07920E796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608516"/>
            <a:ext cx="5907274" cy="911117"/>
          </a:xfrm>
          <a:solidFill>
            <a:srgbClr val="3E4C60"/>
          </a:solidFill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Project Guide : Prof  Mr.  K. S . Kadam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034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FFC000"/>
                </a:solidFill>
                <a:latin typeface="Britannic Bold" pitchFamily="34" charset="0"/>
              </a:rPr>
              <a:t>METHODOLOGY AND IMPLEMENTATION</a:t>
            </a:r>
            <a:endParaRPr lang="en-IN" u="sng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3046"/>
            <a:ext cx="10515600" cy="4351338"/>
          </a:xfrm>
        </p:spPr>
        <p:txBody>
          <a:bodyPr/>
          <a:lstStyle/>
          <a:p>
            <a:r>
              <a:rPr lang="en-IN" sz="3200" dirty="0" smtClean="0">
                <a:solidFill>
                  <a:srgbClr val="FFC000"/>
                </a:solidFill>
                <a:latin typeface="Britannic Bold" pitchFamily="34" charset="0"/>
              </a:rPr>
              <a:t>Pre – processing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latin typeface="Rockwell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The lung CT scans are first converted to a gray scale image so that they can be easily processed using a digital processing technique</a:t>
            </a:r>
            <a:b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</a:br>
            <a:endParaRPr lang="en-IN" dirty="0" smtClean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8866" y="1405719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Britannic Bold" pitchFamily="34" charset="0"/>
              </a:rPr>
              <a:t>MODULES</a:t>
            </a:r>
            <a:endParaRPr lang="en-IN" sz="2800" dirty="0">
              <a:solidFill>
                <a:schemeClr val="bg1"/>
              </a:solidFill>
              <a:latin typeface="Britannic Bold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5971" y="3947160"/>
            <a:ext cx="2134864" cy="1749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6591" y="3956032"/>
            <a:ext cx="1960417" cy="172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287905" y="3984920"/>
            <a:ext cx="1947280" cy="17076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19869" y="5691116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Garamond" pitchFamily="18" charset="0"/>
              </a:rPr>
              <a:t>a) Input DICOM</a:t>
            </a:r>
            <a:endParaRPr lang="en-IN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1696" y="5775278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Garamond" pitchFamily="18" charset="0"/>
              </a:rPr>
              <a:t>b) Gray Structure </a:t>
            </a:r>
            <a:endParaRPr lang="en-IN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94896" y="5747982"/>
            <a:ext cx="191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Garamond" pitchFamily="18" charset="0"/>
              </a:rPr>
              <a:t>c) Gray Scale input</a:t>
            </a:r>
            <a:endParaRPr lang="en-IN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2735"/>
            <a:ext cx="10515600" cy="4351338"/>
          </a:xfrm>
        </p:spPr>
        <p:txBody>
          <a:bodyPr/>
          <a:lstStyle/>
          <a:p>
            <a:r>
              <a:rPr lang="en-IN" sz="3200" dirty="0" smtClean="0">
                <a:solidFill>
                  <a:srgbClr val="FFC000"/>
                </a:solidFill>
                <a:latin typeface="Britannic Bold" pitchFamily="34" charset="0"/>
              </a:rPr>
              <a:t>Median Filter</a:t>
            </a:r>
            <a:r>
              <a:rPr lang="en-IN" dirty="0" smtClean="0">
                <a:solidFill>
                  <a:srgbClr val="FFC000"/>
                </a:solidFill>
              </a:rPr>
              <a:t/>
            </a:r>
            <a:br>
              <a:rPr lang="en-IN" dirty="0" smtClean="0">
                <a:solidFill>
                  <a:srgbClr val="FFC000"/>
                </a:solidFill>
              </a:rPr>
            </a:br>
            <a:r>
              <a:rPr lang="en-IN" dirty="0" smtClean="0">
                <a:solidFill>
                  <a:schemeClr val="bg1"/>
                </a:solidFill>
                <a:latin typeface="Rockwell" pitchFamily="18" charset="0"/>
              </a:rPr>
              <a:t>Median filter is nonlinear digital filtering technique often used to remove noise from an image or signal</a:t>
            </a:r>
            <a:endParaRPr lang="en-IN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026" name="Picture 2" descr="C:\Users\Sir\Desktop\Final Project 2019 Data\Median Filter\Medianfilter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3354" y="2355139"/>
            <a:ext cx="5310188" cy="2768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988860" y="5199797"/>
            <a:ext cx="278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Image with salt and pepper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noise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5016" y="5240739"/>
            <a:ext cx="224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Denoised image after 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median filter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2735"/>
            <a:ext cx="10515600" cy="4351338"/>
          </a:xfrm>
        </p:spPr>
        <p:txBody>
          <a:bodyPr/>
          <a:lstStyle/>
          <a:p>
            <a:r>
              <a:rPr lang="en-IN" sz="3200" dirty="0" smtClean="0">
                <a:solidFill>
                  <a:srgbClr val="FFC000"/>
                </a:solidFill>
                <a:latin typeface="Britannic Bold" pitchFamily="34" charset="0"/>
              </a:rPr>
              <a:t>Wiener Filter</a:t>
            </a:r>
            <a:r>
              <a:rPr lang="en-IN" dirty="0" smtClean="0">
                <a:solidFill>
                  <a:srgbClr val="FFC000"/>
                </a:solidFill>
              </a:rPr>
              <a:t/>
            </a:r>
            <a:br>
              <a:rPr lang="en-IN" dirty="0" smtClean="0">
                <a:solidFill>
                  <a:srgbClr val="FFC000"/>
                </a:solidFill>
              </a:rPr>
            </a:br>
            <a:r>
              <a:rPr lang="en-IN" dirty="0" smtClean="0">
                <a:solidFill>
                  <a:schemeClr val="bg1"/>
                </a:solidFill>
                <a:latin typeface="Rockwell" pitchFamily="18" charset="0"/>
              </a:rPr>
              <a:t>Wiener filter is a technique for removal of blurriness from images.</a:t>
            </a:r>
            <a:br>
              <a:rPr lang="en-IN" dirty="0" smtClean="0">
                <a:solidFill>
                  <a:schemeClr val="bg1"/>
                </a:solidFill>
                <a:latin typeface="Rockwell" pitchFamily="18" charset="0"/>
              </a:rPr>
            </a:br>
            <a:r>
              <a:rPr lang="en-IN" dirty="0" smtClean="0">
                <a:solidFill>
                  <a:schemeClr val="bg1"/>
                </a:solidFill>
                <a:latin typeface="Rockwell" pitchFamily="18" charset="0"/>
              </a:rPr>
              <a:t>The inverse filter is a restoration technique.</a:t>
            </a:r>
            <a:endParaRPr lang="en-IN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2052" name="Picture 4" descr="C:\Users\Sir\Desktop\Final Project 2019 Data\Wiener Filter\4eaff75b17ba639b425220c61049284b-origin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063" y="2279176"/>
            <a:ext cx="4953592" cy="3466531"/>
          </a:xfrm>
          <a:prstGeom prst="rect">
            <a:avLst/>
          </a:prstGeom>
          <a:noFill/>
        </p:spPr>
      </p:pic>
      <p:pic>
        <p:nvPicPr>
          <p:cNvPr id="2053" name="Picture 5" descr="C:\Users\Sir\Desktop\Final Project 2019 Data\Wiener Filter\VL14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233" y="2175724"/>
            <a:ext cx="4067033" cy="35017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FFC000"/>
                </a:solidFill>
                <a:latin typeface="Britannic Bold" pitchFamily="34" charset="0"/>
                <a:ea typeface="+mn-ea"/>
                <a:cs typeface="+mn-cs"/>
              </a:rPr>
              <a:t>SEGMENTATION</a:t>
            </a:r>
            <a:endParaRPr lang="en-IN" sz="3200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439" y="1620909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IN" u="sng" dirty="0" smtClean="0">
                <a:solidFill>
                  <a:srgbClr val="FFC000"/>
                </a:solidFill>
                <a:latin typeface="Britannic Bold" pitchFamily="34" charset="0"/>
              </a:rPr>
              <a:t>DETECTING </a:t>
            </a:r>
            <a:r>
              <a:rPr lang="en-IN" u="sng" dirty="0" smtClean="0">
                <a:solidFill>
                  <a:srgbClr val="FFC000"/>
                </a:solidFill>
                <a:latin typeface="Britannic Bold" pitchFamily="34" charset="0"/>
              </a:rPr>
              <a:t>EDGES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Rockwell" pitchFamily="18" charset="0"/>
              </a:rPr>
              <a:t>Applying 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Rockwell" pitchFamily="18" charset="0"/>
              </a:rPr>
              <a:t>Canny’s Edge detection algorithm.</a:t>
            </a:r>
            <a:endParaRPr lang="en-IN" dirty="0">
              <a:solidFill>
                <a:schemeClr val="bg1">
                  <a:lumMod val="95000"/>
                </a:schemeClr>
              </a:solidFill>
              <a:latin typeface="Rockwell" pitchFamily="18" charset="0"/>
            </a:endParaRPr>
          </a:p>
        </p:txBody>
      </p:sp>
      <p:pic>
        <p:nvPicPr>
          <p:cNvPr id="1026" name="Picture 2" descr="E:\Project 2K19\Project Poster\edge dete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4112" y="2924576"/>
            <a:ext cx="8072182" cy="33260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439" y="569842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u="sng" dirty="0" smtClean="0">
                <a:solidFill>
                  <a:srgbClr val="FFC000"/>
                </a:solidFill>
                <a:latin typeface="Britannic Bold" pitchFamily="34" charset="0"/>
              </a:rPr>
              <a:t>CT SCAN IMAGE AFTER CANN’S EDGE DETECTION</a:t>
            </a:r>
            <a:endParaRPr lang="en-IN" sz="2800" u="sng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2050" name="Picture 2" descr="C:\Users\Sir\Desktop\Results\mask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695" y="2092646"/>
            <a:ext cx="4103628" cy="4103628"/>
          </a:xfrm>
          <a:prstGeom prst="rect">
            <a:avLst/>
          </a:prstGeom>
          <a:noFill/>
        </p:spPr>
      </p:pic>
      <p:pic>
        <p:nvPicPr>
          <p:cNvPr id="2051" name="Picture 3" descr="C:\Users\Sir\Desktop\Results\wiener_res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9934" y="2115402"/>
            <a:ext cx="4258102" cy="4097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u="sng" dirty="0" smtClean="0">
                <a:solidFill>
                  <a:srgbClr val="FFC000"/>
                </a:solidFill>
                <a:latin typeface="Britannic Bold" pitchFamily="34" charset="0"/>
              </a:rPr>
              <a:t>THRESHOLDING</a:t>
            </a:r>
            <a:endParaRPr lang="en-IN" sz="2800" u="sng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pic>
        <p:nvPicPr>
          <p:cNvPr id="3074" name="Picture 2" descr="C:\Users\Sir\Desktop\Results\threshold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6325" y="1587999"/>
            <a:ext cx="48768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440"/>
            <a:ext cx="10515600" cy="4351338"/>
          </a:xfrm>
        </p:spPr>
        <p:txBody>
          <a:bodyPr/>
          <a:lstStyle/>
          <a:p>
            <a:r>
              <a:rPr lang="en-IN" sz="3200" dirty="0" smtClean="0">
                <a:solidFill>
                  <a:srgbClr val="FFC000"/>
                </a:solidFill>
                <a:latin typeface="Britannic Bold" pitchFamily="34" charset="0"/>
              </a:rPr>
              <a:t>DWT TECHNIQUE</a:t>
            </a:r>
            <a:r>
              <a:rPr lang="en-IN" dirty="0" smtClean="0">
                <a:solidFill>
                  <a:srgbClr val="FFC000"/>
                </a:solidFill>
              </a:rPr>
              <a:t/>
            </a:r>
            <a:br>
              <a:rPr lang="en-IN" dirty="0" smtClean="0">
                <a:solidFill>
                  <a:srgbClr val="FFC000"/>
                </a:solidFill>
              </a:rPr>
            </a:br>
            <a: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The Discrete Waveform Transform (DWT) technique is used in the     ROI image.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   The multi resolution analysis is carried out by separating low and high level frequency portions of the image using filters</a:t>
            </a:r>
            <a:b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/>
            </a:r>
            <a:br>
              <a:rPr lang="en-IN" dirty="0" smtClean="0">
                <a:solidFill>
                  <a:schemeClr val="bg1"/>
                </a:solidFill>
                <a:cs typeface="Times New Roman" panose="02020603050405020304" pitchFamily="18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E:\Project 2K19\DW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1624" y="2960662"/>
            <a:ext cx="3671248" cy="3683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39" y="1760561"/>
            <a:ext cx="3051411" cy="2965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984" y="1777018"/>
            <a:ext cx="2854581" cy="2931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551" y="1781622"/>
            <a:ext cx="2927796" cy="28729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3265" y="5076968"/>
            <a:ext cx="13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a) ROI Mask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8728" y="5063319"/>
            <a:ext cx="228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b) 1- Level DWT image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36842" y="4997355"/>
            <a:ext cx="22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c) 2- Level DWT image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378963"/>
            <a:ext cx="11436824" cy="5871712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FFC000"/>
                </a:solidFill>
                <a:latin typeface="Britannic Bold" pitchFamily="34" charset="0"/>
              </a:rPr>
              <a:t>FEATURE SELECTION</a:t>
            </a:r>
          </a:p>
          <a:p>
            <a:endParaRPr lang="en-IN" sz="3200" dirty="0" smtClean="0">
              <a:solidFill>
                <a:srgbClr val="FFC000"/>
              </a:solidFill>
              <a:latin typeface="Britannic Bold" pitchFamily="34" charset="0"/>
            </a:endParaRPr>
          </a:p>
          <a:p>
            <a:r>
              <a:rPr lang="en-IN" sz="3200" dirty="0" smtClean="0">
                <a:solidFill>
                  <a:srgbClr val="FFC000"/>
                </a:solidFill>
                <a:latin typeface="Britannic Bold" pitchFamily="34" charset="0"/>
              </a:rPr>
              <a:t>GLCM ( Gray Level Co-occurrence matrix)</a:t>
            </a:r>
            <a:r>
              <a:rPr lang="en-IN" dirty="0" smtClean="0">
                <a:solidFill>
                  <a:srgbClr val="FFC000"/>
                </a:solidFill>
              </a:rPr>
              <a:t/>
            </a:r>
            <a:br>
              <a:rPr lang="en-IN" dirty="0" smtClean="0">
                <a:solidFill>
                  <a:srgbClr val="FFC000"/>
                </a:solidFill>
              </a:rPr>
            </a:br>
            <a:r>
              <a:rPr lang="en-IN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br>
              <a:rPr lang="en-IN" dirty="0" smtClean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The GLCM (Gray Level Co-occurrence Matrix) characterizes the texture of an image by calculating the value of pairs of pixels with specific value and the spatial relationship and extracts statistical measures from this matrix.</a:t>
            </a:r>
          </a:p>
          <a:p>
            <a:endParaRPr lang="en-IN" dirty="0" smtClean="0">
              <a:solidFill>
                <a:schemeClr val="bg1"/>
              </a:solidFill>
              <a:latin typeface="Rockwell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GLCM matrix is calculated in 4 dimensions namely  </a:t>
            </a:r>
            <a:r>
              <a:rPr lang="en-US" dirty="0" smtClean="0">
                <a:solidFill>
                  <a:schemeClr val="bg1"/>
                </a:solidFill>
                <a:latin typeface="Rockwell" pitchFamily="18" charset="0"/>
                <a:ea typeface="Times New Roman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Rockwell" pitchFamily="18" charset="0"/>
                <a:ea typeface="Times New Roman"/>
              </a:rPr>
              <a:t>°,</a:t>
            </a:r>
            <a:r>
              <a:rPr lang="en-US" dirty="0" smtClean="0">
                <a:solidFill>
                  <a:schemeClr val="bg1"/>
                </a:solidFill>
                <a:latin typeface="Rockwell" pitchFamily="18" charset="0"/>
                <a:ea typeface="Times New Roman"/>
              </a:rPr>
              <a:t>45</a:t>
            </a:r>
            <a:r>
              <a:rPr lang="en-US" b="1" dirty="0" smtClean="0">
                <a:solidFill>
                  <a:schemeClr val="bg1"/>
                </a:solidFill>
                <a:latin typeface="Rockwell" pitchFamily="18" charset="0"/>
                <a:ea typeface="Times New Roman"/>
              </a:rPr>
              <a:t>°,</a:t>
            </a:r>
            <a:r>
              <a:rPr lang="en-US" dirty="0" smtClean="0">
                <a:solidFill>
                  <a:schemeClr val="bg1"/>
                </a:solidFill>
                <a:latin typeface="Rockwell" pitchFamily="18" charset="0"/>
                <a:ea typeface="Times New Roman"/>
              </a:rPr>
              <a:t>90</a:t>
            </a:r>
            <a:r>
              <a:rPr lang="en-US" b="1" dirty="0" smtClean="0">
                <a:solidFill>
                  <a:schemeClr val="bg1"/>
                </a:solidFill>
                <a:latin typeface="Rockwell" pitchFamily="18" charset="0"/>
                <a:ea typeface="Times New Roman"/>
              </a:rPr>
              <a:t>°,</a:t>
            </a:r>
            <a:r>
              <a:rPr lang="en-US" dirty="0" smtClean="0">
                <a:solidFill>
                  <a:schemeClr val="bg1"/>
                </a:solidFill>
                <a:latin typeface="Rockwell" pitchFamily="18" charset="0"/>
                <a:ea typeface="Times New Roman"/>
              </a:rPr>
              <a:t>135</a:t>
            </a:r>
            <a:r>
              <a:rPr lang="en-US" b="1" dirty="0" smtClean="0">
                <a:solidFill>
                  <a:schemeClr val="bg1"/>
                </a:solidFill>
                <a:latin typeface="Rockwell" pitchFamily="18" charset="0"/>
                <a:ea typeface="Times New Roman"/>
              </a:rPr>
              <a:t>°</a:t>
            </a:r>
            <a:endParaRPr lang="en-IN" dirty="0" smtClean="0">
              <a:solidFill>
                <a:schemeClr val="bg1"/>
              </a:solidFill>
              <a:latin typeface="Rockwell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bg1"/>
              </a:solidFill>
              <a:latin typeface="Rockwell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 smtClean="0"/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ir\Desktop\GLC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2191999" cy="3686629"/>
          </a:xfrm>
          <a:prstGeom prst="rect">
            <a:avLst/>
          </a:prstGeom>
          <a:noFill/>
        </p:spPr>
      </p:pic>
      <p:pic>
        <p:nvPicPr>
          <p:cNvPr id="5" name="Picture 3" descr="C:\Users\Sir\Desktop\GLCM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83866"/>
            <a:ext cx="12192000" cy="33741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DA52A4-720A-4AAE-86DA-DCA14FF043A6}"/>
              </a:ext>
            </a:extLst>
          </p:cNvPr>
          <p:cNvSpPr/>
          <p:nvPr/>
        </p:nvSpPr>
        <p:spPr>
          <a:xfrm>
            <a:off x="1" y="0"/>
            <a:ext cx="4276164" cy="68580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C8DF750A-E993-4923-84D0-E277D21F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132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LUNG CANCER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6EE6BEA-9971-4E10-A58E-5AB4FE1964D2}"/>
              </a:ext>
            </a:extLst>
          </p:cNvPr>
          <p:cNvSpPr txBox="1">
            <a:spLocks/>
          </p:cNvSpPr>
          <p:nvPr/>
        </p:nvSpPr>
        <p:spPr>
          <a:xfrm>
            <a:off x="5399956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Introduction to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688DD2E1-C11E-4963-9122-FB47FB9634D5}"/>
              </a:ext>
            </a:extLst>
          </p:cNvPr>
          <p:cNvCxnSpPr/>
          <p:nvPr/>
        </p:nvCxnSpPr>
        <p:spPr>
          <a:xfrm flipH="1">
            <a:off x="10108698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3E223587-0A43-4CAA-8401-C451895174D0}"/>
              </a:ext>
            </a:extLst>
          </p:cNvPr>
          <p:cNvCxnSpPr/>
          <p:nvPr/>
        </p:nvCxnSpPr>
        <p:spPr>
          <a:xfrm flipH="1">
            <a:off x="5563727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4CA7DFB-2CD7-42C0-8892-01ADE37F04B9}"/>
              </a:ext>
            </a:extLst>
          </p:cNvPr>
          <p:cNvSpPr txBox="1"/>
          <p:nvPr/>
        </p:nvSpPr>
        <p:spPr>
          <a:xfrm>
            <a:off x="4675132" y="2116781"/>
            <a:ext cx="61309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Rockwell" pitchFamily="18" charset="0"/>
              </a:rPr>
              <a:t>There are about </a:t>
            </a:r>
            <a:r>
              <a:rPr lang="en-US" sz="2800" dirty="0">
                <a:solidFill>
                  <a:srgbClr val="FFC000"/>
                </a:solidFill>
                <a:latin typeface="Rockwell" pitchFamily="18" charset="0"/>
              </a:rPr>
              <a:t>2.5 million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Rockwell" pitchFamily="18" charset="0"/>
              </a:rPr>
              <a:t>people get diagnosed with lung cancer a year</a:t>
            </a:r>
            <a:r>
              <a:rPr lang="en-US" sz="2800" dirty="0" smtClean="0">
                <a:latin typeface="Rockwell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Rockwell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Rockwell" pitchFamily="18" charset="0"/>
              </a:rPr>
              <a:t>It is estimated that around 12,303 individuals had lung cancer in 2016, 7130 males and 5073 females ; deaths from lung cancer were 8839.</a:t>
            </a:r>
            <a:endParaRPr lang="en-US" sz="2800" dirty="0">
              <a:solidFill>
                <a:schemeClr val="bg1"/>
              </a:solidFill>
              <a:latin typeface="Rockwell" pitchFamily="18" charset="0"/>
            </a:endParaRPr>
          </a:p>
          <a:p>
            <a:endParaRPr lang="en-US" sz="28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11E98C47-D2D9-4499-8594-F16FF2264E66}"/>
              </a:ext>
            </a:extLst>
          </p:cNvPr>
          <p:cNvSpPr/>
          <p:nvPr/>
        </p:nvSpPr>
        <p:spPr>
          <a:xfrm>
            <a:off x="644908" y="1942217"/>
            <a:ext cx="2986347" cy="2973566"/>
          </a:xfrm>
          <a:custGeom>
            <a:avLst/>
            <a:gdLst>
              <a:gd name="connsiteX0" fmla="*/ 0 w 2940147"/>
              <a:gd name="connsiteY0" fmla="*/ 0 h 1505243"/>
              <a:gd name="connsiteX1" fmla="*/ 2940147 w 2940147"/>
              <a:gd name="connsiteY1" fmla="*/ 0 h 1505243"/>
              <a:gd name="connsiteX2" fmla="*/ 2940147 w 2940147"/>
              <a:gd name="connsiteY2" fmla="*/ 1505243 h 1505243"/>
              <a:gd name="connsiteX3" fmla="*/ 0 w 2940147"/>
              <a:gd name="connsiteY3" fmla="*/ 1505243 h 1505243"/>
              <a:gd name="connsiteX4" fmla="*/ 0 w 2940147"/>
              <a:gd name="connsiteY4" fmla="*/ 0 h 1505243"/>
              <a:gd name="connsiteX0" fmla="*/ 0 w 3460652"/>
              <a:gd name="connsiteY0" fmla="*/ 0 h 1814732"/>
              <a:gd name="connsiteX1" fmla="*/ 3460652 w 3460652"/>
              <a:gd name="connsiteY1" fmla="*/ 309489 h 1814732"/>
              <a:gd name="connsiteX2" fmla="*/ 3460652 w 3460652"/>
              <a:gd name="connsiteY2" fmla="*/ 1814732 h 1814732"/>
              <a:gd name="connsiteX3" fmla="*/ 520505 w 3460652"/>
              <a:gd name="connsiteY3" fmla="*/ 1814732 h 1814732"/>
              <a:gd name="connsiteX4" fmla="*/ 0 w 3460652"/>
              <a:gd name="connsiteY4" fmla="*/ 0 h 1814732"/>
              <a:gd name="connsiteX0" fmla="*/ 2559 w 3463211"/>
              <a:gd name="connsiteY0" fmla="*/ 0 h 1814732"/>
              <a:gd name="connsiteX1" fmla="*/ 3463211 w 3463211"/>
              <a:gd name="connsiteY1" fmla="*/ 309489 h 1814732"/>
              <a:gd name="connsiteX2" fmla="*/ 3463211 w 3463211"/>
              <a:gd name="connsiteY2" fmla="*/ 1814732 h 1814732"/>
              <a:gd name="connsiteX3" fmla="*/ 523064 w 3463211"/>
              <a:gd name="connsiteY3" fmla="*/ 1814732 h 1814732"/>
              <a:gd name="connsiteX4" fmla="*/ 2559 w 3463211"/>
              <a:gd name="connsiteY4" fmla="*/ 0 h 1814732"/>
              <a:gd name="connsiteX0" fmla="*/ 12942 w 3473594"/>
              <a:gd name="connsiteY0" fmla="*/ 0 h 1814732"/>
              <a:gd name="connsiteX1" fmla="*/ 3473594 w 3473594"/>
              <a:gd name="connsiteY1" fmla="*/ 309489 h 1814732"/>
              <a:gd name="connsiteX2" fmla="*/ 3473594 w 3473594"/>
              <a:gd name="connsiteY2" fmla="*/ 1814732 h 1814732"/>
              <a:gd name="connsiteX3" fmla="*/ 533447 w 3473594"/>
              <a:gd name="connsiteY3" fmla="*/ 1814732 h 1814732"/>
              <a:gd name="connsiteX4" fmla="*/ 12942 w 3473594"/>
              <a:gd name="connsiteY4" fmla="*/ 0 h 1814732"/>
              <a:gd name="connsiteX0" fmla="*/ 205308 w 3665960"/>
              <a:gd name="connsiteY0" fmla="*/ 0 h 1814732"/>
              <a:gd name="connsiteX1" fmla="*/ 3665960 w 3665960"/>
              <a:gd name="connsiteY1" fmla="*/ 309489 h 1814732"/>
              <a:gd name="connsiteX2" fmla="*/ 3665960 w 3665960"/>
              <a:gd name="connsiteY2" fmla="*/ 1814732 h 1814732"/>
              <a:gd name="connsiteX3" fmla="*/ 725813 w 3665960"/>
              <a:gd name="connsiteY3" fmla="*/ 1814732 h 1814732"/>
              <a:gd name="connsiteX4" fmla="*/ 503075 w 3665960"/>
              <a:gd name="connsiteY4" fmla="*/ 696351 h 1814732"/>
              <a:gd name="connsiteX5" fmla="*/ 205308 w 3665960"/>
              <a:gd name="connsiteY5" fmla="*/ 0 h 1814732"/>
              <a:gd name="connsiteX0" fmla="*/ 280228 w 3417324"/>
              <a:gd name="connsiteY0" fmla="*/ 0 h 2096086"/>
              <a:gd name="connsiteX1" fmla="*/ 3417324 w 3417324"/>
              <a:gd name="connsiteY1" fmla="*/ 590843 h 2096086"/>
              <a:gd name="connsiteX2" fmla="*/ 3417324 w 3417324"/>
              <a:gd name="connsiteY2" fmla="*/ 2096086 h 2096086"/>
              <a:gd name="connsiteX3" fmla="*/ 477177 w 3417324"/>
              <a:gd name="connsiteY3" fmla="*/ 2096086 h 2096086"/>
              <a:gd name="connsiteX4" fmla="*/ 254439 w 3417324"/>
              <a:gd name="connsiteY4" fmla="*/ 977705 h 2096086"/>
              <a:gd name="connsiteX5" fmla="*/ 280228 w 3417324"/>
              <a:gd name="connsiteY5" fmla="*/ 0 h 2096086"/>
              <a:gd name="connsiteX0" fmla="*/ 350047 w 3487143"/>
              <a:gd name="connsiteY0" fmla="*/ 0 h 2096086"/>
              <a:gd name="connsiteX1" fmla="*/ 3487143 w 3487143"/>
              <a:gd name="connsiteY1" fmla="*/ 590843 h 2096086"/>
              <a:gd name="connsiteX2" fmla="*/ 3487143 w 3487143"/>
              <a:gd name="connsiteY2" fmla="*/ 2096086 h 2096086"/>
              <a:gd name="connsiteX3" fmla="*/ 546996 w 3487143"/>
              <a:gd name="connsiteY3" fmla="*/ 2096086 h 2096086"/>
              <a:gd name="connsiteX4" fmla="*/ 141378 w 3487143"/>
              <a:gd name="connsiteY4" fmla="*/ 1188721 h 2096086"/>
              <a:gd name="connsiteX5" fmla="*/ 350047 w 3487143"/>
              <a:gd name="connsiteY5" fmla="*/ 0 h 2096086"/>
              <a:gd name="connsiteX0" fmla="*/ 381204 w 3518300"/>
              <a:gd name="connsiteY0" fmla="*/ 0 h 2096086"/>
              <a:gd name="connsiteX1" fmla="*/ 3518300 w 3518300"/>
              <a:gd name="connsiteY1" fmla="*/ 590843 h 2096086"/>
              <a:gd name="connsiteX2" fmla="*/ 3518300 w 3518300"/>
              <a:gd name="connsiteY2" fmla="*/ 2096086 h 2096086"/>
              <a:gd name="connsiteX3" fmla="*/ 578153 w 3518300"/>
              <a:gd name="connsiteY3" fmla="*/ 2096086 h 2096086"/>
              <a:gd name="connsiteX4" fmla="*/ 172535 w 3518300"/>
              <a:gd name="connsiteY4" fmla="*/ 1188721 h 2096086"/>
              <a:gd name="connsiteX5" fmla="*/ 381204 w 3518300"/>
              <a:gd name="connsiteY5" fmla="*/ 0 h 2096086"/>
              <a:gd name="connsiteX0" fmla="*/ 381204 w 3518300"/>
              <a:gd name="connsiteY0" fmla="*/ 0 h 2336936"/>
              <a:gd name="connsiteX1" fmla="*/ 3518300 w 3518300"/>
              <a:gd name="connsiteY1" fmla="*/ 590843 h 2336936"/>
              <a:gd name="connsiteX2" fmla="*/ 3518300 w 3518300"/>
              <a:gd name="connsiteY2" fmla="*/ 2096086 h 2336936"/>
              <a:gd name="connsiteX3" fmla="*/ 578153 w 3518300"/>
              <a:gd name="connsiteY3" fmla="*/ 2096086 h 2336936"/>
              <a:gd name="connsiteX4" fmla="*/ 116266 w 3518300"/>
              <a:gd name="connsiteY4" fmla="*/ 2300068 h 2336936"/>
              <a:gd name="connsiteX5" fmla="*/ 172535 w 3518300"/>
              <a:gd name="connsiteY5" fmla="*/ 1188721 h 2336936"/>
              <a:gd name="connsiteX6" fmla="*/ 381204 w 3518300"/>
              <a:gd name="connsiteY6" fmla="*/ 0 h 2336936"/>
              <a:gd name="connsiteX0" fmla="*/ 381204 w 3518300"/>
              <a:gd name="connsiteY0" fmla="*/ 0 h 2376078"/>
              <a:gd name="connsiteX1" fmla="*/ 3518300 w 3518300"/>
              <a:gd name="connsiteY1" fmla="*/ 590843 h 2376078"/>
              <a:gd name="connsiteX2" fmla="*/ 3518300 w 3518300"/>
              <a:gd name="connsiteY2" fmla="*/ 2096086 h 2376078"/>
              <a:gd name="connsiteX3" fmla="*/ 578153 w 3518300"/>
              <a:gd name="connsiteY3" fmla="*/ 2096086 h 2376078"/>
              <a:gd name="connsiteX4" fmla="*/ 102198 w 3518300"/>
              <a:gd name="connsiteY4" fmla="*/ 2342271 h 2376078"/>
              <a:gd name="connsiteX5" fmla="*/ 172535 w 3518300"/>
              <a:gd name="connsiteY5" fmla="*/ 1188721 h 2376078"/>
              <a:gd name="connsiteX6" fmla="*/ 381204 w 3518300"/>
              <a:gd name="connsiteY6" fmla="*/ 0 h 2376078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578153 w 3518300"/>
              <a:gd name="connsiteY3" fmla="*/ 2096086 h 5430129"/>
              <a:gd name="connsiteX4" fmla="*/ 102198 w 3518300"/>
              <a:gd name="connsiteY4" fmla="*/ 2342271 h 5430129"/>
              <a:gd name="connsiteX5" fmla="*/ 172535 w 3518300"/>
              <a:gd name="connsiteY5" fmla="*/ 1188721 h 5430129"/>
              <a:gd name="connsiteX6" fmla="*/ 381204 w 3518300"/>
              <a:gd name="connsiteY6" fmla="*/ 0 h 5430129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1663712 w 3518300"/>
              <a:gd name="connsiteY3" fmla="*/ 1990579 h 5430129"/>
              <a:gd name="connsiteX4" fmla="*/ 578153 w 3518300"/>
              <a:gd name="connsiteY4" fmla="*/ 2096086 h 5430129"/>
              <a:gd name="connsiteX5" fmla="*/ 102198 w 3518300"/>
              <a:gd name="connsiteY5" fmla="*/ 2342271 h 5430129"/>
              <a:gd name="connsiteX6" fmla="*/ 172535 w 3518300"/>
              <a:gd name="connsiteY6" fmla="*/ 1188721 h 5430129"/>
              <a:gd name="connsiteX7" fmla="*/ 381204 w 3518300"/>
              <a:gd name="connsiteY7" fmla="*/ 0 h 5430129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1312020 w 3518300"/>
              <a:gd name="connsiteY3" fmla="*/ 2229729 h 5430129"/>
              <a:gd name="connsiteX4" fmla="*/ 578153 w 3518300"/>
              <a:gd name="connsiteY4" fmla="*/ 2096086 h 5430129"/>
              <a:gd name="connsiteX5" fmla="*/ 102198 w 3518300"/>
              <a:gd name="connsiteY5" fmla="*/ 2342271 h 5430129"/>
              <a:gd name="connsiteX6" fmla="*/ 172535 w 3518300"/>
              <a:gd name="connsiteY6" fmla="*/ 1188721 h 5430129"/>
              <a:gd name="connsiteX7" fmla="*/ 381204 w 3518300"/>
              <a:gd name="connsiteY7" fmla="*/ 0 h 5430129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1354223 w 3518300"/>
              <a:gd name="connsiteY3" fmla="*/ 2229729 h 5430129"/>
              <a:gd name="connsiteX4" fmla="*/ 578153 w 3518300"/>
              <a:gd name="connsiteY4" fmla="*/ 2096086 h 5430129"/>
              <a:gd name="connsiteX5" fmla="*/ 102198 w 3518300"/>
              <a:gd name="connsiteY5" fmla="*/ 2342271 h 5430129"/>
              <a:gd name="connsiteX6" fmla="*/ 172535 w 3518300"/>
              <a:gd name="connsiteY6" fmla="*/ 1188721 h 5430129"/>
              <a:gd name="connsiteX7" fmla="*/ 381204 w 3518300"/>
              <a:gd name="connsiteY7" fmla="*/ 0 h 5430129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354223 w 3518300"/>
              <a:gd name="connsiteY4" fmla="*/ 2229729 h 5470480"/>
              <a:gd name="connsiteX5" fmla="*/ 578153 w 3518300"/>
              <a:gd name="connsiteY5" fmla="*/ 2096086 h 5470480"/>
              <a:gd name="connsiteX6" fmla="*/ 102198 w 3518300"/>
              <a:gd name="connsiteY6" fmla="*/ 2342271 h 5470480"/>
              <a:gd name="connsiteX7" fmla="*/ 172535 w 3518300"/>
              <a:gd name="connsiteY7" fmla="*/ 1188721 h 5470480"/>
              <a:gd name="connsiteX8" fmla="*/ 381204 w 3518300"/>
              <a:gd name="connsiteY8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677780 w 3518300"/>
              <a:gd name="connsiteY4" fmla="*/ 2848707 h 5470480"/>
              <a:gd name="connsiteX5" fmla="*/ 1354223 w 3518300"/>
              <a:gd name="connsiteY5" fmla="*/ 2229729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579306 w 3518300"/>
              <a:gd name="connsiteY4" fmla="*/ 2876842 h 5470480"/>
              <a:gd name="connsiteX5" fmla="*/ 1354223 w 3518300"/>
              <a:gd name="connsiteY5" fmla="*/ 2229729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579306 w 3518300"/>
              <a:gd name="connsiteY4" fmla="*/ 2876842 h 5470480"/>
              <a:gd name="connsiteX5" fmla="*/ 1480832 w 3518300"/>
              <a:gd name="connsiteY5" fmla="*/ 2384474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466764 w 3518300"/>
              <a:gd name="connsiteY4" fmla="*/ 2890909 h 5470480"/>
              <a:gd name="connsiteX5" fmla="*/ 1480832 w 3518300"/>
              <a:gd name="connsiteY5" fmla="*/ 2384474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466764 w 3518300"/>
              <a:gd name="connsiteY4" fmla="*/ 2890909 h 5470480"/>
              <a:gd name="connsiteX5" fmla="*/ 1424561 w 3518300"/>
              <a:gd name="connsiteY5" fmla="*/ 2356338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83804"/>
              <a:gd name="connsiteX1" fmla="*/ 3518300 w 3518300"/>
              <a:gd name="connsiteY1" fmla="*/ 590843 h 5483804"/>
              <a:gd name="connsiteX2" fmla="*/ 2561697 w 3518300"/>
              <a:gd name="connsiteY2" fmla="*/ 5430129 h 5483804"/>
              <a:gd name="connsiteX3" fmla="*/ 1832525 w 3518300"/>
              <a:gd name="connsiteY3" fmla="*/ 3523957 h 5483804"/>
              <a:gd name="connsiteX4" fmla="*/ 1466764 w 3518300"/>
              <a:gd name="connsiteY4" fmla="*/ 2890909 h 5483804"/>
              <a:gd name="connsiteX5" fmla="*/ 1424561 w 3518300"/>
              <a:gd name="connsiteY5" fmla="*/ 2356338 h 5483804"/>
              <a:gd name="connsiteX6" fmla="*/ 578153 w 3518300"/>
              <a:gd name="connsiteY6" fmla="*/ 2096086 h 5483804"/>
              <a:gd name="connsiteX7" fmla="*/ 102198 w 3518300"/>
              <a:gd name="connsiteY7" fmla="*/ 2342271 h 5483804"/>
              <a:gd name="connsiteX8" fmla="*/ 172535 w 3518300"/>
              <a:gd name="connsiteY8" fmla="*/ 1188721 h 5483804"/>
              <a:gd name="connsiteX9" fmla="*/ 381204 w 3518300"/>
              <a:gd name="connsiteY9" fmla="*/ 0 h 5483804"/>
              <a:gd name="connsiteX0" fmla="*/ 381204 w 3518300"/>
              <a:gd name="connsiteY0" fmla="*/ 0 h 5564593"/>
              <a:gd name="connsiteX1" fmla="*/ 3518300 w 3518300"/>
              <a:gd name="connsiteY1" fmla="*/ 590843 h 5564593"/>
              <a:gd name="connsiteX2" fmla="*/ 2561697 w 3518300"/>
              <a:gd name="connsiteY2" fmla="*/ 5430129 h 5564593"/>
              <a:gd name="connsiteX3" fmla="*/ 2001336 w 3518300"/>
              <a:gd name="connsiteY3" fmla="*/ 4157002 h 5564593"/>
              <a:gd name="connsiteX4" fmla="*/ 1832525 w 3518300"/>
              <a:gd name="connsiteY4" fmla="*/ 3523957 h 5564593"/>
              <a:gd name="connsiteX5" fmla="*/ 1466764 w 3518300"/>
              <a:gd name="connsiteY5" fmla="*/ 2890909 h 5564593"/>
              <a:gd name="connsiteX6" fmla="*/ 1424561 w 3518300"/>
              <a:gd name="connsiteY6" fmla="*/ 2356338 h 5564593"/>
              <a:gd name="connsiteX7" fmla="*/ 578153 w 3518300"/>
              <a:gd name="connsiteY7" fmla="*/ 2096086 h 5564593"/>
              <a:gd name="connsiteX8" fmla="*/ 102198 w 3518300"/>
              <a:gd name="connsiteY8" fmla="*/ 2342271 h 5564593"/>
              <a:gd name="connsiteX9" fmla="*/ 172535 w 3518300"/>
              <a:gd name="connsiteY9" fmla="*/ 1188721 h 5564593"/>
              <a:gd name="connsiteX10" fmla="*/ 381204 w 3518300"/>
              <a:gd name="connsiteY10" fmla="*/ 0 h 5564593"/>
              <a:gd name="connsiteX0" fmla="*/ 381204 w 3518300"/>
              <a:gd name="connsiteY0" fmla="*/ 0 h 5557419"/>
              <a:gd name="connsiteX1" fmla="*/ 3518300 w 3518300"/>
              <a:gd name="connsiteY1" fmla="*/ 590843 h 5557419"/>
              <a:gd name="connsiteX2" fmla="*/ 2561697 w 3518300"/>
              <a:gd name="connsiteY2" fmla="*/ 5430129 h 5557419"/>
              <a:gd name="connsiteX3" fmla="*/ 1719982 w 3518300"/>
              <a:gd name="connsiteY3" fmla="*/ 4044461 h 5557419"/>
              <a:gd name="connsiteX4" fmla="*/ 1832525 w 3518300"/>
              <a:gd name="connsiteY4" fmla="*/ 3523957 h 5557419"/>
              <a:gd name="connsiteX5" fmla="*/ 1466764 w 3518300"/>
              <a:gd name="connsiteY5" fmla="*/ 2890909 h 5557419"/>
              <a:gd name="connsiteX6" fmla="*/ 1424561 w 3518300"/>
              <a:gd name="connsiteY6" fmla="*/ 2356338 h 5557419"/>
              <a:gd name="connsiteX7" fmla="*/ 578153 w 3518300"/>
              <a:gd name="connsiteY7" fmla="*/ 2096086 h 5557419"/>
              <a:gd name="connsiteX8" fmla="*/ 102198 w 3518300"/>
              <a:gd name="connsiteY8" fmla="*/ 2342271 h 5557419"/>
              <a:gd name="connsiteX9" fmla="*/ 172535 w 3518300"/>
              <a:gd name="connsiteY9" fmla="*/ 1188721 h 5557419"/>
              <a:gd name="connsiteX10" fmla="*/ 381204 w 3518300"/>
              <a:gd name="connsiteY10" fmla="*/ 0 h 5557419"/>
              <a:gd name="connsiteX0" fmla="*/ 381204 w 3518300"/>
              <a:gd name="connsiteY0" fmla="*/ 0 h 5561811"/>
              <a:gd name="connsiteX1" fmla="*/ 3518300 w 3518300"/>
              <a:gd name="connsiteY1" fmla="*/ 590843 h 5561811"/>
              <a:gd name="connsiteX2" fmla="*/ 2561697 w 3518300"/>
              <a:gd name="connsiteY2" fmla="*/ 5430129 h 5561811"/>
              <a:gd name="connsiteX3" fmla="*/ 1719982 w 3518300"/>
              <a:gd name="connsiteY3" fmla="*/ 4114799 h 5561811"/>
              <a:gd name="connsiteX4" fmla="*/ 1832525 w 3518300"/>
              <a:gd name="connsiteY4" fmla="*/ 3523957 h 5561811"/>
              <a:gd name="connsiteX5" fmla="*/ 1466764 w 3518300"/>
              <a:gd name="connsiteY5" fmla="*/ 2890909 h 5561811"/>
              <a:gd name="connsiteX6" fmla="*/ 1424561 w 3518300"/>
              <a:gd name="connsiteY6" fmla="*/ 2356338 h 5561811"/>
              <a:gd name="connsiteX7" fmla="*/ 578153 w 3518300"/>
              <a:gd name="connsiteY7" fmla="*/ 2096086 h 5561811"/>
              <a:gd name="connsiteX8" fmla="*/ 102198 w 3518300"/>
              <a:gd name="connsiteY8" fmla="*/ 2342271 h 5561811"/>
              <a:gd name="connsiteX9" fmla="*/ 172535 w 3518300"/>
              <a:gd name="connsiteY9" fmla="*/ 1188721 h 5561811"/>
              <a:gd name="connsiteX10" fmla="*/ 381204 w 3518300"/>
              <a:gd name="connsiteY10" fmla="*/ 0 h 5561811"/>
              <a:gd name="connsiteX0" fmla="*/ 381204 w 3518300"/>
              <a:gd name="connsiteY0" fmla="*/ 0 h 5565546"/>
              <a:gd name="connsiteX1" fmla="*/ 3518300 w 3518300"/>
              <a:gd name="connsiteY1" fmla="*/ 590843 h 5565546"/>
              <a:gd name="connsiteX2" fmla="*/ 2561697 w 3518300"/>
              <a:gd name="connsiteY2" fmla="*/ 5430129 h 5565546"/>
              <a:gd name="connsiteX3" fmla="*/ 1663711 w 3518300"/>
              <a:gd name="connsiteY3" fmla="*/ 4171070 h 5565546"/>
              <a:gd name="connsiteX4" fmla="*/ 1832525 w 3518300"/>
              <a:gd name="connsiteY4" fmla="*/ 3523957 h 5565546"/>
              <a:gd name="connsiteX5" fmla="*/ 1466764 w 3518300"/>
              <a:gd name="connsiteY5" fmla="*/ 2890909 h 5565546"/>
              <a:gd name="connsiteX6" fmla="*/ 1424561 w 3518300"/>
              <a:gd name="connsiteY6" fmla="*/ 2356338 h 5565546"/>
              <a:gd name="connsiteX7" fmla="*/ 578153 w 3518300"/>
              <a:gd name="connsiteY7" fmla="*/ 2096086 h 5565546"/>
              <a:gd name="connsiteX8" fmla="*/ 102198 w 3518300"/>
              <a:gd name="connsiteY8" fmla="*/ 2342271 h 5565546"/>
              <a:gd name="connsiteX9" fmla="*/ 172535 w 3518300"/>
              <a:gd name="connsiteY9" fmla="*/ 1188721 h 5565546"/>
              <a:gd name="connsiteX10" fmla="*/ 381204 w 3518300"/>
              <a:gd name="connsiteY10" fmla="*/ 0 h 5565546"/>
              <a:gd name="connsiteX0" fmla="*/ 381204 w 3518300"/>
              <a:gd name="connsiteY0" fmla="*/ 0 h 5565546"/>
              <a:gd name="connsiteX1" fmla="*/ 3518300 w 3518300"/>
              <a:gd name="connsiteY1" fmla="*/ 590843 h 5565546"/>
              <a:gd name="connsiteX2" fmla="*/ 2561697 w 3518300"/>
              <a:gd name="connsiteY2" fmla="*/ 5430129 h 5565546"/>
              <a:gd name="connsiteX3" fmla="*/ 1719981 w 3518300"/>
              <a:gd name="connsiteY3" fmla="*/ 4171070 h 5565546"/>
              <a:gd name="connsiteX4" fmla="*/ 1832525 w 3518300"/>
              <a:gd name="connsiteY4" fmla="*/ 3523957 h 5565546"/>
              <a:gd name="connsiteX5" fmla="*/ 1466764 w 3518300"/>
              <a:gd name="connsiteY5" fmla="*/ 2890909 h 5565546"/>
              <a:gd name="connsiteX6" fmla="*/ 1424561 w 3518300"/>
              <a:gd name="connsiteY6" fmla="*/ 2356338 h 5565546"/>
              <a:gd name="connsiteX7" fmla="*/ 578153 w 3518300"/>
              <a:gd name="connsiteY7" fmla="*/ 2096086 h 5565546"/>
              <a:gd name="connsiteX8" fmla="*/ 102198 w 3518300"/>
              <a:gd name="connsiteY8" fmla="*/ 2342271 h 5565546"/>
              <a:gd name="connsiteX9" fmla="*/ 172535 w 3518300"/>
              <a:gd name="connsiteY9" fmla="*/ 1188721 h 5565546"/>
              <a:gd name="connsiteX10" fmla="*/ 381204 w 3518300"/>
              <a:gd name="connsiteY10" fmla="*/ 0 h 5565546"/>
              <a:gd name="connsiteX0" fmla="*/ 381204 w 3518300"/>
              <a:gd name="connsiteY0" fmla="*/ 0 h 5557419"/>
              <a:gd name="connsiteX1" fmla="*/ 3518300 w 3518300"/>
              <a:gd name="connsiteY1" fmla="*/ 590843 h 5557419"/>
              <a:gd name="connsiteX2" fmla="*/ 2561697 w 3518300"/>
              <a:gd name="connsiteY2" fmla="*/ 5430129 h 5557419"/>
              <a:gd name="connsiteX3" fmla="*/ 1705914 w 3518300"/>
              <a:gd name="connsiteY3" fmla="*/ 4044460 h 5557419"/>
              <a:gd name="connsiteX4" fmla="*/ 1832525 w 3518300"/>
              <a:gd name="connsiteY4" fmla="*/ 3523957 h 5557419"/>
              <a:gd name="connsiteX5" fmla="*/ 1466764 w 3518300"/>
              <a:gd name="connsiteY5" fmla="*/ 2890909 h 5557419"/>
              <a:gd name="connsiteX6" fmla="*/ 1424561 w 3518300"/>
              <a:gd name="connsiteY6" fmla="*/ 2356338 h 5557419"/>
              <a:gd name="connsiteX7" fmla="*/ 578153 w 3518300"/>
              <a:gd name="connsiteY7" fmla="*/ 2096086 h 5557419"/>
              <a:gd name="connsiteX8" fmla="*/ 102198 w 3518300"/>
              <a:gd name="connsiteY8" fmla="*/ 2342271 h 5557419"/>
              <a:gd name="connsiteX9" fmla="*/ 172535 w 3518300"/>
              <a:gd name="connsiteY9" fmla="*/ 1188721 h 5557419"/>
              <a:gd name="connsiteX10" fmla="*/ 381204 w 3518300"/>
              <a:gd name="connsiteY10" fmla="*/ 0 h 5557419"/>
              <a:gd name="connsiteX0" fmla="*/ 381204 w 3518300"/>
              <a:gd name="connsiteY0" fmla="*/ 0 h 5670724"/>
              <a:gd name="connsiteX1" fmla="*/ 3518300 w 3518300"/>
              <a:gd name="connsiteY1" fmla="*/ 590843 h 5670724"/>
              <a:gd name="connsiteX2" fmla="*/ 2561697 w 3518300"/>
              <a:gd name="connsiteY2" fmla="*/ 5430129 h 5670724"/>
              <a:gd name="connsiteX3" fmla="*/ 1973201 w 3518300"/>
              <a:gd name="connsiteY3" fmla="*/ 4846319 h 5670724"/>
              <a:gd name="connsiteX4" fmla="*/ 1705914 w 3518300"/>
              <a:gd name="connsiteY4" fmla="*/ 4044460 h 5670724"/>
              <a:gd name="connsiteX5" fmla="*/ 1832525 w 3518300"/>
              <a:gd name="connsiteY5" fmla="*/ 3523957 h 5670724"/>
              <a:gd name="connsiteX6" fmla="*/ 1466764 w 3518300"/>
              <a:gd name="connsiteY6" fmla="*/ 2890909 h 5670724"/>
              <a:gd name="connsiteX7" fmla="*/ 1424561 w 3518300"/>
              <a:gd name="connsiteY7" fmla="*/ 2356338 h 5670724"/>
              <a:gd name="connsiteX8" fmla="*/ 578153 w 3518300"/>
              <a:gd name="connsiteY8" fmla="*/ 2096086 h 5670724"/>
              <a:gd name="connsiteX9" fmla="*/ 102198 w 3518300"/>
              <a:gd name="connsiteY9" fmla="*/ 2342271 h 5670724"/>
              <a:gd name="connsiteX10" fmla="*/ 172535 w 3518300"/>
              <a:gd name="connsiteY10" fmla="*/ 1188721 h 5670724"/>
              <a:gd name="connsiteX11" fmla="*/ 381204 w 3518300"/>
              <a:gd name="connsiteY11" fmla="*/ 0 h 5670724"/>
              <a:gd name="connsiteX0" fmla="*/ 381204 w 3518300"/>
              <a:gd name="connsiteY0" fmla="*/ 0 h 5660640"/>
              <a:gd name="connsiteX1" fmla="*/ 3518300 w 3518300"/>
              <a:gd name="connsiteY1" fmla="*/ 590843 h 5660640"/>
              <a:gd name="connsiteX2" fmla="*/ 2561697 w 3518300"/>
              <a:gd name="connsiteY2" fmla="*/ 5430129 h 5660640"/>
              <a:gd name="connsiteX3" fmla="*/ 2113878 w 3518300"/>
              <a:gd name="connsiteY3" fmla="*/ 4775981 h 5660640"/>
              <a:gd name="connsiteX4" fmla="*/ 1705914 w 3518300"/>
              <a:gd name="connsiteY4" fmla="*/ 4044460 h 5660640"/>
              <a:gd name="connsiteX5" fmla="*/ 1832525 w 3518300"/>
              <a:gd name="connsiteY5" fmla="*/ 3523957 h 5660640"/>
              <a:gd name="connsiteX6" fmla="*/ 1466764 w 3518300"/>
              <a:gd name="connsiteY6" fmla="*/ 2890909 h 5660640"/>
              <a:gd name="connsiteX7" fmla="*/ 1424561 w 3518300"/>
              <a:gd name="connsiteY7" fmla="*/ 2356338 h 5660640"/>
              <a:gd name="connsiteX8" fmla="*/ 578153 w 3518300"/>
              <a:gd name="connsiteY8" fmla="*/ 2096086 h 5660640"/>
              <a:gd name="connsiteX9" fmla="*/ 102198 w 3518300"/>
              <a:gd name="connsiteY9" fmla="*/ 2342271 h 5660640"/>
              <a:gd name="connsiteX10" fmla="*/ 172535 w 3518300"/>
              <a:gd name="connsiteY10" fmla="*/ 1188721 h 5660640"/>
              <a:gd name="connsiteX11" fmla="*/ 381204 w 3518300"/>
              <a:gd name="connsiteY11" fmla="*/ 0 h 5660640"/>
              <a:gd name="connsiteX0" fmla="*/ 381204 w 3518300"/>
              <a:gd name="connsiteY0" fmla="*/ 0 h 5637903"/>
              <a:gd name="connsiteX1" fmla="*/ 3518300 w 3518300"/>
              <a:gd name="connsiteY1" fmla="*/ 590843 h 5637903"/>
              <a:gd name="connsiteX2" fmla="*/ 2561697 w 3518300"/>
              <a:gd name="connsiteY2" fmla="*/ 5430129 h 5637903"/>
              <a:gd name="connsiteX3" fmla="*/ 1973201 w 3518300"/>
              <a:gd name="connsiteY3" fmla="*/ 4593101 h 5637903"/>
              <a:gd name="connsiteX4" fmla="*/ 1705914 w 3518300"/>
              <a:gd name="connsiteY4" fmla="*/ 4044460 h 5637903"/>
              <a:gd name="connsiteX5" fmla="*/ 1832525 w 3518300"/>
              <a:gd name="connsiteY5" fmla="*/ 3523957 h 5637903"/>
              <a:gd name="connsiteX6" fmla="*/ 1466764 w 3518300"/>
              <a:gd name="connsiteY6" fmla="*/ 2890909 h 5637903"/>
              <a:gd name="connsiteX7" fmla="*/ 1424561 w 3518300"/>
              <a:gd name="connsiteY7" fmla="*/ 2356338 h 5637903"/>
              <a:gd name="connsiteX8" fmla="*/ 578153 w 3518300"/>
              <a:gd name="connsiteY8" fmla="*/ 2096086 h 5637903"/>
              <a:gd name="connsiteX9" fmla="*/ 102198 w 3518300"/>
              <a:gd name="connsiteY9" fmla="*/ 2342271 h 5637903"/>
              <a:gd name="connsiteX10" fmla="*/ 172535 w 3518300"/>
              <a:gd name="connsiteY10" fmla="*/ 1188721 h 5637903"/>
              <a:gd name="connsiteX11" fmla="*/ 381204 w 3518300"/>
              <a:gd name="connsiteY11" fmla="*/ 0 h 5637903"/>
              <a:gd name="connsiteX0" fmla="*/ 381204 w 3518300"/>
              <a:gd name="connsiteY0" fmla="*/ 0 h 5640844"/>
              <a:gd name="connsiteX1" fmla="*/ 3518300 w 3518300"/>
              <a:gd name="connsiteY1" fmla="*/ 590843 h 5640844"/>
              <a:gd name="connsiteX2" fmla="*/ 2561697 w 3518300"/>
              <a:gd name="connsiteY2" fmla="*/ 5430129 h 5640844"/>
              <a:gd name="connsiteX3" fmla="*/ 1973201 w 3518300"/>
              <a:gd name="connsiteY3" fmla="*/ 4593101 h 5640844"/>
              <a:gd name="connsiteX4" fmla="*/ 1705914 w 3518300"/>
              <a:gd name="connsiteY4" fmla="*/ 4044460 h 5640844"/>
              <a:gd name="connsiteX5" fmla="*/ 1832525 w 3518300"/>
              <a:gd name="connsiteY5" fmla="*/ 3523957 h 5640844"/>
              <a:gd name="connsiteX6" fmla="*/ 1466764 w 3518300"/>
              <a:gd name="connsiteY6" fmla="*/ 2890909 h 5640844"/>
              <a:gd name="connsiteX7" fmla="*/ 1424561 w 3518300"/>
              <a:gd name="connsiteY7" fmla="*/ 2356338 h 5640844"/>
              <a:gd name="connsiteX8" fmla="*/ 578153 w 3518300"/>
              <a:gd name="connsiteY8" fmla="*/ 2096086 h 5640844"/>
              <a:gd name="connsiteX9" fmla="*/ 102198 w 3518300"/>
              <a:gd name="connsiteY9" fmla="*/ 2342271 h 5640844"/>
              <a:gd name="connsiteX10" fmla="*/ 172535 w 3518300"/>
              <a:gd name="connsiteY10" fmla="*/ 1188721 h 5640844"/>
              <a:gd name="connsiteX11" fmla="*/ 381204 w 3518300"/>
              <a:gd name="connsiteY11" fmla="*/ 0 h 5640844"/>
              <a:gd name="connsiteX0" fmla="*/ 381204 w 3518300"/>
              <a:gd name="connsiteY0" fmla="*/ 0 h 5640844"/>
              <a:gd name="connsiteX1" fmla="*/ 3518300 w 3518300"/>
              <a:gd name="connsiteY1" fmla="*/ 590843 h 5640844"/>
              <a:gd name="connsiteX2" fmla="*/ 2561697 w 3518300"/>
              <a:gd name="connsiteY2" fmla="*/ 5430129 h 5640844"/>
              <a:gd name="connsiteX3" fmla="*/ 1973201 w 3518300"/>
              <a:gd name="connsiteY3" fmla="*/ 4593101 h 5640844"/>
              <a:gd name="connsiteX4" fmla="*/ 1705914 w 3518300"/>
              <a:gd name="connsiteY4" fmla="*/ 4044460 h 5640844"/>
              <a:gd name="connsiteX5" fmla="*/ 1649644 w 3518300"/>
              <a:gd name="connsiteY5" fmla="*/ 3974121 h 5640844"/>
              <a:gd name="connsiteX6" fmla="*/ 1832525 w 3518300"/>
              <a:gd name="connsiteY6" fmla="*/ 3523957 h 5640844"/>
              <a:gd name="connsiteX7" fmla="*/ 1466764 w 3518300"/>
              <a:gd name="connsiteY7" fmla="*/ 2890909 h 5640844"/>
              <a:gd name="connsiteX8" fmla="*/ 1424561 w 3518300"/>
              <a:gd name="connsiteY8" fmla="*/ 2356338 h 5640844"/>
              <a:gd name="connsiteX9" fmla="*/ 578153 w 3518300"/>
              <a:gd name="connsiteY9" fmla="*/ 2096086 h 5640844"/>
              <a:gd name="connsiteX10" fmla="*/ 102198 w 3518300"/>
              <a:gd name="connsiteY10" fmla="*/ 2342271 h 5640844"/>
              <a:gd name="connsiteX11" fmla="*/ 172535 w 3518300"/>
              <a:gd name="connsiteY11" fmla="*/ 1188721 h 5640844"/>
              <a:gd name="connsiteX12" fmla="*/ 381204 w 3518300"/>
              <a:gd name="connsiteY12" fmla="*/ 0 h 5640844"/>
              <a:gd name="connsiteX0" fmla="*/ 398747 w 3535843"/>
              <a:gd name="connsiteY0" fmla="*/ 965 h 5641809"/>
              <a:gd name="connsiteX1" fmla="*/ 3535843 w 3535843"/>
              <a:gd name="connsiteY1" fmla="*/ 591808 h 5641809"/>
              <a:gd name="connsiteX2" fmla="*/ 2579240 w 3535843"/>
              <a:gd name="connsiteY2" fmla="*/ 5431094 h 5641809"/>
              <a:gd name="connsiteX3" fmla="*/ 1990744 w 3535843"/>
              <a:gd name="connsiteY3" fmla="*/ 4594066 h 5641809"/>
              <a:gd name="connsiteX4" fmla="*/ 1723457 w 3535843"/>
              <a:gd name="connsiteY4" fmla="*/ 4045425 h 5641809"/>
              <a:gd name="connsiteX5" fmla="*/ 1667187 w 3535843"/>
              <a:gd name="connsiteY5" fmla="*/ 3975086 h 5641809"/>
              <a:gd name="connsiteX6" fmla="*/ 1850068 w 3535843"/>
              <a:gd name="connsiteY6" fmla="*/ 3524922 h 5641809"/>
              <a:gd name="connsiteX7" fmla="*/ 1484307 w 3535843"/>
              <a:gd name="connsiteY7" fmla="*/ 2891874 h 5641809"/>
              <a:gd name="connsiteX8" fmla="*/ 1442104 w 3535843"/>
              <a:gd name="connsiteY8" fmla="*/ 2357303 h 5641809"/>
              <a:gd name="connsiteX9" fmla="*/ 595696 w 3535843"/>
              <a:gd name="connsiteY9" fmla="*/ 2097051 h 5641809"/>
              <a:gd name="connsiteX10" fmla="*/ 119741 w 3535843"/>
              <a:gd name="connsiteY10" fmla="*/ 2343236 h 5641809"/>
              <a:gd name="connsiteX11" fmla="*/ 190078 w 3535843"/>
              <a:gd name="connsiteY11" fmla="*/ 1189686 h 5641809"/>
              <a:gd name="connsiteX12" fmla="*/ 21267 w 3535843"/>
              <a:gd name="connsiteY12" fmla="*/ 472231 h 5641809"/>
              <a:gd name="connsiteX13" fmla="*/ 398747 w 3535843"/>
              <a:gd name="connsiteY13" fmla="*/ 965 h 5641809"/>
              <a:gd name="connsiteX0" fmla="*/ 381779 w 3518875"/>
              <a:gd name="connsiteY0" fmla="*/ 609 h 5641453"/>
              <a:gd name="connsiteX1" fmla="*/ 3518875 w 3518875"/>
              <a:gd name="connsiteY1" fmla="*/ 591452 h 5641453"/>
              <a:gd name="connsiteX2" fmla="*/ 2562272 w 3518875"/>
              <a:gd name="connsiteY2" fmla="*/ 5430738 h 5641453"/>
              <a:gd name="connsiteX3" fmla="*/ 1973776 w 3518875"/>
              <a:gd name="connsiteY3" fmla="*/ 4593710 h 5641453"/>
              <a:gd name="connsiteX4" fmla="*/ 1706489 w 3518875"/>
              <a:gd name="connsiteY4" fmla="*/ 4045069 h 5641453"/>
              <a:gd name="connsiteX5" fmla="*/ 1650219 w 3518875"/>
              <a:gd name="connsiteY5" fmla="*/ 3974730 h 5641453"/>
              <a:gd name="connsiteX6" fmla="*/ 1833100 w 3518875"/>
              <a:gd name="connsiteY6" fmla="*/ 3524566 h 5641453"/>
              <a:gd name="connsiteX7" fmla="*/ 1467339 w 3518875"/>
              <a:gd name="connsiteY7" fmla="*/ 2891518 h 5641453"/>
              <a:gd name="connsiteX8" fmla="*/ 1425136 w 3518875"/>
              <a:gd name="connsiteY8" fmla="*/ 2356947 h 5641453"/>
              <a:gd name="connsiteX9" fmla="*/ 578728 w 3518875"/>
              <a:gd name="connsiteY9" fmla="*/ 2096695 h 5641453"/>
              <a:gd name="connsiteX10" fmla="*/ 102773 w 3518875"/>
              <a:gd name="connsiteY10" fmla="*/ 2342880 h 5641453"/>
              <a:gd name="connsiteX11" fmla="*/ 173110 w 3518875"/>
              <a:gd name="connsiteY11" fmla="*/ 1189330 h 5641453"/>
              <a:gd name="connsiteX12" fmla="*/ 4299 w 3518875"/>
              <a:gd name="connsiteY12" fmla="*/ 471875 h 5641453"/>
              <a:gd name="connsiteX13" fmla="*/ 381779 w 3518875"/>
              <a:gd name="connsiteY13" fmla="*/ 609 h 5641453"/>
              <a:gd name="connsiteX0" fmla="*/ 381779 w 3518875"/>
              <a:gd name="connsiteY0" fmla="*/ 444 h 5641288"/>
              <a:gd name="connsiteX1" fmla="*/ 3518875 w 3518875"/>
              <a:gd name="connsiteY1" fmla="*/ 591287 h 5641288"/>
              <a:gd name="connsiteX2" fmla="*/ 2562272 w 3518875"/>
              <a:gd name="connsiteY2" fmla="*/ 5430573 h 5641288"/>
              <a:gd name="connsiteX3" fmla="*/ 1973776 w 3518875"/>
              <a:gd name="connsiteY3" fmla="*/ 4593545 h 5641288"/>
              <a:gd name="connsiteX4" fmla="*/ 1706489 w 3518875"/>
              <a:gd name="connsiteY4" fmla="*/ 4044904 h 5641288"/>
              <a:gd name="connsiteX5" fmla="*/ 1650219 w 3518875"/>
              <a:gd name="connsiteY5" fmla="*/ 3974565 h 5641288"/>
              <a:gd name="connsiteX6" fmla="*/ 1833100 w 3518875"/>
              <a:gd name="connsiteY6" fmla="*/ 3524401 h 5641288"/>
              <a:gd name="connsiteX7" fmla="*/ 1467339 w 3518875"/>
              <a:gd name="connsiteY7" fmla="*/ 2891353 h 5641288"/>
              <a:gd name="connsiteX8" fmla="*/ 1425136 w 3518875"/>
              <a:gd name="connsiteY8" fmla="*/ 2356782 h 5641288"/>
              <a:gd name="connsiteX9" fmla="*/ 578728 w 3518875"/>
              <a:gd name="connsiteY9" fmla="*/ 2096530 h 5641288"/>
              <a:gd name="connsiteX10" fmla="*/ 102773 w 3518875"/>
              <a:gd name="connsiteY10" fmla="*/ 2342715 h 5641288"/>
              <a:gd name="connsiteX11" fmla="*/ 173110 w 3518875"/>
              <a:gd name="connsiteY11" fmla="*/ 1189165 h 5641288"/>
              <a:gd name="connsiteX12" fmla="*/ 4299 w 3518875"/>
              <a:gd name="connsiteY12" fmla="*/ 471710 h 5641288"/>
              <a:gd name="connsiteX13" fmla="*/ 381779 w 3518875"/>
              <a:gd name="connsiteY13" fmla="*/ 444 h 5641288"/>
              <a:gd name="connsiteX0" fmla="*/ 775675 w 3518875"/>
              <a:gd name="connsiteY0" fmla="*/ 562 h 5500729"/>
              <a:gd name="connsiteX1" fmla="*/ 3518875 w 3518875"/>
              <a:gd name="connsiteY1" fmla="*/ 450728 h 5500729"/>
              <a:gd name="connsiteX2" fmla="*/ 2562272 w 3518875"/>
              <a:gd name="connsiteY2" fmla="*/ 5290014 h 5500729"/>
              <a:gd name="connsiteX3" fmla="*/ 1973776 w 3518875"/>
              <a:gd name="connsiteY3" fmla="*/ 4452986 h 5500729"/>
              <a:gd name="connsiteX4" fmla="*/ 1706489 w 3518875"/>
              <a:gd name="connsiteY4" fmla="*/ 3904345 h 5500729"/>
              <a:gd name="connsiteX5" fmla="*/ 1650219 w 3518875"/>
              <a:gd name="connsiteY5" fmla="*/ 3834006 h 5500729"/>
              <a:gd name="connsiteX6" fmla="*/ 1833100 w 3518875"/>
              <a:gd name="connsiteY6" fmla="*/ 3383842 h 5500729"/>
              <a:gd name="connsiteX7" fmla="*/ 1467339 w 3518875"/>
              <a:gd name="connsiteY7" fmla="*/ 2750794 h 5500729"/>
              <a:gd name="connsiteX8" fmla="*/ 1425136 w 3518875"/>
              <a:gd name="connsiteY8" fmla="*/ 2216223 h 5500729"/>
              <a:gd name="connsiteX9" fmla="*/ 578728 w 3518875"/>
              <a:gd name="connsiteY9" fmla="*/ 1955971 h 5500729"/>
              <a:gd name="connsiteX10" fmla="*/ 102773 w 3518875"/>
              <a:gd name="connsiteY10" fmla="*/ 2202156 h 5500729"/>
              <a:gd name="connsiteX11" fmla="*/ 173110 w 3518875"/>
              <a:gd name="connsiteY11" fmla="*/ 1048606 h 5500729"/>
              <a:gd name="connsiteX12" fmla="*/ 4299 w 3518875"/>
              <a:gd name="connsiteY12" fmla="*/ 331151 h 5500729"/>
              <a:gd name="connsiteX13" fmla="*/ 775675 w 3518875"/>
              <a:gd name="connsiteY13" fmla="*/ 562 h 5500729"/>
              <a:gd name="connsiteX0" fmla="*/ 902284 w 3518875"/>
              <a:gd name="connsiteY0" fmla="*/ 417 h 5683464"/>
              <a:gd name="connsiteX1" fmla="*/ 3518875 w 3518875"/>
              <a:gd name="connsiteY1" fmla="*/ 633463 h 5683464"/>
              <a:gd name="connsiteX2" fmla="*/ 2562272 w 3518875"/>
              <a:gd name="connsiteY2" fmla="*/ 5472749 h 5683464"/>
              <a:gd name="connsiteX3" fmla="*/ 1973776 w 3518875"/>
              <a:gd name="connsiteY3" fmla="*/ 4635721 h 5683464"/>
              <a:gd name="connsiteX4" fmla="*/ 1706489 w 3518875"/>
              <a:gd name="connsiteY4" fmla="*/ 4087080 h 5683464"/>
              <a:gd name="connsiteX5" fmla="*/ 1650219 w 3518875"/>
              <a:gd name="connsiteY5" fmla="*/ 4016741 h 5683464"/>
              <a:gd name="connsiteX6" fmla="*/ 1833100 w 3518875"/>
              <a:gd name="connsiteY6" fmla="*/ 3566577 h 5683464"/>
              <a:gd name="connsiteX7" fmla="*/ 1467339 w 3518875"/>
              <a:gd name="connsiteY7" fmla="*/ 2933529 h 5683464"/>
              <a:gd name="connsiteX8" fmla="*/ 1425136 w 3518875"/>
              <a:gd name="connsiteY8" fmla="*/ 2398958 h 5683464"/>
              <a:gd name="connsiteX9" fmla="*/ 578728 w 3518875"/>
              <a:gd name="connsiteY9" fmla="*/ 2138706 h 5683464"/>
              <a:gd name="connsiteX10" fmla="*/ 102773 w 3518875"/>
              <a:gd name="connsiteY10" fmla="*/ 2384891 h 5683464"/>
              <a:gd name="connsiteX11" fmla="*/ 173110 w 3518875"/>
              <a:gd name="connsiteY11" fmla="*/ 1231341 h 5683464"/>
              <a:gd name="connsiteX12" fmla="*/ 4299 w 3518875"/>
              <a:gd name="connsiteY12" fmla="*/ 513886 h 5683464"/>
              <a:gd name="connsiteX13" fmla="*/ 902284 w 3518875"/>
              <a:gd name="connsiteY13" fmla="*/ 417 h 5683464"/>
              <a:gd name="connsiteX0" fmla="*/ 902284 w 3518875"/>
              <a:gd name="connsiteY0" fmla="*/ 417 h 5683464"/>
              <a:gd name="connsiteX1" fmla="*/ 3518875 w 3518875"/>
              <a:gd name="connsiteY1" fmla="*/ 633463 h 5683464"/>
              <a:gd name="connsiteX2" fmla="*/ 2562272 w 3518875"/>
              <a:gd name="connsiteY2" fmla="*/ 5472749 h 5683464"/>
              <a:gd name="connsiteX3" fmla="*/ 1973776 w 3518875"/>
              <a:gd name="connsiteY3" fmla="*/ 4635721 h 5683464"/>
              <a:gd name="connsiteX4" fmla="*/ 1706489 w 3518875"/>
              <a:gd name="connsiteY4" fmla="*/ 4087080 h 5683464"/>
              <a:gd name="connsiteX5" fmla="*/ 1650219 w 3518875"/>
              <a:gd name="connsiteY5" fmla="*/ 4016741 h 5683464"/>
              <a:gd name="connsiteX6" fmla="*/ 1833100 w 3518875"/>
              <a:gd name="connsiteY6" fmla="*/ 3566577 h 5683464"/>
              <a:gd name="connsiteX7" fmla="*/ 1467339 w 3518875"/>
              <a:gd name="connsiteY7" fmla="*/ 2933529 h 5683464"/>
              <a:gd name="connsiteX8" fmla="*/ 1425136 w 3518875"/>
              <a:gd name="connsiteY8" fmla="*/ 2398958 h 5683464"/>
              <a:gd name="connsiteX9" fmla="*/ 578728 w 3518875"/>
              <a:gd name="connsiteY9" fmla="*/ 2138706 h 5683464"/>
              <a:gd name="connsiteX10" fmla="*/ 102773 w 3518875"/>
              <a:gd name="connsiteY10" fmla="*/ 2384891 h 5683464"/>
              <a:gd name="connsiteX11" fmla="*/ 173110 w 3518875"/>
              <a:gd name="connsiteY11" fmla="*/ 1231341 h 5683464"/>
              <a:gd name="connsiteX12" fmla="*/ 4299 w 3518875"/>
              <a:gd name="connsiteY12" fmla="*/ 513886 h 5683464"/>
              <a:gd name="connsiteX13" fmla="*/ 902284 w 3518875"/>
              <a:gd name="connsiteY13" fmla="*/ 417 h 5683464"/>
              <a:gd name="connsiteX0" fmla="*/ 816734 w 3433325"/>
              <a:gd name="connsiteY0" fmla="*/ 1275 h 5684322"/>
              <a:gd name="connsiteX1" fmla="*/ 3433325 w 3433325"/>
              <a:gd name="connsiteY1" fmla="*/ 634321 h 5684322"/>
              <a:gd name="connsiteX2" fmla="*/ 2476722 w 3433325"/>
              <a:gd name="connsiteY2" fmla="*/ 5473607 h 5684322"/>
              <a:gd name="connsiteX3" fmla="*/ 1888226 w 3433325"/>
              <a:gd name="connsiteY3" fmla="*/ 4636579 h 5684322"/>
              <a:gd name="connsiteX4" fmla="*/ 1620939 w 3433325"/>
              <a:gd name="connsiteY4" fmla="*/ 4087938 h 5684322"/>
              <a:gd name="connsiteX5" fmla="*/ 1564669 w 3433325"/>
              <a:gd name="connsiteY5" fmla="*/ 4017599 h 5684322"/>
              <a:gd name="connsiteX6" fmla="*/ 1747550 w 3433325"/>
              <a:gd name="connsiteY6" fmla="*/ 3567435 h 5684322"/>
              <a:gd name="connsiteX7" fmla="*/ 1381789 w 3433325"/>
              <a:gd name="connsiteY7" fmla="*/ 2934387 h 5684322"/>
              <a:gd name="connsiteX8" fmla="*/ 1339586 w 3433325"/>
              <a:gd name="connsiteY8" fmla="*/ 2399816 h 5684322"/>
              <a:gd name="connsiteX9" fmla="*/ 493178 w 3433325"/>
              <a:gd name="connsiteY9" fmla="*/ 2139564 h 5684322"/>
              <a:gd name="connsiteX10" fmla="*/ 17223 w 3433325"/>
              <a:gd name="connsiteY10" fmla="*/ 2385749 h 5684322"/>
              <a:gd name="connsiteX11" fmla="*/ 87560 w 3433325"/>
              <a:gd name="connsiteY11" fmla="*/ 1232199 h 5684322"/>
              <a:gd name="connsiteX12" fmla="*/ 186035 w 3433325"/>
              <a:gd name="connsiteY12" fmla="*/ 36442 h 5684322"/>
              <a:gd name="connsiteX13" fmla="*/ 816734 w 3433325"/>
              <a:gd name="connsiteY13" fmla="*/ 1275 h 5684322"/>
              <a:gd name="connsiteX0" fmla="*/ 816734 w 3433325"/>
              <a:gd name="connsiteY0" fmla="*/ 1358 h 5684405"/>
              <a:gd name="connsiteX1" fmla="*/ 3433325 w 3433325"/>
              <a:gd name="connsiteY1" fmla="*/ 634404 h 5684405"/>
              <a:gd name="connsiteX2" fmla="*/ 2476722 w 3433325"/>
              <a:gd name="connsiteY2" fmla="*/ 5473690 h 5684405"/>
              <a:gd name="connsiteX3" fmla="*/ 1888226 w 3433325"/>
              <a:gd name="connsiteY3" fmla="*/ 4636662 h 5684405"/>
              <a:gd name="connsiteX4" fmla="*/ 1620939 w 3433325"/>
              <a:gd name="connsiteY4" fmla="*/ 4088021 h 5684405"/>
              <a:gd name="connsiteX5" fmla="*/ 1564669 w 3433325"/>
              <a:gd name="connsiteY5" fmla="*/ 4017682 h 5684405"/>
              <a:gd name="connsiteX6" fmla="*/ 1747550 w 3433325"/>
              <a:gd name="connsiteY6" fmla="*/ 3567518 h 5684405"/>
              <a:gd name="connsiteX7" fmla="*/ 1381789 w 3433325"/>
              <a:gd name="connsiteY7" fmla="*/ 2934470 h 5684405"/>
              <a:gd name="connsiteX8" fmla="*/ 1339586 w 3433325"/>
              <a:gd name="connsiteY8" fmla="*/ 2399899 h 5684405"/>
              <a:gd name="connsiteX9" fmla="*/ 493178 w 3433325"/>
              <a:gd name="connsiteY9" fmla="*/ 2139647 h 5684405"/>
              <a:gd name="connsiteX10" fmla="*/ 17223 w 3433325"/>
              <a:gd name="connsiteY10" fmla="*/ 2385832 h 5684405"/>
              <a:gd name="connsiteX11" fmla="*/ 87560 w 3433325"/>
              <a:gd name="connsiteY11" fmla="*/ 1232282 h 5684405"/>
              <a:gd name="connsiteX12" fmla="*/ 214170 w 3433325"/>
              <a:gd name="connsiteY12" fmla="*/ 22458 h 5684405"/>
              <a:gd name="connsiteX13" fmla="*/ 816734 w 3433325"/>
              <a:gd name="connsiteY13" fmla="*/ 1358 h 5684405"/>
              <a:gd name="connsiteX0" fmla="*/ 816734 w 3433325"/>
              <a:gd name="connsiteY0" fmla="*/ 1358 h 5684405"/>
              <a:gd name="connsiteX1" fmla="*/ 3433325 w 3433325"/>
              <a:gd name="connsiteY1" fmla="*/ 634404 h 5684405"/>
              <a:gd name="connsiteX2" fmla="*/ 2476722 w 3433325"/>
              <a:gd name="connsiteY2" fmla="*/ 5473690 h 5684405"/>
              <a:gd name="connsiteX3" fmla="*/ 1888226 w 3433325"/>
              <a:gd name="connsiteY3" fmla="*/ 4636662 h 5684405"/>
              <a:gd name="connsiteX4" fmla="*/ 1620939 w 3433325"/>
              <a:gd name="connsiteY4" fmla="*/ 4088021 h 5684405"/>
              <a:gd name="connsiteX5" fmla="*/ 1564669 w 3433325"/>
              <a:gd name="connsiteY5" fmla="*/ 4017682 h 5684405"/>
              <a:gd name="connsiteX6" fmla="*/ 1747550 w 3433325"/>
              <a:gd name="connsiteY6" fmla="*/ 3567518 h 5684405"/>
              <a:gd name="connsiteX7" fmla="*/ 1381789 w 3433325"/>
              <a:gd name="connsiteY7" fmla="*/ 2934470 h 5684405"/>
              <a:gd name="connsiteX8" fmla="*/ 1339586 w 3433325"/>
              <a:gd name="connsiteY8" fmla="*/ 2399899 h 5684405"/>
              <a:gd name="connsiteX9" fmla="*/ 493178 w 3433325"/>
              <a:gd name="connsiteY9" fmla="*/ 2139647 h 5684405"/>
              <a:gd name="connsiteX10" fmla="*/ 17223 w 3433325"/>
              <a:gd name="connsiteY10" fmla="*/ 2385832 h 5684405"/>
              <a:gd name="connsiteX11" fmla="*/ 87560 w 3433325"/>
              <a:gd name="connsiteY11" fmla="*/ 1232282 h 5684405"/>
              <a:gd name="connsiteX12" fmla="*/ 214170 w 3433325"/>
              <a:gd name="connsiteY12" fmla="*/ 22458 h 5684405"/>
              <a:gd name="connsiteX13" fmla="*/ 816734 w 3433325"/>
              <a:gd name="connsiteY13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61766 w 3437190"/>
              <a:gd name="connsiteY12" fmla="*/ 331948 h 5684405"/>
              <a:gd name="connsiteX13" fmla="*/ 218035 w 3437190"/>
              <a:gd name="connsiteY13" fmla="*/ 22458 h 5684405"/>
              <a:gd name="connsiteX14" fmla="*/ 820599 w 3437190"/>
              <a:gd name="connsiteY14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47698 w 3437190"/>
              <a:gd name="connsiteY12" fmla="*/ 683640 h 5684405"/>
              <a:gd name="connsiteX13" fmla="*/ 218035 w 3437190"/>
              <a:gd name="connsiteY13" fmla="*/ 22458 h 5684405"/>
              <a:gd name="connsiteX14" fmla="*/ 820599 w 3437190"/>
              <a:gd name="connsiteY14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47698 w 3437190"/>
              <a:gd name="connsiteY12" fmla="*/ 683640 h 5684405"/>
              <a:gd name="connsiteX13" fmla="*/ 175834 w 3437190"/>
              <a:gd name="connsiteY13" fmla="*/ 247542 h 5684405"/>
              <a:gd name="connsiteX14" fmla="*/ 218035 w 3437190"/>
              <a:gd name="connsiteY14" fmla="*/ 22458 h 5684405"/>
              <a:gd name="connsiteX15" fmla="*/ 820599 w 3437190"/>
              <a:gd name="connsiteY15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47698 w 3437190"/>
              <a:gd name="connsiteY12" fmla="*/ 683640 h 5684405"/>
              <a:gd name="connsiteX13" fmla="*/ 91427 w 3437190"/>
              <a:gd name="connsiteY13" fmla="*/ 191272 h 5684405"/>
              <a:gd name="connsiteX14" fmla="*/ 218035 w 3437190"/>
              <a:gd name="connsiteY14" fmla="*/ 22458 h 5684405"/>
              <a:gd name="connsiteX15" fmla="*/ 820599 w 3437190"/>
              <a:gd name="connsiteY15" fmla="*/ 1358 h 5684405"/>
              <a:gd name="connsiteX0" fmla="*/ 870640 w 3487231"/>
              <a:gd name="connsiteY0" fmla="*/ 1358 h 5684405"/>
              <a:gd name="connsiteX1" fmla="*/ 3487231 w 3487231"/>
              <a:gd name="connsiteY1" fmla="*/ 634404 h 5684405"/>
              <a:gd name="connsiteX2" fmla="*/ 2530628 w 3487231"/>
              <a:gd name="connsiteY2" fmla="*/ 5473690 h 5684405"/>
              <a:gd name="connsiteX3" fmla="*/ 1942132 w 3487231"/>
              <a:gd name="connsiteY3" fmla="*/ 4636662 h 5684405"/>
              <a:gd name="connsiteX4" fmla="*/ 1674845 w 3487231"/>
              <a:gd name="connsiteY4" fmla="*/ 4088021 h 5684405"/>
              <a:gd name="connsiteX5" fmla="*/ 1618575 w 3487231"/>
              <a:gd name="connsiteY5" fmla="*/ 4017682 h 5684405"/>
              <a:gd name="connsiteX6" fmla="*/ 1801456 w 3487231"/>
              <a:gd name="connsiteY6" fmla="*/ 3567518 h 5684405"/>
              <a:gd name="connsiteX7" fmla="*/ 1435695 w 3487231"/>
              <a:gd name="connsiteY7" fmla="*/ 2934470 h 5684405"/>
              <a:gd name="connsiteX8" fmla="*/ 1393492 w 3487231"/>
              <a:gd name="connsiteY8" fmla="*/ 2399899 h 5684405"/>
              <a:gd name="connsiteX9" fmla="*/ 547084 w 3487231"/>
              <a:gd name="connsiteY9" fmla="*/ 2139647 h 5684405"/>
              <a:gd name="connsiteX10" fmla="*/ 71129 w 3487231"/>
              <a:gd name="connsiteY10" fmla="*/ 2385832 h 5684405"/>
              <a:gd name="connsiteX11" fmla="*/ 141466 w 3487231"/>
              <a:gd name="connsiteY11" fmla="*/ 1232282 h 5684405"/>
              <a:gd name="connsiteX12" fmla="*/ 792 w 3487231"/>
              <a:gd name="connsiteY12" fmla="*/ 557031 h 5684405"/>
              <a:gd name="connsiteX13" fmla="*/ 141468 w 3487231"/>
              <a:gd name="connsiteY13" fmla="*/ 191272 h 5684405"/>
              <a:gd name="connsiteX14" fmla="*/ 268076 w 3487231"/>
              <a:gd name="connsiteY14" fmla="*/ 22458 h 5684405"/>
              <a:gd name="connsiteX15" fmla="*/ 870640 w 3487231"/>
              <a:gd name="connsiteY15" fmla="*/ 1358 h 5684405"/>
              <a:gd name="connsiteX0" fmla="*/ 870640 w 3487231"/>
              <a:gd name="connsiteY0" fmla="*/ 1358 h 5684405"/>
              <a:gd name="connsiteX1" fmla="*/ 3487231 w 3487231"/>
              <a:gd name="connsiteY1" fmla="*/ 634404 h 5684405"/>
              <a:gd name="connsiteX2" fmla="*/ 2530628 w 3487231"/>
              <a:gd name="connsiteY2" fmla="*/ 5473690 h 5684405"/>
              <a:gd name="connsiteX3" fmla="*/ 1942132 w 3487231"/>
              <a:gd name="connsiteY3" fmla="*/ 4636662 h 5684405"/>
              <a:gd name="connsiteX4" fmla="*/ 1674845 w 3487231"/>
              <a:gd name="connsiteY4" fmla="*/ 4088021 h 5684405"/>
              <a:gd name="connsiteX5" fmla="*/ 1618575 w 3487231"/>
              <a:gd name="connsiteY5" fmla="*/ 4017682 h 5684405"/>
              <a:gd name="connsiteX6" fmla="*/ 1801456 w 3487231"/>
              <a:gd name="connsiteY6" fmla="*/ 3567518 h 5684405"/>
              <a:gd name="connsiteX7" fmla="*/ 1435695 w 3487231"/>
              <a:gd name="connsiteY7" fmla="*/ 2934470 h 5684405"/>
              <a:gd name="connsiteX8" fmla="*/ 1393492 w 3487231"/>
              <a:gd name="connsiteY8" fmla="*/ 2399899 h 5684405"/>
              <a:gd name="connsiteX9" fmla="*/ 547084 w 3487231"/>
              <a:gd name="connsiteY9" fmla="*/ 2139647 h 5684405"/>
              <a:gd name="connsiteX10" fmla="*/ 71129 w 3487231"/>
              <a:gd name="connsiteY10" fmla="*/ 2385832 h 5684405"/>
              <a:gd name="connsiteX11" fmla="*/ 141466 w 3487231"/>
              <a:gd name="connsiteY11" fmla="*/ 1232282 h 5684405"/>
              <a:gd name="connsiteX12" fmla="*/ 792 w 3487231"/>
              <a:gd name="connsiteY12" fmla="*/ 557031 h 5684405"/>
              <a:gd name="connsiteX13" fmla="*/ 141468 w 3487231"/>
              <a:gd name="connsiteY13" fmla="*/ 191272 h 5684405"/>
              <a:gd name="connsiteX14" fmla="*/ 71131 w 3487231"/>
              <a:gd name="connsiteY14" fmla="*/ 303813 h 5684405"/>
              <a:gd name="connsiteX15" fmla="*/ 268076 w 3487231"/>
              <a:gd name="connsiteY15" fmla="*/ 22458 h 5684405"/>
              <a:gd name="connsiteX16" fmla="*/ 870640 w 3487231"/>
              <a:gd name="connsiteY16" fmla="*/ 1358 h 5684405"/>
              <a:gd name="connsiteX0" fmla="*/ 870640 w 3487231"/>
              <a:gd name="connsiteY0" fmla="*/ 1358 h 5684405"/>
              <a:gd name="connsiteX1" fmla="*/ 3487231 w 3487231"/>
              <a:gd name="connsiteY1" fmla="*/ 634404 h 5684405"/>
              <a:gd name="connsiteX2" fmla="*/ 2530628 w 3487231"/>
              <a:gd name="connsiteY2" fmla="*/ 5473690 h 5684405"/>
              <a:gd name="connsiteX3" fmla="*/ 1942132 w 3487231"/>
              <a:gd name="connsiteY3" fmla="*/ 4636662 h 5684405"/>
              <a:gd name="connsiteX4" fmla="*/ 1674845 w 3487231"/>
              <a:gd name="connsiteY4" fmla="*/ 4088021 h 5684405"/>
              <a:gd name="connsiteX5" fmla="*/ 1618575 w 3487231"/>
              <a:gd name="connsiteY5" fmla="*/ 4017682 h 5684405"/>
              <a:gd name="connsiteX6" fmla="*/ 1801456 w 3487231"/>
              <a:gd name="connsiteY6" fmla="*/ 3567518 h 5684405"/>
              <a:gd name="connsiteX7" fmla="*/ 1435695 w 3487231"/>
              <a:gd name="connsiteY7" fmla="*/ 2934470 h 5684405"/>
              <a:gd name="connsiteX8" fmla="*/ 1393492 w 3487231"/>
              <a:gd name="connsiteY8" fmla="*/ 2399899 h 5684405"/>
              <a:gd name="connsiteX9" fmla="*/ 547084 w 3487231"/>
              <a:gd name="connsiteY9" fmla="*/ 2139647 h 5684405"/>
              <a:gd name="connsiteX10" fmla="*/ 71129 w 3487231"/>
              <a:gd name="connsiteY10" fmla="*/ 2385832 h 5684405"/>
              <a:gd name="connsiteX11" fmla="*/ 141466 w 3487231"/>
              <a:gd name="connsiteY11" fmla="*/ 1232282 h 5684405"/>
              <a:gd name="connsiteX12" fmla="*/ 792 w 3487231"/>
              <a:gd name="connsiteY12" fmla="*/ 557031 h 5684405"/>
              <a:gd name="connsiteX13" fmla="*/ 141468 w 3487231"/>
              <a:gd name="connsiteY13" fmla="*/ 191272 h 5684405"/>
              <a:gd name="connsiteX14" fmla="*/ 14860 w 3487231"/>
              <a:gd name="connsiteY14" fmla="*/ 275678 h 5684405"/>
              <a:gd name="connsiteX15" fmla="*/ 268076 w 3487231"/>
              <a:gd name="connsiteY15" fmla="*/ 22458 h 5684405"/>
              <a:gd name="connsiteX16" fmla="*/ 870640 w 3487231"/>
              <a:gd name="connsiteY16" fmla="*/ 1358 h 5684405"/>
              <a:gd name="connsiteX0" fmla="*/ 870640 w 3487231"/>
              <a:gd name="connsiteY0" fmla="*/ 1358 h 5684405"/>
              <a:gd name="connsiteX1" fmla="*/ 1238749 w 3487231"/>
              <a:gd name="connsiteY1" fmla="*/ 120933 h 5684405"/>
              <a:gd name="connsiteX2" fmla="*/ 3487231 w 3487231"/>
              <a:gd name="connsiteY2" fmla="*/ 634404 h 5684405"/>
              <a:gd name="connsiteX3" fmla="*/ 2530628 w 3487231"/>
              <a:gd name="connsiteY3" fmla="*/ 5473690 h 5684405"/>
              <a:gd name="connsiteX4" fmla="*/ 1942132 w 3487231"/>
              <a:gd name="connsiteY4" fmla="*/ 4636662 h 5684405"/>
              <a:gd name="connsiteX5" fmla="*/ 1674845 w 3487231"/>
              <a:gd name="connsiteY5" fmla="*/ 4088021 h 5684405"/>
              <a:gd name="connsiteX6" fmla="*/ 1618575 w 3487231"/>
              <a:gd name="connsiteY6" fmla="*/ 4017682 h 5684405"/>
              <a:gd name="connsiteX7" fmla="*/ 1801456 w 3487231"/>
              <a:gd name="connsiteY7" fmla="*/ 3567518 h 5684405"/>
              <a:gd name="connsiteX8" fmla="*/ 1435695 w 3487231"/>
              <a:gd name="connsiteY8" fmla="*/ 2934470 h 5684405"/>
              <a:gd name="connsiteX9" fmla="*/ 1393492 w 3487231"/>
              <a:gd name="connsiteY9" fmla="*/ 2399899 h 5684405"/>
              <a:gd name="connsiteX10" fmla="*/ 547084 w 3487231"/>
              <a:gd name="connsiteY10" fmla="*/ 2139647 h 5684405"/>
              <a:gd name="connsiteX11" fmla="*/ 71129 w 3487231"/>
              <a:gd name="connsiteY11" fmla="*/ 2385832 h 5684405"/>
              <a:gd name="connsiteX12" fmla="*/ 141466 w 3487231"/>
              <a:gd name="connsiteY12" fmla="*/ 1232282 h 5684405"/>
              <a:gd name="connsiteX13" fmla="*/ 792 w 3487231"/>
              <a:gd name="connsiteY13" fmla="*/ 557031 h 5684405"/>
              <a:gd name="connsiteX14" fmla="*/ 141468 w 3487231"/>
              <a:gd name="connsiteY14" fmla="*/ 191272 h 5684405"/>
              <a:gd name="connsiteX15" fmla="*/ 14860 w 3487231"/>
              <a:gd name="connsiteY15" fmla="*/ 275678 h 5684405"/>
              <a:gd name="connsiteX16" fmla="*/ 268076 w 3487231"/>
              <a:gd name="connsiteY16" fmla="*/ 22458 h 5684405"/>
              <a:gd name="connsiteX17" fmla="*/ 870640 w 3487231"/>
              <a:gd name="connsiteY17" fmla="*/ 1358 h 5684405"/>
              <a:gd name="connsiteX0" fmla="*/ 870640 w 3487231"/>
              <a:gd name="connsiteY0" fmla="*/ 105509 h 5788556"/>
              <a:gd name="connsiteX1" fmla="*/ 1140275 w 3487231"/>
              <a:gd name="connsiteY1" fmla="*/ 0 h 5788556"/>
              <a:gd name="connsiteX2" fmla="*/ 3487231 w 3487231"/>
              <a:gd name="connsiteY2" fmla="*/ 738555 h 5788556"/>
              <a:gd name="connsiteX3" fmla="*/ 2530628 w 3487231"/>
              <a:gd name="connsiteY3" fmla="*/ 5577841 h 5788556"/>
              <a:gd name="connsiteX4" fmla="*/ 1942132 w 3487231"/>
              <a:gd name="connsiteY4" fmla="*/ 4740813 h 5788556"/>
              <a:gd name="connsiteX5" fmla="*/ 1674845 w 3487231"/>
              <a:gd name="connsiteY5" fmla="*/ 4192172 h 5788556"/>
              <a:gd name="connsiteX6" fmla="*/ 1618575 w 3487231"/>
              <a:gd name="connsiteY6" fmla="*/ 4121833 h 5788556"/>
              <a:gd name="connsiteX7" fmla="*/ 1801456 w 3487231"/>
              <a:gd name="connsiteY7" fmla="*/ 3671669 h 5788556"/>
              <a:gd name="connsiteX8" fmla="*/ 1435695 w 3487231"/>
              <a:gd name="connsiteY8" fmla="*/ 3038621 h 5788556"/>
              <a:gd name="connsiteX9" fmla="*/ 1393492 w 3487231"/>
              <a:gd name="connsiteY9" fmla="*/ 2504050 h 5788556"/>
              <a:gd name="connsiteX10" fmla="*/ 547084 w 3487231"/>
              <a:gd name="connsiteY10" fmla="*/ 2243798 h 5788556"/>
              <a:gd name="connsiteX11" fmla="*/ 71129 w 3487231"/>
              <a:gd name="connsiteY11" fmla="*/ 2489983 h 5788556"/>
              <a:gd name="connsiteX12" fmla="*/ 141466 w 3487231"/>
              <a:gd name="connsiteY12" fmla="*/ 1336433 h 5788556"/>
              <a:gd name="connsiteX13" fmla="*/ 792 w 3487231"/>
              <a:gd name="connsiteY13" fmla="*/ 661182 h 5788556"/>
              <a:gd name="connsiteX14" fmla="*/ 141468 w 3487231"/>
              <a:gd name="connsiteY14" fmla="*/ 295423 h 5788556"/>
              <a:gd name="connsiteX15" fmla="*/ 14860 w 3487231"/>
              <a:gd name="connsiteY15" fmla="*/ 379829 h 5788556"/>
              <a:gd name="connsiteX16" fmla="*/ 268076 w 3487231"/>
              <a:gd name="connsiteY16" fmla="*/ 126609 h 5788556"/>
              <a:gd name="connsiteX17" fmla="*/ 870640 w 3487231"/>
              <a:gd name="connsiteY17" fmla="*/ 105509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3487231 w 3487231"/>
              <a:gd name="connsiteY2" fmla="*/ 738555 h 5788556"/>
              <a:gd name="connsiteX3" fmla="*/ 2530628 w 3487231"/>
              <a:gd name="connsiteY3" fmla="*/ 5577841 h 5788556"/>
              <a:gd name="connsiteX4" fmla="*/ 1942132 w 3487231"/>
              <a:gd name="connsiteY4" fmla="*/ 4740813 h 5788556"/>
              <a:gd name="connsiteX5" fmla="*/ 1674845 w 3487231"/>
              <a:gd name="connsiteY5" fmla="*/ 4192172 h 5788556"/>
              <a:gd name="connsiteX6" fmla="*/ 1618575 w 3487231"/>
              <a:gd name="connsiteY6" fmla="*/ 4121833 h 5788556"/>
              <a:gd name="connsiteX7" fmla="*/ 1801456 w 3487231"/>
              <a:gd name="connsiteY7" fmla="*/ 3671669 h 5788556"/>
              <a:gd name="connsiteX8" fmla="*/ 1435695 w 3487231"/>
              <a:gd name="connsiteY8" fmla="*/ 3038621 h 5788556"/>
              <a:gd name="connsiteX9" fmla="*/ 1393492 w 3487231"/>
              <a:gd name="connsiteY9" fmla="*/ 2504050 h 5788556"/>
              <a:gd name="connsiteX10" fmla="*/ 547084 w 3487231"/>
              <a:gd name="connsiteY10" fmla="*/ 2243798 h 5788556"/>
              <a:gd name="connsiteX11" fmla="*/ 71129 w 3487231"/>
              <a:gd name="connsiteY11" fmla="*/ 2489983 h 5788556"/>
              <a:gd name="connsiteX12" fmla="*/ 141466 w 3487231"/>
              <a:gd name="connsiteY12" fmla="*/ 1336433 h 5788556"/>
              <a:gd name="connsiteX13" fmla="*/ 792 w 3487231"/>
              <a:gd name="connsiteY13" fmla="*/ 661182 h 5788556"/>
              <a:gd name="connsiteX14" fmla="*/ 141468 w 3487231"/>
              <a:gd name="connsiteY14" fmla="*/ 295423 h 5788556"/>
              <a:gd name="connsiteX15" fmla="*/ 14860 w 3487231"/>
              <a:gd name="connsiteY15" fmla="*/ 379829 h 5788556"/>
              <a:gd name="connsiteX16" fmla="*/ 268076 w 3487231"/>
              <a:gd name="connsiteY16" fmla="*/ 126609 h 5788556"/>
              <a:gd name="connsiteX17" fmla="*/ 856572 w 3487231"/>
              <a:gd name="connsiteY17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49765 w 3487231"/>
              <a:gd name="connsiteY2" fmla="*/ 56271 h 5788556"/>
              <a:gd name="connsiteX3" fmla="*/ 3487231 w 3487231"/>
              <a:gd name="connsiteY3" fmla="*/ 738555 h 5788556"/>
              <a:gd name="connsiteX4" fmla="*/ 2530628 w 3487231"/>
              <a:gd name="connsiteY4" fmla="*/ 5577841 h 5788556"/>
              <a:gd name="connsiteX5" fmla="*/ 1942132 w 3487231"/>
              <a:gd name="connsiteY5" fmla="*/ 4740813 h 5788556"/>
              <a:gd name="connsiteX6" fmla="*/ 1674845 w 3487231"/>
              <a:gd name="connsiteY6" fmla="*/ 4192172 h 5788556"/>
              <a:gd name="connsiteX7" fmla="*/ 1618575 w 3487231"/>
              <a:gd name="connsiteY7" fmla="*/ 4121833 h 5788556"/>
              <a:gd name="connsiteX8" fmla="*/ 1801456 w 3487231"/>
              <a:gd name="connsiteY8" fmla="*/ 3671669 h 5788556"/>
              <a:gd name="connsiteX9" fmla="*/ 1435695 w 3487231"/>
              <a:gd name="connsiteY9" fmla="*/ 3038621 h 5788556"/>
              <a:gd name="connsiteX10" fmla="*/ 1393492 w 3487231"/>
              <a:gd name="connsiteY10" fmla="*/ 2504050 h 5788556"/>
              <a:gd name="connsiteX11" fmla="*/ 547084 w 3487231"/>
              <a:gd name="connsiteY11" fmla="*/ 2243798 h 5788556"/>
              <a:gd name="connsiteX12" fmla="*/ 71129 w 3487231"/>
              <a:gd name="connsiteY12" fmla="*/ 2489983 h 5788556"/>
              <a:gd name="connsiteX13" fmla="*/ 141466 w 3487231"/>
              <a:gd name="connsiteY13" fmla="*/ 1336433 h 5788556"/>
              <a:gd name="connsiteX14" fmla="*/ 792 w 3487231"/>
              <a:gd name="connsiteY14" fmla="*/ 661182 h 5788556"/>
              <a:gd name="connsiteX15" fmla="*/ 141468 w 3487231"/>
              <a:gd name="connsiteY15" fmla="*/ 295423 h 5788556"/>
              <a:gd name="connsiteX16" fmla="*/ 14860 w 3487231"/>
              <a:gd name="connsiteY16" fmla="*/ 379829 h 5788556"/>
              <a:gd name="connsiteX17" fmla="*/ 268076 w 3487231"/>
              <a:gd name="connsiteY17" fmla="*/ 126609 h 5788556"/>
              <a:gd name="connsiteX18" fmla="*/ 856572 w 3487231"/>
              <a:gd name="connsiteY18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63833 w 3487231"/>
              <a:gd name="connsiteY2" fmla="*/ 14068 h 5788556"/>
              <a:gd name="connsiteX3" fmla="*/ 3487231 w 3487231"/>
              <a:gd name="connsiteY3" fmla="*/ 738555 h 5788556"/>
              <a:gd name="connsiteX4" fmla="*/ 2530628 w 3487231"/>
              <a:gd name="connsiteY4" fmla="*/ 5577841 h 5788556"/>
              <a:gd name="connsiteX5" fmla="*/ 1942132 w 3487231"/>
              <a:gd name="connsiteY5" fmla="*/ 4740813 h 5788556"/>
              <a:gd name="connsiteX6" fmla="*/ 1674845 w 3487231"/>
              <a:gd name="connsiteY6" fmla="*/ 4192172 h 5788556"/>
              <a:gd name="connsiteX7" fmla="*/ 1618575 w 3487231"/>
              <a:gd name="connsiteY7" fmla="*/ 4121833 h 5788556"/>
              <a:gd name="connsiteX8" fmla="*/ 1801456 w 3487231"/>
              <a:gd name="connsiteY8" fmla="*/ 3671669 h 5788556"/>
              <a:gd name="connsiteX9" fmla="*/ 1435695 w 3487231"/>
              <a:gd name="connsiteY9" fmla="*/ 3038621 h 5788556"/>
              <a:gd name="connsiteX10" fmla="*/ 1393492 w 3487231"/>
              <a:gd name="connsiteY10" fmla="*/ 2504050 h 5788556"/>
              <a:gd name="connsiteX11" fmla="*/ 547084 w 3487231"/>
              <a:gd name="connsiteY11" fmla="*/ 2243798 h 5788556"/>
              <a:gd name="connsiteX12" fmla="*/ 71129 w 3487231"/>
              <a:gd name="connsiteY12" fmla="*/ 2489983 h 5788556"/>
              <a:gd name="connsiteX13" fmla="*/ 141466 w 3487231"/>
              <a:gd name="connsiteY13" fmla="*/ 1336433 h 5788556"/>
              <a:gd name="connsiteX14" fmla="*/ 792 w 3487231"/>
              <a:gd name="connsiteY14" fmla="*/ 661182 h 5788556"/>
              <a:gd name="connsiteX15" fmla="*/ 141468 w 3487231"/>
              <a:gd name="connsiteY15" fmla="*/ 295423 h 5788556"/>
              <a:gd name="connsiteX16" fmla="*/ 14860 w 3487231"/>
              <a:gd name="connsiteY16" fmla="*/ 379829 h 5788556"/>
              <a:gd name="connsiteX17" fmla="*/ 268076 w 3487231"/>
              <a:gd name="connsiteY17" fmla="*/ 126609 h 5788556"/>
              <a:gd name="connsiteX18" fmla="*/ 856572 w 3487231"/>
              <a:gd name="connsiteY18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63833 w 3487231"/>
              <a:gd name="connsiteY2" fmla="*/ 14068 h 5788556"/>
              <a:gd name="connsiteX3" fmla="*/ 3487231 w 3487231"/>
              <a:gd name="connsiteY3" fmla="*/ 738555 h 5788556"/>
              <a:gd name="connsiteX4" fmla="*/ 2530628 w 3487231"/>
              <a:gd name="connsiteY4" fmla="*/ 5577841 h 5788556"/>
              <a:gd name="connsiteX5" fmla="*/ 1942132 w 3487231"/>
              <a:gd name="connsiteY5" fmla="*/ 4740813 h 5788556"/>
              <a:gd name="connsiteX6" fmla="*/ 1674845 w 3487231"/>
              <a:gd name="connsiteY6" fmla="*/ 4192172 h 5788556"/>
              <a:gd name="connsiteX7" fmla="*/ 1618575 w 3487231"/>
              <a:gd name="connsiteY7" fmla="*/ 4121833 h 5788556"/>
              <a:gd name="connsiteX8" fmla="*/ 1801456 w 3487231"/>
              <a:gd name="connsiteY8" fmla="*/ 3671669 h 5788556"/>
              <a:gd name="connsiteX9" fmla="*/ 1435695 w 3487231"/>
              <a:gd name="connsiteY9" fmla="*/ 3038621 h 5788556"/>
              <a:gd name="connsiteX10" fmla="*/ 1393492 w 3487231"/>
              <a:gd name="connsiteY10" fmla="*/ 2504050 h 5788556"/>
              <a:gd name="connsiteX11" fmla="*/ 547084 w 3487231"/>
              <a:gd name="connsiteY11" fmla="*/ 2243798 h 5788556"/>
              <a:gd name="connsiteX12" fmla="*/ 71129 w 3487231"/>
              <a:gd name="connsiteY12" fmla="*/ 2489983 h 5788556"/>
              <a:gd name="connsiteX13" fmla="*/ 141466 w 3487231"/>
              <a:gd name="connsiteY13" fmla="*/ 1336433 h 5788556"/>
              <a:gd name="connsiteX14" fmla="*/ 792 w 3487231"/>
              <a:gd name="connsiteY14" fmla="*/ 661182 h 5788556"/>
              <a:gd name="connsiteX15" fmla="*/ 141468 w 3487231"/>
              <a:gd name="connsiteY15" fmla="*/ 295423 h 5788556"/>
              <a:gd name="connsiteX16" fmla="*/ 14860 w 3487231"/>
              <a:gd name="connsiteY16" fmla="*/ 379829 h 5788556"/>
              <a:gd name="connsiteX17" fmla="*/ 268076 w 3487231"/>
              <a:gd name="connsiteY17" fmla="*/ 126609 h 5788556"/>
              <a:gd name="connsiteX18" fmla="*/ 856572 w 3487231"/>
              <a:gd name="connsiteY18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63833 w 3487231"/>
              <a:gd name="connsiteY2" fmla="*/ 14068 h 5788556"/>
              <a:gd name="connsiteX3" fmla="*/ 1534171 w 3487231"/>
              <a:gd name="connsiteY3" fmla="*/ 534573 h 5788556"/>
              <a:gd name="connsiteX4" fmla="*/ 3487231 w 3487231"/>
              <a:gd name="connsiteY4" fmla="*/ 738555 h 5788556"/>
              <a:gd name="connsiteX5" fmla="*/ 2530628 w 3487231"/>
              <a:gd name="connsiteY5" fmla="*/ 5577841 h 5788556"/>
              <a:gd name="connsiteX6" fmla="*/ 1942132 w 3487231"/>
              <a:gd name="connsiteY6" fmla="*/ 4740813 h 5788556"/>
              <a:gd name="connsiteX7" fmla="*/ 1674845 w 3487231"/>
              <a:gd name="connsiteY7" fmla="*/ 4192172 h 5788556"/>
              <a:gd name="connsiteX8" fmla="*/ 1618575 w 3487231"/>
              <a:gd name="connsiteY8" fmla="*/ 4121833 h 5788556"/>
              <a:gd name="connsiteX9" fmla="*/ 1801456 w 3487231"/>
              <a:gd name="connsiteY9" fmla="*/ 3671669 h 5788556"/>
              <a:gd name="connsiteX10" fmla="*/ 1435695 w 3487231"/>
              <a:gd name="connsiteY10" fmla="*/ 3038621 h 5788556"/>
              <a:gd name="connsiteX11" fmla="*/ 1393492 w 3487231"/>
              <a:gd name="connsiteY11" fmla="*/ 2504050 h 5788556"/>
              <a:gd name="connsiteX12" fmla="*/ 547084 w 3487231"/>
              <a:gd name="connsiteY12" fmla="*/ 2243798 h 5788556"/>
              <a:gd name="connsiteX13" fmla="*/ 71129 w 3487231"/>
              <a:gd name="connsiteY13" fmla="*/ 2489983 h 5788556"/>
              <a:gd name="connsiteX14" fmla="*/ 141466 w 3487231"/>
              <a:gd name="connsiteY14" fmla="*/ 1336433 h 5788556"/>
              <a:gd name="connsiteX15" fmla="*/ 792 w 3487231"/>
              <a:gd name="connsiteY15" fmla="*/ 661182 h 5788556"/>
              <a:gd name="connsiteX16" fmla="*/ 141468 w 3487231"/>
              <a:gd name="connsiteY16" fmla="*/ 295423 h 5788556"/>
              <a:gd name="connsiteX17" fmla="*/ 14860 w 3487231"/>
              <a:gd name="connsiteY17" fmla="*/ 379829 h 5788556"/>
              <a:gd name="connsiteX18" fmla="*/ 268076 w 3487231"/>
              <a:gd name="connsiteY18" fmla="*/ 126609 h 5788556"/>
              <a:gd name="connsiteX19" fmla="*/ 856572 w 3487231"/>
              <a:gd name="connsiteY19" fmla="*/ 49238 h 5788556"/>
              <a:gd name="connsiteX0" fmla="*/ 856572 w 3494250"/>
              <a:gd name="connsiteY0" fmla="*/ 49238 h 5788556"/>
              <a:gd name="connsiteX1" fmla="*/ 1140275 w 3494250"/>
              <a:gd name="connsiteY1" fmla="*/ 0 h 5788556"/>
              <a:gd name="connsiteX2" fmla="*/ 1463833 w 3494250"/>
              <a:gd name="connsiteY2" fmla="*/ 14068 h 5788556"/>
              <a:gd name="connsiteX3" fmla="*/ 1534171 w 3494250"/>
              <a:gd name="connsiteY3" fmla="*/ 534573 h 5788556"/>
              <a:gd name="connsiteX4" fmla="*/ 2814331 w 3494250"/>
              <a:gd name="connsiteY4" fmla="*/ 1322364 h 5788556"/>
              <a:gd name="connsiteX5" fmla="*/ 3487231 w 3494250"/>
              <a:gd name="connsiteY5" fmla="*/ 738555 h 5788556"/>
              <a:gd name="connsiteX6" fmla="*/ 2530628 w 3494250"/>
              <a:gd name="connsiteY6" fmla="*/ 5577841 h 5788556"/>
              <a:gd name="connsiteX7" fmla="*/ 1942132 w 3494250"/>
              <a:gd name="connsiteY7" fmla="*/ 4740813 h 5788556"/>
              <a:gd name="connsiteX8" fmla="*/ 1674845 w 3494250"/>
              <a:gd name="connsiteY8" fmla="*/ 4192172 h 5788556"/>
              <a:gd name="connsiteX9" fmla="*/ 1618575 w 3494250"/>
              <a:gd name="connsiteY9" fmla="*/ 4121833 h 5788556"/>
              <a:gd name="connsiteX10" fmla="*/ 1801456 w 3494250"/>
              <a:gd name="connsiteY10" fmla="*/ 3671669 h 5788556"/>
              <a:gd name="connsiteX11" fmla="*/ 1435695 w 3494250"/>
              <a:gd name="connsiteY11" fmla="*/ 3038621 h 5788556"/>
              <a:gd name="connsiteX12" fmla="*/ 1393492 w 3494250"/>
              <a:gd name="connsiteY12" fmla="*/ 2504050 h 5788556"/>
              <a:gd name="connsiteX13" fmla="*/ 547084 w 3494250"/>
              <a:gd name="connsiteY13" fmla="*/ 2243798 h 5788556"/>
              <a:gd name="connsiteX14" fmla="*/ 71129 w 3494250"/>
              <a:gd name="connsiteY14" fmla="*/ 2489983 h 5788556"/>
              <a:gd name="connsiteX15" fmla="*/ 141466 w 3494250"/>
              <a:gd name="connsiteY15" fmla="*/ 1336433 h 5788556"/>
              <a:gd name="connsiteX16" fmla="*/ 792 w 3494250"/>
              <a:gd name="connsiteY16" fmla="*/ 661182 h 5788556"/>
              <a:gd name="connsiteX17" fmla="*/ 141468 w 3494250"/>
              <a:gd name="connsiteY17" fmla="*/ 295423 h 5788556"/>
              <a:gd name="connsiteX18" fmla="*/ 14860 w 3494250"/>
              <a:gd name="connsiteY18" fmla="*/ 379829 h 5788556"/>
              <a:gd name="connsiteX19" fmla="*/ 268076 w 3494250"/>
              <a:gd name="connsiteY19" fmla="*/ 126609 h 5788556"/>
              <a:gd name="connsiteX20" fmla="*/ 856572 w 3494250"/>
              <a:gd name="connsiteY20" fmla="*/ 49238 h 5788556"/>
              <a:gd name="connsiteX0" fmla="*/ 856572 w 3494250"/>
              <a:gd name="connsiteY0" fmla="*/ 49238 h 5788556"/>
              <a:gd name="connsiteX1" fmla="*/ 1140275 w 3494250"/>
              <a:gd name="connsiteY1" fmla="*/ 0 h 5788556"/>
              <a:gd name="connsiteX2" fmla="*/ 1463833 w 3494250"/>
              <a:gd name="connsiteY2" fmla="*/ 14068 h 5788556"/>
              <a:gd name="connsiteX3" fmla="*/ 1534171 w 3494250"/>
              <a:gd name="connsiteY3" fmla="*/ 351693 h 5788556"/>
              <a:gd name="connsiteX4" fmla="*/ 2814331 w 3494250"/>
              <a:gd name="connsiteY4" fmla="*/ 1322364 h 5788556"/>
              <a:gd name="connsiteX5" fmla="*/ 3487231 w 3494250"/>
              <a:gd name="connsiteY5" fmla="*/ 738555 h 5788556"/>
              <a:gd name="connsiteX6" fmla="*/ 2530628 w 3494250"/>
              <a:gd name="connsiteY6" fmla="*/ 5577841 h 5788556"/>
              <a:gd name="connsiteX7" fmla="*/ 1942132 w 3494250"/>
              <a:gd name="connsiteY7" fmla="*/ 4740813 h 5788556"/>
              <a:gd name="connsiteX8" fmla="*/ 1674845 w 3494250"/>
              <a:gd name="connsiteY8" fmla="*/ 4192172 h 5788556"/>
              <a:gd name="connsiteX9" fmla="*/ 1618575 w 3494250"/>
              <a:gd name="connsiteY9" fmla="*/ 4121833 h 5788556"/>
              <a:gd name="connsiteX10" fmla="*/ 1801456 w 3494250"/>
              <a:gd name="connsiteY10" fmla="*/ 3671669 h 5788556"/>
              <a:gd name="connsiteX11" fmla="*/ 1435695 w 3494250"/>
              <a:gd name="connsiteY11" fmla="*/ 3038621 h 5788556"/>
              <a:gd name="connsiteX12" fmla="*/ 1393492 w 3494250"/>
              <a:gd name="connsiteY12" fmla="*/ 2504050 h 5788556"/>
              <a:gd name="connsiteX13" fmla="*/ 547084 w 3494250"/>
              <a:gd name="connsiteY13" fmla="*/ 2243798 h 5788556"/>
              <a:gd name="connsiteX14" fmla="*/ 71129 w 3494250"/>
              <a:gd name="connsiteY14" fmla="*/ 2489983 h 5788556"/>
              <a:gd name="connsiteX15" fmla="*/ 141466 w 3494250"/>
              <a:gd name="connsiteY15" fmla="*/ 1336433 h 5788556"/>
              <a:gd name="connsiteX16" fmla="*/ 792 w 3494250"/>
              <a:gd name="connsiteY16" fmla="*/ 661182 h 5788556"/>
              <a:gd name="connsiteX17" fmla="*/ 141468 w 3494250"/>
              <a:gd name="connsiteY17" fmla="*/ 295423 h 5788556"/>
              <a:gd name="connsiteX18" fmla="*/ 14860 w 3494250"/>
              <a:gd name="connsiteY18" fmla="*/ 379829 h 5788556"/>
              <a:gd name="connsiteX19" fmla="*/ 268076 w 3494250"/>
              <a:gd name="connsiteY19" fmla="*/ 126609 h 5788556"/>
              <a:gd name="connsiteX20" fmla="*/ 856572 w 3494250"/>
              <a:gd name="connsiteY20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34171 w 3493466"/>
              <a:gd name="connsiteY3" fmla="*/ 351693 h 5788556"/>
              <a:gd name="connsiteX4" fmla="*/ 1899930 w 3493466"/>
              <a:gd name="connsiteY4" fmla="*/ 647114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34171 w 3493466"/>
              <a:gd name="connsiteY3" fmla="*/ 351693 h 5788556"/>
              <a:gd name="connsiteX4" fmla="*/ 1970269 w 3493466"/>
              <a:gd name="connsiteY4" fmla="*/ 506437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76374 w 3493466"/>
              <a:gd name="connsiteY3" fmla="*/ 323558 h 5788556"/>
              <a:gd name="connsiteX4" fmla="*/ 1970269 w 3493466"/>
              <a:gd name="connsiteY4" fmla="*/ 506437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76374 w 3493466"/>
              <a:gd name="connsiteY3" fmla="*/ 323558 h 5788556"/>
              <a:gd name="connsiteX4" fmla="*/ 2012473 w 3493466"/>
              <a:gd name="connsiteY4" fmla="*/ 478301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93825 w 3492791"/>
              <a:gd name="connsiteY5" fmla="*/ 858130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23487 w 3492791"/>
              <a:gd name="connsiteY5" fmla="*/ 801860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65690 w 3492791"/>
              <a:gd name="connsiteY5" fmla="*/ 576777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51622 w 3492791"/>
              <a:gd name="connsiteY5" fmla="*/ 689318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65689 w 3492791"/>
              <a:gd name="connsiteY5" fmla="*/ 576777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604"/>
              <a:gd name="connsiteY0" fmla="*/ 49238 h 5788556"/>
              <a:gd name="connsiteX1" fmla="*/ 1140275 w 3492604"/>
              <a:gd name="connsiteY1" fmla="*/ 0 h 5788556"/>
              <a:gd name="connsiteX2" fmla="*/ 1463833 w 3492604"/>
              <a:gd name="connsiteY2" fmla="*/ 14068 h 5788556"/>
              <a:gd name="connsiteX3" fmla="*/ 1576374 w 3492604"/>
              <a:gd name="connsiteY3" fmla="*/ 323558 h 5788556"/>
              <a:gd name="connsiteX4" fmla="*/ 2012473 w 3492604"/>
              <a:gd name="connsiteY4" fmla="*/ 478301 h 5788556"/>
              <a:gd name="connsiteX5" fmla="*/ 2265689 w 3492604"/>
              <a:gd name="connsiteY5" fmla="*/ 576777 h 5788556"/>
              <a:gd name="connsiteX6" fmla="*/ 2420436 w 3492604"/>
              <a:gd name="connsiteY6" fmla="*/ 886265 h 5788556"/>
              <a:gd name="connsiteX7" fmla="*/ 2814331 w 3492604"/>
              <a:gd name="connsiteY7" fmla="*/ 1322364 h 5788556"/>
              <a:gd name="connsiteX8" fmla="*/ 3487231 w 3492604"/>
              <a:gd name="connsiteY8" fmla="*/ 738555 h 5788556"/>
              <a:gd name="connsiteX9" fmla="*/ 2530628 w 3492604"/>
              <a:gd name="connsiteY9" fmla="*/ 5577841 h 5788556"/>
              <a:gd name="connsiteX10" fmla="*/ 1942132 w 3492604"/>
              <a:gd name="connsiteY10" fmla="*/ 4740813 h 5788556"/>
              <a:gd name="connsiteX11" fmla="*/ 1674845 w 3492604"/>
              <a:gd name="connsiteY11" fmla="*/ 4192172 h 5788556"/>
              <a:gd name="connsiteX12" fmla="*/ 1618575 w 3492604"/>
              <a:gd name="connsiteY12" fmla="*/ 4121833 h 5788556"/>
              <a:gd name="connsiteX13" fmla="*/ 1801456 w 3492604"/>
              <a:gd name="connsiteY13" fmla="*/ 3671669 h 5788556"/>
              <a:gd name="connsiteX14" fmla="*/ 1435695 w 3492604"/>
              <a:gd name="connsiteY14" fmla="*/ 3038621 h 5788556"/>
              <a:gd name="connsiteX15" fmla="*/ 1393492 w 3492604"/>
              <a:gd name="connsiteY15" fmla="*/ 2504050 h 5788556"/>
              <a:gd name="connsiteX16" fmla="*/ 547084 w 3492604"/>
              <a:gd name="connsiteY16" fmla="*/ 2243798 h 5788556"/>
              <a:gd name="connsiteX17" fmla="*/ 71129 w 3492604"/>
              <a:gd name="connsiteY17" fmla="*/ 2489983 h 5788556"/>
              <a:gd name="connsiteX18" fmla="*/ 141466 w 3492604"/>
              <a:gd name="connsiteY18" fmla="*/ 1336433 h 5788556"/>
              <a:gd name="connsiteX19" fmla="*/ 792 w 3492604"/>
              <a:gd name="connsiteY19" fmla="*/ 661182 h 5788556"/>
              <a:gd name="connsiteX20" fmla="*/ 141468 w 3492604"/>
              <a:gd name="connsiteY20" fmla="*/ 295423 h 5788556"/>
              <a:gd name="connsiteX21" fmla="*/ 14860 w 3492604"/>
              <a:gd name="connsiteY21" fmla="*/ 379829 h 5788556"/>
              <a:gd name="connsiteX22" fmla="*/ 268076 w 3492604"/>
              <a:gd name="connsiteY22" fmla="*/ 126609 h 5788556"/>
              <a:gd name="connsiteX23" fmla="*/ 856572 w 3492604"/>
              <a:gd name="connsiteY23" fmla="*/ 49238 h 5788556"/>
              <a:gd name="connsiteX0" fmla="*/ 856572 w 3492604"/>
              <a:gd name="connsiteY0" fmla="*/ 49238 h 5788556"/>
              <a:gd name="connsiteX1" fmla="*/ 1140275 w 3492604"/>
              <a:gd name="connsiteY1" fmla="*/ 0 h 5788556"/>
              <a:gd name="connsiteX2" fmla="*/ 1463833 w 3492604"/>
              <a:gd name="connsiteY2" fmla="*/ 14068 h 5788556"/>
              <a:gd name="connsiteX3" fmla="*/ 1576374 w 3492604"/>
              <a:gd name="connsiteY3" fmla="*/ 323558 h 5788556"/>
              <a:gd name="connsiteX4" fmla="*/ 2012473 w 3492604"/>
              <a:gd name="connsiteY4" fmla="*/ 478301 h 5788556"/>
              <a:gd name="connsiteX5" fmla="*/ 2265689 w 3492604"/>
              <a:gd name="connsiteY5" fmla="*/ 576777 h 5788556"/>
              <a:gd name="connsiteX6" fmla="*/ 2462639 w 3492604"/>
              <a:gd name="connsiteY6" fmla="*/ 337625 h 5788556"/>
              <a:gd name="connsiteX7" fmla="*/ 2814331 w 3492604"/>
              <a:gd name="connsiteY7" fmla="*/ 1322364 h 5788556"/>
              <a:gd name="connsiteX8" fmla="*/ 3487231 w 3492604"/>
              <a:gd name="connsiteY8" fmla="*/ 738555 h 5788556"/>
              <a:gd name="connsiteX9" fmla="*/ 2530628 w 3492604"/>
              <a:gd name="connsiteY9" fmla="*/ 5577841 h 5788556"/>
              <a:gd name="connsiteX10" fmla="*/ 1942132 w 3492604"/>
              <a:gd name="connsiteY10" fmla="*/ 4740813 h 5788556"/>
              <a:gd name="connsiteX11" fmla="*/ 1674845 w 3492604"/>
              <a:gd name="connsiteY11" fmla="*/ 4192172 h 5788556"/>
              <a:gd name="connsiteX12" fmla="*/ 1618575 w 3492604"/>
              <a:gd name="connsiteY12" fmla="*/ 4121833 h 5788556"/>
              <a:gd name="connsiteX13" fmla="*/ 1801456 w 3492604"/>
              <a:gd name="connsiteY13" fmla="*/ 3671669 h 5788556"/>
              <a:gd name="connsiteX14" fmla="*/ 1435695 w 3492604"/>
              <a:gd name="connsiteY14" fmla="*/ 3038621 h 5788556"/>
              <a:gd name="connsiteX15" fmla="*/ 1393492 w 3492604"/>
              <a:gd name="connsiteY15" fmla="*/ 2504050 h 5788556"/>
              <a:gd name="connsiteX16" fmla="*/ 547084 w 3492604"/>
              <a:gd name="connsiteY16" fmla="*/ 2243798 h 5788556"/>
              <a:gd name="connsiteX17" fmla="*/ 71129 w 3492604"/>
              <a:gd name="connsiteY17" fmla="*/ 2489983 h 5788556"/>
              <a:gd name="connsiteX18" fmla="*/ 141466 w 3492604"/>
              <a:gd name="connsiteY18" fmla="*/ 1336433 h 5788556"/>
              <a:gd name="connsiteX19" fmla="*/ 792 w 3492604"/>
              <a:gd name="connsiteY19" fmla="*/ 661182 h 5788556"/>
              <a:gd name="connsiteX20" fmla="*/ 141468 w 3492604"/>
              <a:gd name="connsiteY20" fmla="*/ 295423 h 5788556"/>
              <a:gd name="connsiteX21" fmla="*/ 14860 w 3492604"/>
              <a:gd name="connsiteY21" fmla="*/ 379829 h 5788556"/>
              <a:gd name="connsiteX22" fmla="*/ 268076 w 3492604"/>
              <a:gd name="connsiteY22" fmla="*/ 126609 h 5788556"/>
              <a:gd name="connsiteX23" fmla="*/ 856572 w 3492604"/>
              <a:gd name="connsiteY23" fmla="*/ 49238 h 5788556"/>
              <a:gd name="connsiteX0" fmla="*/ 856572 w 3492409"/>
              <a:gd name="connsiteY0" fmla="*/ 49238 h 5788556"/>
              <a:gd name="connsiteX1" fmla="*/ 1140275 w 3492409"/>
              <a:gd name="connsiteY1" fmla="*/ 0 h 5788556"/>
              <a:gd name="connsiteX2" fmla="*/ 1463833 w 3492409"/>
              <a:gd name="connsiteY2" fmla="*/ 14068 h 5788556"/>
              <a:gd name="connsiteX3" fmla="*/ 1576374 w 3492409"/>
              <a:gd name="connsiteY3" fmla="*/ 323558 h 5788556"/>
              <a:gd name="connsiteX4" fmla="*/ 2012473 w 3492409"/>
              <a:gd name="connsiteY4" fmla="*/ 478301 h 5788556"/>
              <a:gd name="connsiteX5" fmla="*/ 2265689 w 3492409"/>
              <a:gd name="connsiteY5" fmla="*/ 576777 h 5788556"/>
              <a:gd name="connsiteX6" fmla="*/ 2462639 w 3492409"/>
              <a:gd name="connsiteY6" fmla="*/ 337625 h 5788556"/>
              <a:gd name="connsiteX7" fmla="*/ 2561113 w 3492409"/>
              <a:gd name="connsiteY7" fmla="*/ 745588 h 5788556"/>
              <a:gd name="connsiteX8" fmla="*/ 2814331 w 3492409"/>
              <a:gd name="connsiteY8" fmla="*/ 1322364 h 5788556"/>
              <a:gd name="connsiteX9" fmla="*/ 3487231 w 3492409"/>
              <a:gd name="connsiteY9" fmla="*/ 738555 h 5788556"/>
              <a:gd name="connsiteX10" fmla="*/ 2530628 w 3492409"/>
              <a:gd name="connsiteY10" fmla="*/ 5577841 h 5788556"/>
              <a:gd name="connsiteX11" fmla="*/ 1942132 w 3492409"/>
              <a:gd name="connsiteY11" fmla="*/ 4740813 h 5788556"/>
              <a:gd name="connsiteX12" fmla="*/ 1674845 w 3492409"/>
              <a:gd name="connsiteY12" fmla="*/ 4192172 h 5788556"/>
              <a:gd name="connsiteX13" fmla="*/ 1618575 w 3492409"/>
              <a:gd name="connsiteY13" fmla="*/ 4121833 h 5788556"/>
              <a:gd name="connsiteX14" fmla="*/ 1801456 w 3492409"/>
              <a:gd name="connsiteY14" fmla="*/ 3671669 h 5788556"/>
              <a:gd name="connsiteX15" fmla="*/ 1435695 w 3492409"/>
              <a:gd name="connsiteY15" fmla="*/ 3038621 h 5788556"/>
              <a:gd name="connsiteX16" fmla="*/ 1393492 w 3492409"/>
              <a:gd name="connsiteY16" fmla="*/ 2504050 h 5788556"/>
              <a:gd name="connsiteX17" fmla="*/ 547084 w 3492409"/>
              <a:gd name="connsiteY17" fmla="*/ 2243798 h 5788556"/>
              <a:gd name="connsiteX18" fmla="*/ 71129 w 3492409"/>
              <a:gd name="connsiteY18" fmla="*/ 2489983 h 5788556"/>
              <a:gd name="connsiteX19" fmla="*/ 141466 w 3492409"/>
              <a:gd name="connsiteY19" fmla="*/ 1336433 h 5788556"/>
              <a:gd name="connsiteX20" fmla="*/ 792 w 3492409"/>
              <a:gd name="connsiteY20" fmla="*/ 661182 h 5788556"/>
              <a:gd name="connsiteX21" fmla="*/ 141468 w 3492409"/>
              <a:gd name="connsiteY21" fmla="*/ 295423 h 5788556"/>
              <a:gd name="connsiteX22" fmla="*/ 14860 w 3492409"/>
              <a:gd name="connsiteY22" fmla="*/ 379829 h 5788556"/>
              <a:gd name="connsiteX23" fmla="*/ 268076 w 3492409"/>
              <a:gd name="connsiteY23" fmla="*/ 126609 h 5788556"/>
              <a:gd name="connsiteX24" fmla="*/ 856572 w 3492409"/>
              <a:gd name="connsiteY24" fmla="*/ 49238 h 5788556"/>
              <a:gd name="connsiteX0" fmla="*/ 856572 w 3492409"/>
              <a:gd name="connsiteY0" fmla="*/ 49238 h 5788556"/>
              <a:gd name="connsiteX1" fmla="*/ 1140275 w 3492409"/>
              <a:gd name="connsiteY1" fmla="*/ 0 h 5788556"/>
              <a:gd name="connsiteX2" fmla="*/ 1463833 w 3492409"/>
              <a:gd name="connsiteY2" fmla="*/ 14068 h 5788556"/>
              <a:gd name="connsiteX3" fmla="*/ 1576374 w 3492409"/>
              <a:gd name="connsiteY3" fmla="*/ 323558 h 5788556"/>
              <a:gd name="connsiteX4" fmla="*/ 2012473 w 3492409"/>
              <a:gd name="connsiteY4" fmla="*/ 478301 h 5788556"/>
              <a:gd name="connsiteX5" fmla="*/ 2265689 w 3492409"/>
              <a:gd name="connsiteY5" fmla="*/ 576777 h 5788556"/>
              <a:gd name="connsiteX6" fmla="*/ 2462639 w 3492409"/>
              <a:gd name="connsiteY6" fmla="*/ 337625 h 5788556"/>
              <a:gd name="connsiteX7" fmla="*/ 2743993 w 3492409"/>
              <a:gd name="connsiteY7" fmla="*/ 562708 h 5788556"/>
              <a:gd name="connsiteX8" fmla="*/ 2814331 w 3492409"/>
              <a:gd name="connsiteY8" fmla="*/ 1322364 h 5788556"/>
              <a:gd name="connsiteX9" fmla="*/ 3487231 w 3492409"/>
              <a:gd name="connsiteY9" fmla="*/ 738555 h 5788556"/>
              <a:gd name="connsiteX10" fmla="*/ 2530628 w 3492409"/>
              <a:gd name="connsiteY10" fmla="*/ 5577841 h 5788556"/>
              <a:gd name="connsiteX11" fmla="*/ 1942132 w 3492409"/>
              <a:gd name="connsiteY11" fmla="*/ 4740813 h 5788556"/>
              <a:gd name="connsiteX12" fmla="*/ 1674845 w 3492409"/>
              <a:gd name="connsiteY12" fmla="*/ 4192172 h 5788556"/>
              <a:gd name="connsiteX13" fmla="*/ 1618575 w 3492409"/>
              <a:gd name="connsiteY13" fmla="*/ 4121833 h 5788556"/>
              <a:gd name="connsiteX14" fmla="*/ 1801456 w 3492409"/>
              <a:gd name="connsiteY14" fmla="*/ 3671669 h 5788556"/>
              <a:gd name="connsiteX15" fmla="*/ 1435695 w 3492409"/>
              <a:gd name="connsiteY15" fmla="*/ 3038621 h 5788556"/>
              <a:gd name="connsiteX16" fmla="*/ 1393492 w 3492409"/>
              <a:gd name="connsiteY16" fmla="*/ 2504050 h 5788556"/>
              <a:gd name="connsiteX17" fmla="*/ 547084 w 3492409"/>
              <a:gd name="connsiteY17" fmla="*/ 2243798 h 5788556"/>
              <a:gd name="connsiteX18" fmla="*/ 71129 w 3492409"/>
              <a:gd name="connsiteY18" fmla="*/ 2489983 h 5788556"/>
              <a:gd name="connsiteX19" fmla="*/ 141466 w 3492409"/>
              <a:gd name="connsiteY19" fmla="*/ 1336433 h 5788556"/>
              <a:gd name="connsiteX20" fmla="*/ 792 w 3492409"/>
              <a:gd name="connsiteY20" fmla="*/ 661182 h 5788556"/>
              <a:gd name="connsiteX21" fmla="*/ 141468 w 3492409"/>
              <a:gd name="connsiteY21" fmla="*/ 295423 h 5788556"/>
              <a:gd name="connsiteX22" fmla="*/ 14860 w 3492409"/>
              <a:gd name="connsiteY22" fmla="*/ 379829 h 5788556"/>
              <a:gd name="connsiteX23" fmla="*/ 268076 w 3492409"/>
              <a:gd name="connsiteY23" fmla="*/ 126609 h 5788556"/>
              <a:gd name="connsiteX24" fmla="*/ 856572 w 3492409"/>
              <a:gd name="connsiteY24" fmla="*/ 49238 h 5788556"/>
              <a:gd name="connsiteX0" fmla="*/ 856572 w 3492193"/>
              <a:gd name="connsiteY0" fmla="*/ 49238 h 5788556"/>
              <a:gd name="connsiteX1" fmla="*/ 1140275 w 3492193"/>
              <a:gd name="connsiteY1" fmla="*/ 0 h 5788556"/>
              <a:gd name="connsiteX2" fmla="*/ 1463833 w 3492193"/>
              <a:gd name="connsiteY2" fmla="*/ 14068 h 5788556"/>
              <a:gd name="connsiteX3" fmla="*/ 1576374 w 3492193"/>
              <a:gd name="connsiteY3" fmla="*/ 323558 h 5788556"/>
              <a:gd name="connsiteX4" fmla="*/ 2012473 w 3492193"/>
              <a:gd name="connsiteY4" fmla="*/ 478301 h 5788556"/>
              <a:gd name="connsiteX5" fmla="*/ 2265689 w 3492193"/>
              <a:gd name="connsiteY5" fmla="*/ 576777 h 5788556"/>
              <a:gd name="connsiteX6" fmla="*/ 2462639 w 3492193"/>
              <a:gd name="connsiteY6" fmla="*/ 337625 h 5788556"/>
              <a:gd name="connsiteX7" fmla="*/ 2743993 w 3492193"/>
              <a:gd name="connsiteY7" fmla="*/ 562708 h 5788556"/>
              <a:gd name="connsiteX8" fmla="*/ 2729926 w 3492193"/>
              <a:gd name="connsiteY8" fmla="*/ 872197 h 5788556"/>
              <a:gd name="connsiteX9" fmla="*/ 2814331 w 3492193"/>
              <a:gd name="connsiteY9" fmla="*/ 1322364 h 5788556"/>
              <a:gd name="connsiteX10" fmla="*/ 3487231 w 3492193"/>
              <a:gd name="connsiteY10" fmla="*/ 738555 h 5788556"/>
              <a:gd name="connsiteX11" fmla="*/ 2530628 w 3492193"/>
              <a:gd name="connsiteY11" fmla="*/ 5577841 h 5788556"/>
              <a:gd name="connsiteX12" fmla="*/ 1942132 w 3492193"/>
              <a:gd name="connsiteY12" fmla="*/ 4740813 h 5788556"/>
              <a:gd name="connsiteX13" fmla="*/ 1674845 w 3492193"/>
              <a:gd name="connsiteY13" fmla="*/ 4192172 h 5788556"/>
              <a:gd name="connsiteX14" fmla="*/ 1618575 w 3492193"/>
              <a:gd name="connsiteY14" fmla="*/ 4121833 h 5788556"/>
              <a:gd name="connsiteX15" fmla="*/ 1801456 w 3492193"/>
              <a:gd name="connsiteY15" fmla="*/ 3671669 h 5788556"/>
              <a:gd name="connsiteX16" fmla="*/ 1435695 w 3492193"/>
              <a:gd name="connsiteY16" fmla="*/ 3038621 h 5788556"/>
              <a:gd name="connsiteX17" fmla="*/ 1393492 w 3492193"/>
              <a:gd name="connsiteY17" fmla="*/ 2504050 h 5788556"/>
              <a:gd name="connsiteX18" fmla="*/ 547084 w 3492193"/>
              <a:gd name="connsiteY18" fmla="*/ 2243798 h 5788556"/>
              <a:gd name="connsiteX19" fmla="*/ 71129 w 3492193"/>
              <a:gd name="connsiteY19" fmla="*/ 2489983 h 5788556"/>
              <a:gd name="connsiteX20" fmla="*/ 141466 w 3492193"/>
              <a:gd name="connsiteY20" fmla="*/ 1336433 h 5788556"/>
              <a:gd name="connsiteX21" fmla="*/ 792 w 3492193"/>
              <a:gd name="connsiteY21" fmla="*/ 661182 h 5788556"/>
              <a:gd name="connsiteX22" fmla="*/ 141468 w 3492193"/>
              <a:gd name="connsiteY22" fmla="*/ 295423 h 5788556"/>
              <a:gd name="connsiteX23" fmla="*/ 14860 w 3492193"/>
              <a:gd name="connsiteY23" fmla="*/ 379829 h 5788556"/>
              <a:gd name="connsiteX24" fmla="*/ 268076 w 3492193"/>
              <a:gd name="connsiteY24" fmla="*/ 126609 h 5788556"/>
              <a:gd name="connsiteX25" fmla="*/ 856572 w 3492193"/>
              <a:gd name="connsiteY25" fmla="*/ 49238 h 5788556"/>
              <a:gd name="connsiteX0" fmla="*/ 856572 w 3492193"/>
              <a:gd name="connsiteY0" fmla="*/ 49238 h 5788556"/>
              <a:gd name="connsiteX1" fmla="*/ 1140275 w 3492193"/>
              <a:gd name="connsiteY1" fmla="*/ 0 h 5788556"/>
              <a:gd name="connsiteX2" fmla="*/ 1463833 w 3492193"/>
              <a:gd name="connsiteY2" fmla="*/ 14068 h 5788556"/>
              <a:gd name="connsiteX3" fmla="*/ 1576374 w 3492193"/>
              <a:gd name="connsiteY3" fmla="*/ 323558 h 5788556"/>
              <a:gd name="connsiteX4" fmla="*/ 2012473 w 3492193"/>
              <a:gd name="connsiteY4" fmla="*/ 478301 h 5788556"/>
              <a:gd name="connsiteX5" fmla="*/ 2265689 w 3492193"/>
              <a:gd name="connsiteY5" fmla="*/ 576777 h 5788556"/>
              <a:gd name="connsiteX6" fmla="*/ 2462639 w 3492193"/>
              <a:gd name="connsiteY6" fmla="*/ 337625 h 5788556"/>
              <a:gd name="connsiteX7" fmla="*/ 2743993 w 3492193"/>
              <a:gd name="connsiteY7" fmla="*/ 562708 h 5788556"/>
              <a:gd name="connsiteX8" fmla="*/ 3053483 w 3492193"/>
              <a:gd name="connsiteY8" fmla="*/ 520504 h 5788556"/>
              <a:gd name="connsiteX9" fmla="*/ 2814331 w 3492193"/>
              <a:gd name="connsiteY9" fmla="*/ 1322364 h 5788556"/>
              <a:gd name="connsiteX10" fmla="*/ 3487231 w 3492193"/>
              <a:gd name="connsiteY10" fmla="*/ 738555 h 5788556"/>
              <a:gd name="connsiteX11" fmla="*/ 2530628 w 3492193"/>
              <a:gd name="connsiteY11" fmla="*/ 5577841 h 5788556"/>
              <a:gd name="connsiteX12" fmla="*/ 1942132 w 3492193"/>
              <a:gd name="connsiteY12" fmla="*/ 4740813 h 5788556"/>
              <a:gd name="connsiteX13" fmla="*/ 1674845 w 3492193"/>
              <a:gd name="connsiteY13" fmla="*/ 4192172 h 5788556"/>
              <a:gd name="connsiteX14" fmla="*/ 1618575 w 3492193"/>
              <a:gd name="connsiteY14" fmla="*/ 4121833 h 5788556"/>
              <a:gd name="connsiteX15" fmla="*/ 1801456 w 3492193"/>
              <a:gd name="connsiteY15" fmla="*/ 3671669 h 5788556"/>
              <a:gd name="connsiteX16" fmla="*/ 1435695 w 3492193"/>
              <a:gd name="connsiteY16" fmla="*/ 3038621 h 5788556"/>
              <a:gd name="connsiteX17" fmla="*/ 1393492 w 3492193"/>
              <a:gd name="connsiteY17" fmla="*/ 2504050 h 5788556"/>
              <a:gd name="connsiteX18" fmla="*/ 547084 w 3492193"/>
              <a:gd name="connsiteY18" fmla="*/ 2243798 h 5788556"/>
              <a:gd name="connsiteX19" fmla="*/ 71129 w 3492193"/>
              <a:gd name="connsiteY19" fmla="*/ 2489983 h 5788556"/>
              <a:gd name="connsiteX20" fmla="*/ 141466 w 3492193"/>
              <a:gd name="connsiteY20" fmla="*/ 1336433 h 5788556"/>
              <a:gd name="connsiteX21" fmla="*/ 792 w 3492193"/>
              <a:gd name="connsiteY21" fmla="*/ 661182 h 5788556"/>
              <a:gd name="connsiteX22" fmla="*/ 141468 w 3492193"/>
              <a:gd name="connsiteY22" fmla="*/ 295423 h 5788556"/>
              <a:gd name="connsiteX23" fmla="*/ 14860 w 3492193"/>
              <a:gd name="connsiteY23" fmla="*/ 379829 h 5788556"/>
              <a:gd name="connsiteX24" fmla="*/ 268076 w 3492193"/>
              <a:gd name="connsiteY24" fmla="*/ 126609 h 5788556"/>
              <a:gd name="connsiteX25" fmla="*/ 856572 w 3492193"/>
              <a:gd name="connsiteY25" fmla="*/ 49238 h 5788556"/>
              <a:gd name="connsiteX0" fmla="*/ 856572 w 3492193"/>
              <a:gd name="connsiteY0" fmla="*/ 49238 h 5788556"/>
              <a:gd name="connsiteX1" fmla="*/ 1140275 w 3492193"/>
              <a:gd name="connsiteY1" fmla="*/ 0 h 5788556"/>
              <a:gd name="connsiteX2" fmla="*/ 1463833 w 3492193"/>
              <a:gd name="connsiteY2" fmla="*/ 14068 h 5788556"/>
              <a:gd name="connsiteX3" fmla="*/ 1576374 w 3492193"/>
              <a:gd name="connsiteY3" fmla="*/ 323558 h 5788556"/>
              <a:gd name="connsiteX4" fmla="*/ 2012473 w 3492193"/>
              <a:gd name="connsiteY4" fmla="*/ 478301 h 5788556"/>
              <a:gd name="connsiteX5" fmla="*/ 2265689 w 3492193"/>
              <a:gd name="connsiteY5" fmla="*/ 576777 h 5788556"/>
              <a:gd name="connsiteX6" fmla="*/ 2462639 w 3492193"/>
              <a:gd name="connsiteY6" fmla="*/ 337625 h 5788556"/>
              <a:gd name="connsiteX7" fmla="*/ 2786196 w 3492193"/>
              <a:gd name="connsiteY7" fmla="*/ 492370 h 5788556"/>
              <a:gd name="connsiteX8" fmla="*/ 3053483 w 3492193"/>
              <a:gd name="connsiteY8" fmla="*/ 520504 h 5788556"/>
              <a:gd name="connsiteX9" fmla="*/ 2814331 w 3492193"/>
              <a:gd name="connsiteY9" fmla="*/ 1322364 h 5788556"/>
              <a:gd name="connsiteX10" fmla="*/ 3487231 w 3492193"/>
              <a:gd name="connsiteY10" fmla="*/ 738555 h 5788556"/>
              <a:gd name="connsiteX11" fmla="*/ 2530628 w 3492193"/>
              <a:gd name="connsiteY11" fmla="*/ 5577841 h 5788556"/>
              <a:gd name="connsiteX12" fmla="*/ 1942132 w 3492193"/>
              <a:gd name="connsiteY12" fmla="*/ 4740813 h 5788556"/>
              <a:gd name="connsiteX13" fmla="*/ 1674845 w 3492193"/>
              <a:gd name="connsiteY13" fmla="*/ 4192172 h 5788556"/>
              <a:gd name="connsiteX14" fmla="*/ 1618575 w 3492193"/>
              <a:gd name="connsiteY14" fmla="*/ 4121833 h 5788556"/>
              <a:gd name="connsiteX15" fmla="*/ 1801456 w 3492193"/>
              <a:gd name="connsiteY15" fmla="*/ 3671669 h 5788556"/>
              <a:gd name="connsiteX16" fmla="*/ 1435695 w 3492193"/>
              <a:gd name="connsiteY16" fmla="*/ 3038621 h 5788556"/>
              <a:gd name="connsiteX17" fmla="*/ 1393492 w 3492193"/>
              <a:gd name="connsiteY17" fmla="*/ 2504050 h 5788556"/>
              <a:gd name="connsiteX18" fmla="*/ 547084 w 3492193"/>
              <a:gd name="connsiteY18" fmla="*/ 2243798 h 5788556"/>
              <a:gd name="connsiteX19" fmla="*/ 71129 w 3492193"/>
              <a:gd name="connsiteY19" fmla="*/ 2489983 h 5788556"/>
              <a:gd name="connsiteX20" fmla="*/ 141466 w 3492193"/>
              <a:gd name="connsiteY20" fmla="*/ 1336433 h 5788556"/>
              <a:gd name="connsiteX21" fmla="*/ 792 w 3492193"/>
              <a:gd name="connsiteY21" fmla="*/ 661182 h 5788556"/>
              <a:gd name="connsiteX22" fmla="*/ 141468 w 3492193"/>
              <a:gd name="connsiteY22" fmla="*/ 295423 h 5788556"/>
              <a:gd name="connsiteX23" fmla="*/ 14860 w 3492193"/>
              <a:gd name="connsiteY23" fmla="*/ 379829 h 5788556"/>
              <a:gd name="connsiteX24" fmla="*/ 268076 w 3492193"/>
              <a:gd name="connsiteY24" fmla="*/ 126609 h 5788556"/>
              <a:gd name="connsiteX25" fmla="*/ 856572 w 3492193"/>
              <a:gd name="connsiteY25" fmla="*/ 49238 h 5788556"/>
              <a:gd name="connsiteX0" fmla="*/ 856572 w 3500754"/>
              <a:gd name="connsiteY0" fmla="*/ 49238 h 5788556"/>
              <a:gd name="connsiteX1" fmla="*/ 1140275 w 3500754"/>
              <a:gd name="connsiteY1" fmla="*/ 0 h 5788556"/>
              <a:gd name="connsiteX2" fmla="*/ 1463833 w 3500754"/>
              <a:gd name="connsiteY2" fmla="*/ 14068 h 5788556"/>
              <a:gd name="connsiteX3" fmla="*/ 1576374 w 3500754"/>
              <a:gd name="connsiteY3" fmla="*/ 323558 h 5788556"/>
              <a:gd name="connsiteX4" fmla="*/ 2012473 w 3500754"/>
              <a:gd name="connsiteY4" fmla="*/ 478301 h 5788556"/>
              <a:gd name="connsiteX5" fmla="*/ 2265689 w 3500754"/>
              <a:gd name="connsiteY5" fmla="*/ 576777 h 5788556"/>
              <a:gd name="connsiteX6" fmla="*/ 2462639 w 3500754"/>
              <a:gd name="connsiteY6" fmla="*/ 337625 h 5788556"/>
              <a:gd name="connsiteX7" fmla="*/ 2786196 w 3500754"/>
              <a:gd name="connsiteY7" fmla="*/ 492370 h 5788556"/>
              <a:gd name="connsiteX8" fmla="*/ 3053483 w 3500754"/>
              <a:gd name="connsiteY8" fmla="*/ 520504 h 5788556"/>
              <a:gd name="connsiteX9" fmla="*/ 3236362 w 3500754"/>
              <a:gd name="connsiteY9" fmla="*/ 661183 h 5788556"/>
              <a:gd name="connsiteX10" fmla="*/ 3487231 w 3500754"/>
              <a:gd name="connsiteY10" fmla="*/ 738555 h 5788556"/>
              <a:gd name="connsiteX11" fmla="*/ 2530628 w 3500754"/>
              <a:gd name="connsiteY11" fmla="*/ 5577841 h 5788556"/>
              <a:gd name="connsiteX12" fmla="*/ 1942132 w 3500754"/>
              <a:gd name="connsiteY12" fmla="*/ 4740813 h 5788556"/>
              <a:gd name="connsiteX13" fmla="*/ 1674845 w 3500754"/>
              <a:gd name="connsiteY13" fmla="*/ 4192172 h 5788556"/>
              <a:gd name="connsiteX14" fmla="*/ 1618575 w 3500754"/>
              <a:gd name="connsiteY14" fmla="*/ 4121833 h 5788556"/>
              <a:gd name="connsiteX15" fmla="*/ 1801456 w 3500754"/>
              <a:gd name="connsiteY15" fmla="*/ 3671669 h 5788556"/>
              <a:gd name="connsiteX16" fmla="*/ 1435695 w 3500754"/>
              <a:gd name="connsiteY16" fmla="*/ 3038621 h 5788556"/>
              <a:gd name="connsiteX17" fmla="*/ 1393492 w 3500754"/>
              <a:gd name="connsiteY17" fmla="*/ 2504050 h 5788556"/>
              <a:gd name="connsiteX18" fmla="*/ 547084 w 3500754"/>
              <a:gd name="connsiteY18" fmla="*/ 2243798 h 5788556"/>
              <a:gd name="connsiteX19" fmla="*/ 71129 w 3500754"/>
              <a:gd name="connsiteY19" fmla="*/ 2489983 h 5788556"/>
              <a:gd name="connsiteX20" fmla="*/ 141466 w 3500754"/>
              <a:gd name="connsiteY20" fmla="*/ 1336433 h 5788556"/>
              <a:gd name="connsiteX21" fmla="*/ 792 w 3500754"/>
              <a:gd name="connsiteY21" fmla="*/ 661182 h 5788556"/>
              <a:gd name="connsiteX22" fmla="*/ 141468 w 3500754"/>
              <a:gd name="connsiteY22" fmla="*/ 295423 h 5788556"/>
              <a:gd name="connsiteX23" fmla="*/ 14860 w 3500754"/>
              <a:gd name="connsiteY23" fmla="*/ 379829 h 5788556"/>
              <a:gd name="connsiteX24" fmla="*/ 268076 w 3500754"/>
              <a:gd name="connsiteY24" fmla="*/ 126609 h 5788556"/>
              <a:gd name="connsiteX25" fmla="*/ 856572 w 3500754"/>
              <a:gd name="connsiteY25" fmla="*/ 49238 h 5788556"/>
              <a:gd name="connsiteX0" fmla="*/ 856572 w 3609065"/>
              <a:gd name="connsiteY0" fmla="*/ 49238 h 5788556"/>
              <a:gd name="connsiteX1" fmla="*/ 1140275 w 3609065"/>
              <a:gd name="connsiteY1" fmla="*/ 0 h 5788556"/>
              <a:gd name="connsiteX2" fmla="*/ 1463833 w 3609065"/>
              <a:gd name="connsiteY2" fmla="*/ 14068 h 5788556"/>
              <a:gd name="connsiteX3" fmla="*/ 1576374 w 3609065"/>
              <a:gd name="connsiteY3" fmla="*/ 323558 h 5788556"/>
              <a:gd name="connsiteX4" fmla="*/ 2012473 w 3609065"/>
              <a:gd name="connsiteY4" fmla="*/ 478301 h 5788556"/>
              <a:gd name="connsiteX5" fmla="*/ 2265689 w 3609065"/>
              <a:gd name="connsiteY5" fmla="*/ 576777 h 5788556"/>
              <a:gd name="connsiteX6" fmla="*/ 2462639 w 3609065"/>
              <a:gd name="connsiteY6" fmla="*/ 337625 h 5788556"/>
              <a:gd name="connsiteX7" fmla="*/ 2786196 w 3609065"/>
              <a:gd name="connsiteY7" fmla="*/ 492370 h 5788556"/>
              <a:gd name="connsiteX8" fmla="*/ 3053483 w 3609065"/>
              <a:gd name="connsiteY8" fmla="*/ 520504 h 5788556"/>
              <a:gd name="connsiteX9" fmla="*/ 3236362 w 3609065"/>
              <a:gd name="connsiteY9" fmla="*/ 661183 h 5788556"/>
              <a:gd name="connsiteX10" fmla="*/ 3599772 w 3609065"/>
              <a:gd name="connsiteY10" fmla="*/ 2384475 h 5788556"/>
              <a:gd name="connsiteX11" fmla="*/ 2530628 w 3609065"/>
              <a:gd name="connsiteY11" fmla="*/ 5577841 h 5788556"/>
              <a:gd name="connsiteX12" fmla="*/ 1942132 w 3609065"/>
              <a:gd name="connsiteY12" fmla="*/ 4740813 h 5788556"/>
              <a:gd name="connsiteX13" fmla="*/ 1674845 w 3609065"/>
              <a:gd name="connsiteY13" fmla="*/ 4192172 h 5788556"/>
              <a:gd name="connsiteX14" fmla="*/ 1618575 w 3609065"/>
              <a:gd name="connsiteY14" fmla="*/ 4121833 h 5788556"/>
              <a:gd name="connsiteX15" fmla="*/ 1801456 w 3609065"/>
              <a:gd name="connsiteY15" fmla="*/ 3671669 h 5788556"/>
              <a:gd name="connsiteX16" fmla="*/ 1435695 w 3609065"/>
              <a:gd name="connsiteY16" fmla="*/ 3038621 h 5788556"/>
              <a:gd name="connsiteX17" fmla="*/ 1393492 w 3609065"/>
              <a:gd name="connsiteY17" fmla="*/ 2504050 h 5788556"/>
              <a:gd name="connsiteX18" fmla="*/ 547084 w 3609065"/>
              <a:gd name="connsiteY18" fmla="*/ 2243798 h 5788556"/>
              <a:gd name="connsiteX19" fmla="*/ 71129 w 3609065"/>
              <a:gd name="connsiteY19" fmla="*/ 2489983 h 5788556"/>
              <a:gd name="connsiteX20" fmla="*/ 141466 w 3609065"/>
              <a:gd name="connsiteY20" fmla="*/ 1336433 h 5788556"/>
              <a:gd name="connsiteX21" fmla="*/ 792 w 3609065"/>
              <a:gd name="connsiteY21" fmla="*/ 661182 h 5788556"/>
              <a:gd name="connsiteX22" fmla="*/ 141468 w 3609065"/>
              <a:gd name="connsiteY22" fmla="*/ 295423 h 5788556"/>
              <a:gd name="connsiteX23" fmla="*/ 14860 w 3609065"/>
              <a:gd name="connsiteY23" fmla="*/ 379829 h 5788556"/>
              <a:gd name="connsiteX24" fmla="*/ 268076 w 3609065"/>
              <a:gd name="connsiteY24" fmla="*/ 126609 h 5788556"/>
              <a:gd name="connsiteX25" fmla="*/ 856572 w 3609065"/>
              <a:gd name="connsiteY25" fmla="*/ 49238 h 5788556"/>
              <a:gd name="connsiteX0" fmla="*/ 856572 w 3609446"/>
              <a:gd name="connsiteY0" fmla="*/ 49238 h 5788556"/>
              <a:gd name="connsiteX1" fmla="*/ 1140275 w 3609446"/>
              <a:gd name="connsiteY1" fmla="*/ 0 h 5788556"/>
              <a:gd name="connsiteX2" fmla="*/ 1463833 w 3609446"/>
              <a:gd name="connsiteY2" fmla="*/ 14068 h 5788556"/>
              <a:gd name="connsiteX3" fmla="*/ 1576374 w 3609446"/>
              <a:gd name="connsiteY3" fmla="*/ 323558 h 5788556"/>
              <a:gd name="connsiteX4" fmla="*/ 2012473 w 3609446"/>
              <a:gd name="connsiteY4" fmla="*/ 478301 h 5788556"/>
              <a:gd name="connsiteX5" fmla="*/ 2265689 w 3609446"/>
              <a:gd name="connsiteY5" fmla="*/ 576777 h 5788556"/>
              <a:gd name="connsiteX6" fmla="*/ 2462639 w 3609446"/>
              <a:gd name="connsiteY6" fmla="*/ 337625 h 5788556"/>
              <a:gd name="connsiteX7" fmla="*/ 2786196 w 3609446"/>
              <a:gd name="connsiteY7" fmla="*/ 492370 h 5788556"/>
              <a:gd name="connsiteX8" fmla="*/ 3053483 w 3609446"/>
              <a:gd name="connsiteY8" fmla="*/ 520504 h 5788556"/>
              <a:gd name="connsiteX9" fmla="*/ 3250430 w 3609446"/>
              <a:gd name="connsiteY9" fmla="*/ 548642 h 5788556"/>
              <a:gd name="connsiteX10" fmla="*/ 3599772 w 3609446"/>
              <a:gd name="connsiteY10" fmla="*/ 2384475 h 5788556"/>
              <a:gd name="connsiteX11" fmla="*/ 2530628 w 3609446"/>
              <a:gd name="connsiteY11" fmla="*/ 5577841 h 5788556"/>
              <a:gd name="connsiteX12" fmla="*/ 1942132 w 3609446"/>
              <a:gd name="connsiteY12" fmla="*/ 4740813 h 5788556"/>
              <a:gd name="connsiteX13" fmla="*/ 1674845 w 3609446"/>
              <a:gd name="connsiteY13" fmla="*/ 4192172 h 5788556"/>
              <a:gd name="connsiteX14" fmla="*/ 1618575 w 3609446"/>
              <a:gd name="connsiteY14" fmla="*/ 4121833 h 5788556"/>
              <a:gd name="connsiteX15" fmla="*/ 1801456 w 3609446"/>
              <a:gd name="connsiteY15" fmla="*/ 3671669 h 5788556"/>
              <a:gd name="connsiteX16" fmla="*/ 1435695 w 3609446"/>
              <a:gd name="connsiteY16" fmla="*/ 3038621 h 5788556"/>
              <a:gd name="connsiteX17" fmla="*/ 1393492 w 3609446"/>
              <a:gd name="connsiteY17" fmla="*/ 2504050 h 5788556"/>
              <a:gd name="connsiteX18" fmla="*/ 547084 w 3609446"/>
              <a:gd name="connsiteY18" fmla="*/ 2243798 h 5788556"/>
              <a:gd name="connsiteX19" fmla="*/ 71129 w 3609446"/>
              <a:gd name="connsiteY19" fmla="*/ 2489983 h 5788556"/>
              <a:gd name="connsiteX20" fmla="*/ 141466 w 3609446"/>
              <a:gd name="connsiteY20" fmla="*/ 1336433 h 5788556"/>
              <a:gd name="connsiteX21" fmla="*/ 792 w 3609446"/>
              <a:gd name="connsiteY21" fmla="*/ 661182 h 5788556"/>
              <a:gd name="connsiteX22" fmla="*/ 141468 w 3609446"/>
              <a:gd name="connsiteY22" fmla="*/ 295423 h 5788556"/>
              <a:gd name="connsiteX23" fmla="*/ 14860 w 3609446"/>
              <a:gd name="connsiteY23" fmla="*/ 379829 h 5788556"/>
              <a:gd name="connsiteX24" fmla="*/ 268076 w 3609446"/>
              <a:gd name="connsiteY24" fmla="*/ 126609 h 5788556"/>
              <a:gd name="connsiteX25" fmla="*/ 856572 w 3609446"/>
              <a:gd name="connsiteY25" fmla="*/ 49238 h 5788556"/>
              <a:gd name="connsiteX0" fmla="*/ 856572 w 3634209"/>
              <a:gd name="connsiteY0" fmla="*/ 49238 h 5788556"/>
              <a:gd name="connsiteX1" fmla="*/ 1140275 w 3634209"/>
              <a:gd name="connsiteY1" fmla="*/ 0 h 5788556"/>
              <a:gd name="connsiteX2" fmla="*/ 1463833 w 3634209"/>
              <a:gd name="connsiteY2" fmla="*/ 14068 h 5788556"/>
              <a:gd name="connsiteX3" fmla="*/ 1576374 w 3634209"/>
              <a:gd name="connsiteY3" fmla="*/ 323558 h 5788556"/>
              <a:gd name="connsiteX4" fmla="*/ 2012473 w 3634209"/>
              <a:gd name="connsiteY4" fmla="*/ 478301 h 5788556"/>
              <a:gd name="connsiteX5" fmla="*/ 2265689 w 3634209"/>
              <a:gd name="connsiteY5" fmla="*/ 576777 h 5788556"/>
              <a:gd name="connsiteX6" fmla="*/ 2462639 w 3634209"/>
              <a:gd name="connsiteY6" fmla="*/ 337625 h 5788556"/>
              <a:gd name="connsiteX7" fmla="*/ 2786196 w 3634209"/>
              <a:gd name="connsiteY7" fmla="*/ 492370 h 5788556"/>
              <a:gd name="connsiteX8" fmla="*/ 3053483 w 3634209"/>
              <a:gd name="connsiteY8" fmla="*/ 520504 h 5788556"/>
              <a:gd name="connsiteX9" fmla="*/ 3250430 w 3634209"/>
              <a:gd name="connsiteY9" fmla="*/ 548642 h 5788556"/>
              <a:gd name="connsiteX10" fmla="*/ 3292632 w 3634209"/>
              <a:gd name="connsiteY10" fmla="*/ 1167619 h 5788556"/>
              <a:gd name="connsiteX11" fmla="*/ 3599772 w 3634209"/>
              <a:gd name="connsiteY11" fmla="*/ 2384475 h 5788556"/>
              <a:gd name="connsiteX12" fmla="*/ 2530628 w 3634209"/>
              <a:gd name="connsiteY12" fmla="*/ 5577841 h 5788556"/>
              <a:gd name="connsiteX13" fmla="*/ 1942132 w 3634209"/>
              <a:gd name="connsiteY13" fmla="*/ 4740813 h 5788556"/>
              <a:gd name="connsiteX14" fmla="*/ 1674845 w 3634209"/>
              <a:gd name="connsiteY14" fmla="*/ 4192172 h 5788556"/>
              <a:gd name="connsiteX15" fmla="*/ 1618575 w 3634209"/>
              <a:gd name="connsiteY15" fmla="*/ 4121833 h 5788556"/>
              <a:gd name="connsiteX16" fmla="*/ 1801456 w 3634209"/>
              <a:gd name="connsiteY16" fmla="*/ 3671669 h 5788556"/>
              <a:gd name="connsiteX17" fmla="*/ 1435695 w 3634209"/>
              <a:gd name="connsiteY17" fmla="*/ 3038621 h 5788556"/>
              <a:gd name="connsiteX18" fmla="*/ 1393492 w 3634209"/>
              <a:gd name="connsiteY18" fmla="*/ 2504050 h 5788556"/>
              <a:gd name="connsiteX19" fmla="*/ 547084 w 3634209"/>
              <a:gd name="connsiteY19" fmla="*/ 2243798 h 5788556"/>
              <a:gd name="connsiteX20" fmla="*/ 71129 w 3634209"/>
              <a:gd name="connsiteY20" fmla="*/ 2489983 h 5788556"/>
              <a:gd name="connsiteX21" fmla="*/ 141466 w 3634209"/>
              <a:gd name="connsiteY21" fmla="*/ 1336433 h 5788556"/>
              <a:gd name="connsiteX22" fmla="*/ 792 w 3634209"/>
              <a:gd name="connsiteY22" fmla="*/ 661182 h 5788556"/>
              <a:gd name="connsiteX23" fmla="*/ 141468 w 3634209"/>
              <a:gd name="connsiteY23" fmla="*/ 295423 h 5788556"/>
              <a:gd name="connsiteX24" fmla="*/ 14860 w 3634209"/>
              <a:gd name="connsiteY24" fmla="*/ 379829 h 5788556"/>
              <a:gd name="connsiteX25" fmla="*/ 268076 w 3634209"/>
              <a:gd name="connsiteY25" fmla="*/ 126609 h 5788556"/>
              <a:gd name="connsiteX26" fmla="*/ 856572 w 3634209"/>
              <a:gd name="connsiteY26" fmla="*/ 49238 h 5788556"/>
              <a:gd name="connsiteX0" fmla="*/ 856572 w 3640953"/>
              <a:gd name="connsiteY0" fmla="*/ 49238 h 5788556"/>
              <a:gd name="connsiteX1" fmla="*/ 1140275 w 3640953"/>
              <a:gd name="connsiteY1" fmla="*/ 0 h 5788556"/>
              <a:gd name="connsiteX2" fmla="*/ 1463833 w 3640953"/>
              <a:gd name="connsiteY2" fmla="*/ 14068 h 5788556"/>
              <a:gd name="connsiteX3" fmla="*/ 1576374 w 3640953"/>
              <a:gd name="connsiteY3" fmla="*/ 323558 h 5788556"/>
              <a:gd name="connsiteX4" fmla="*/ 2012473 w 3640953"/>
              <a:gd name="connsiteY4" fmla="*/ 478301 h 5788556"/>
              <a:gd name="connsiteX5" fmla="*/ 2265689 w 3640953"/>
              <a:gd name="connsiteY5" fmla="*/ 576777 h 5788556"/>
              <a:gd name="connsiteX6" fmla="*/ 2462639 w 3640953"/>
              <a:gd name="connsiteY6" fmla="*/ 337625 h 5788556"/>
              <a:gd name="connsiteX7" fmla="*/ 2786196 w 3640953"/>
              <a:gd name="connsiteY7" fmla="*/ 492370 h 5788556"/>
              <a:gd name="connsiteX8" fmla="*/ 3053483 w 3640953"/>
              <a:gd name="connsiteY8" fmla="*/ 520504 h 5788556"/>
              <a:gd name="connsiteX9" fmla="*/ 3250430 w 3640953"/>
              <a:gd name="connsiteY9" fmla="*/ 548642 h 5788556"/>
              <a:gd name="connsiteX10" fmla="*/ 3377038 w 3640953"/>
              <a:gd name="connsiteY10" fmla="*/ 1026942 h 5788556"/>
              <a:gd name="connsiteX11" fmla="*/ 3599772 w 3640953"/>
              <a:gd name="connsiteY11" fmla="*/ 2384475 h 5788556"/>
              <a:gd name="connsiteX12" fmla="*/ 2530628 w 3640953"/>
              <a:gd name="connsiteY12" fmla="*/ 5577841 h 5788556"/>
              <a:gd name="connsiteX13" fmla="*/ 1942132 w 3640953"/>
              <a:gd name="connsiteY13" fmla="*/ 4740813 h 5788556"/>
              <a:gd name="connsiteX14" fmla="*/ 1674845 w 3640953"/>
              <a:gd name="connsiteY14" fmla="*/ 4192172 h 5788556"/>
              <a:gd name="connsiteX15" fmla="*/ 1618575 w 3640953"/>
              <a:gd name="connsiteY15" fmla="*/ 4121833 h 5788556"/>
              <a:gd name="connsiteX16" fmla="*/ 1801456 w 3640953"/>
              <a:gd name="connsiteY16" fmla="*/ 3671669 h 5788556"/>
              <a:gd name="connsiteX17" fmla="*/ 1435695 w 3640953"/>
              <a:gd name="connsiteY17" fmla="*/ 3038621 h 5788556"/>
              <a:gd name="connsiteX18" fmla="*/ 1393492 w 3640953"/>
              <a:gd name="connsiteY18" fmla="*/ 2504050 h 5788556"/>
              <a:gd name="connsiteX19" fmla="*/ 547084 w 3640953"/>
              <a:gd name="connsiteY19" fmla="*/ 2243798 h 5788556"/>
              <a:gd name="connsiteX20" fmla="*/ 71129 w 3640953"/>
              <a:gd name="connsiteY20" fmla="*/ 2489983 h 5788556"/>
              <a:gd name="connsiteX21" fmla="*/ 141466 w 3640953"/>
              <a:gd name="connsiteY21" fmla="*/ 1336433 h 5788556"/>
              <a:gd name="connsiteX22" fmla="*/ 792 w 3640953"/>
              <a:gd name="connsiteY22" fmla="*/ 661182 h 5788556"/>
              <a:gd name="connsiteX23" fmla="*/ 141468 w 3640953"/>
              <a:gd name="connsiteY23" fmla="*/ 295423 h 5788556"/>
              <a:gd name="connsiteX24" fmla="*/ 14860 w 3640953"/>
              <a:gd name="connsiteY24" fmla="*/ 379829 h 5788556"/>
              <a:gd name="connsiteX25" fmla="*/ 268076 w 3640953"/>
              <a:gd name="connsiteY25" fmla="*/ 126609 h 5788556"/>
              <a:gd name="connsiteX26" fmla="*/ 856572 w 3640953"/>
              <a:gd name="connsiteY26" fmla="*/ 49238 h 5788556"/>
              <a:gd name="connsiteX0" fmla="*/ 856572 w 3648991"/>
              <a:gd name="connsiteY0" fmla="*/ 49238 h 5788556"/>
              <a:gd name="connsiteX1" fmla="*/ 1140275 w 3648991"/>
              <a:gd name="connsiteY1" fmla="*/ 0 h 5788556"/>
              <a:gd name="connsiteX2" fmla="*/ 1463833 w 3648991"/>
              <a:gd name="connsiteY2" fmla="*/ 14068 h 5788556"/>
              <a:gd name="connsiteX3" fmla="*/ 1576374 w 3648991"/>
              <a:gd name="connsiteY3" fmla="*/ 323558 h 5788556"/>
              <a:gd name="connsiteX4" fmla="*/ 2012473 w 3648991"/>
              <a:gd name="connsiteY4" fmla="*/ 478301 h 5788556"/>
              <a:gd name="connsiteX5" fmla="*/ 2265689 w 3648991"/>
              <a:gd name="connsiteY5" fmla="*/ 576777 h 5788556"/>
              <a:gd name="connsiteX6" fmla="*/ 2462639 w 3648991"/>
              <a:gd name="connsiteY6" fmla="*/ 337625 h 5788556"/>
              <a:gd name="connsiteX7" fmla="*/ 2786196 w 3648991"/>
              <a:gd name="connsiteY7" fmla="*/ 492370 h 5788556"/>
              <a:gd name="connsiteX8" fmla="*/ 3053483 w 3648991"/>
              <a:gd name="connsiteY8" fmla="*/ 520504 h 5788556"/>
              <a:gd name="connsiteX9" fmla="*/ 3250430 w 3648991"/>
              <a:gd name="connsiteY9" fmla="*/ 548642 h 5788556"/>
              <a:gd name="connsiteX10" fmla="*/ 3377038 w 3648991"/>
              <a:gd name="connsiteY10" fmla="*/ 1026942 h 5788556"/>
              <a:gd name="connsiteX11" fmla="*/ 3405173 w 3648991"/>
              <a:gd name="connsiteY11" fmla="*/ 1547447 h 5788556"/>
              <a:gd name="connsiteX12" fmla="*/ 3599772 w 3648991"/>
              <a:gd name="connsiteY12" fmla="*/ 2384475 h 5788556"/>
              <a:gd name="connsiteX13" fmla="*/ 2530628 w 3648991"/>
              <a:gd name="connsiteY13" fmla="*/ 5577841 h 5788556"/>
              <a:gd name="connsiteX14" fmla="*/ 1942132 w 3648991"/>
              <a:gd name="connsiteY14" fmla="*/ 4740813 h 5788556"/>
              <a:gd name="connsiteX15" fmla="*/ 1674845 w 3648991"/>
              <a:gd name="connsiteY15" fmla="*/ 4192172 h 5788556"/>
              <a:gd name="connsiteX16" fmla="*/ 1618575 w 3648991"/>
              <a:gd name="connsiteY16" fmla="*/ 4121833 h 5788556"/>
              <a:gd name="connsiteX17" fmla="*/ 1801456 w 3648991"/>
              <a:gd name="connsiteY17" fmla="*/ 3671669 h 5788556"/>
              <a:gd name="connsiteX18" fmla="*/ 1435695 w 3648991"/>
              <a:gd name="connsiteY18" fmla="*/ 3038621 h 5788556"/>
              <a:gd name="connsiteX19" fmla="*/ 1393492 w 3648991"/>
              <a:gd name="connsiteY19" fmla="*/ 2504050 h 5788556"/>
              <a:gd name="connsiteX20" fmla="*/ 547084 w 3648991"/>
              <a:gd name="connsiteY20" fmla="*/ 2243798 h 5788556"/>
              <a:gd name="connsiteX21" fmla="*/ 71129 w 3648991"/>
              <a:gd name="connsiteY21" fmla="*/ 2489983 h 5788556"/>
              <a:gd name="connsiteX22" fmla="*/ 141466 w 3648991"/>
              <a:gd name="connsiteY22" fmla="*/ 1336433 h 5788556"/>
              <a:gd name="connsiteX23" fmla="*/ 792 w 3648991"/>
              <a:gd name="connsiteY23" fmla="*/ 661182 h 5788556"/>
              <a:gd name="connsiteX24" fmla="*/ 141468 w 3648991"/>
              <a:gd name="connsiteY24" fmla="*/ 295423 h 5788556"/>
              <a:gd name="connsiteX25" fmla="*/ 14860 w 3648991"/>
              <a:gd name="connsiteY25" fmla="*/ 379829 h 5788556"/>
              <a:gd name="connsiteX26" fmla="*/ 268076 w 3648991"/>
              <a:gd name="connsiteY26" fmla="*/ 126609 h 5788556"/>
              <a:gd name="connsiteX27" fmla="*/ 856572 w 3648991"/>
              <a:gd name="connsiteY27" fmla="*/ 49238 h 5788556"/>
              <a:gd name="connsiteX0" fmla="*/ 856572 w 3670803"/>
              <a:gd name="connsiteY0" fmla="*/ 49238 h 5788556"/>
              <a:gd name="connsiteX1" fmla="*/ 1140275 w 3670803"/>
              <a:gd name="connsiteY1" fmla="*/ 0 h 5788556"/>
              <a:gd name="connsiteX2" fmla="*/ 1463833 w 3670803"/>
              <a:gd name="connsiteY2" fmla="*/ 14068 h 5788556"/>
              <a:gd name="connsiteX3" fmla="*/ 1576374 w 3670803"/>
              <a:gd name="connsiteY3" fmla="*/ 323558 h 5788556"/>
              <a:gd name="connsiteX4" fmla="*/ 2012473 w 3670803"/>
              <a:gd name="connsiteY4" fmla="*/ 478301 h 5788556"/>
              <a:gd name="connsiteX5" fmla="*/ 2265689 w 3670803"/>
              <a:gd name="connsiteY5" fmla="*/ 576777 h 5788556"/>
              <a:gd name="connsiteX6" fmla="*/ 2462639 w 3670803"/>
              <a:gd name="connsiteY6" fmla="*/ 337625 h 5788556"/>
              <a:gd name="connsiteX7" fmla="*/ 2786196 w 3670803"/>
              <a:gd name="connsiteY7" fmla="*/ 492370 h 5788556"/>
              <a:gd name="connsiteX8" fmla="*/ 3053483 w 3670803"/>
              <a:gd name="connsiteY8" fmla="*/ 520504 h 5788556"/>
              <a:gd name="connsiteX9" fmla="*/ 3250430 w 3670803"/>
              <a:gd name="connsiteY9" fmla="*/ 548642 h 5788556"/>
              <a:gd name="connsiteX10" fmla="*/ 3377038 w 3670803"/>
              <a:gd name="connsiteY10" fmla="*/ 1026942 h 5788556"/>
              <a:gd name="connsiteX11" fmla="*/ 3545850 w 3670803"/>
              <a:gd name="connsiteY11" fmla="*/ 1463041 h 5788556"/>
              <a:gd name="connsiteX12" fmla="*/ 3599772 w 3670803"/>
              <a:gd name="connsiteY12" fmla="*/ 2384475 h 5788556"/>
              <a:gd name="connsiteX13" fmla="*/ 2530628 w 3670803"/>
              <a:gd name="connsiteY13" fmla="*/ 5577841 h 5788556"/>
              <a:gd name="connsiteX14" fmla="*/ 1942132 w 3670803"/>
              <a:gd name="connsiteY14" fmla="*/ 4740813 h 5788556"/>
              <a:gd name="connsiteX15" fmla="*/ 1674845 w 3670803"/>
              <a:gd name="connsiteY15" fmla="*/ 4192172 h 5788556"/>
              <a:gd name="connsiteX16" fmla="*/ 1618575 w 3670803"/>
              <a:gd name="connsiteY16" fmla="*/ 4121833 h 5788556"/>
              <a:gd name="connsiteX17" fmla="*/ 1801456 w 3670803"/>
              <a:gd name="connsiteY17" fmla="*/ 3671669 h 5788556"/>
              <a:gd name="connsiteX18" fmla="*/ 1435695 w 3670803"/>
              <a:gd name="connsiteY18" fmla="*/ 3038621 h 5788556"/>
              <a:gd name="connsiteX19" fmla="*/ 1393492 w 3670803"/>
              <a:gd name="connsiteY19" fmla="*/ 2504050 h 5788556"/>
              <a:gd name="connsiteX20" fmla="*/ 547084 w 3670803"/>
              <a:gd name="connsiteY20" fmla="*/ 2243798 h 5788556"/>
              <a:gd name="connsiteX21" fmla="*/ 71129 w 3670803"/>
              <a:gd name="connsiteY21" fmla="*/ 2489983 h 5788556"/>
              <a:gd name="connsiteX22" fmla="*/ 141466 w 3670803"/>
              <a:gd name="connsiteY22" fmla="*/ 1336433 h 5788556"/>
              <a:gd name="connsiteX23" fmla="*/ 792 w 3670803"/>
              <a:gd name="connsiteY23" fmla="*/ 661182 h 5788556"/>
              <a:gd name="connsiteX24" fmla="*/ 141468 w 3670803"/>
              <a:gd name="connsiteY24" fmla="*/ 295423 h 5788556"/>
              <a:gd name="connsiteX25" fmla="*/ 14860 w 3670803"/>
              <a:gd name="connsiteY25" fmla="*/ 379829 h 5788556"/>
              <a:gd name="connsiteX26" fmla="*/ 268076 w 3670803"/>
              <a:gd name="connsiteY26" fmla="*/ 126609 h 5788556"/>
              <a:gd name="connsiteX27" fmla="*/ 856572 w 3670803"/>
              <a:gd name="connsiteY27" fmla="*/ 49238 h 5788556"/>
              <a:gd name="connsiteX0" fmla="*/ 856572 w 3711425"/>
              <a:gd name="connsiteY0" fmla="*/ 49238 h 5788556"/>
              <a:gd name="connsiteX1" fmla="*/ 1140275 w 3711425"/>
              <a:gd name="connsiteY1" fmla="*/ 0 h 5788556"/>
              <a:gd name="connsiteX2" fmla="*/ 1463833 w 3711425"/>
              <a:gd name="connsiteY2" fmla="*/ 14068 h 5788556"/>
              <a:gd name="connsiteX3" fmla="*/ 1576374 w 3711425"/>
              <a:gd name="connsiteY3" fmla="*/ 323558 h 5788556"/>
              <a:gd name="connsiteX4" fmla="*/ 2012473 w 3711425"/>
              <a:gd name="connsiteY4" fmla="*/ 478301 h 5788556"/>
              <a:gd name="connsiteX5" fmla="*/ 2265689 w 3711425"/>
              <a:gd name="connsiteY5" fmla="*/ 576777 h 5788556"/>
              <a:gd name="connsiteX6" fmla="*/ 2462639 w 3711425"/>
              <a:gd name="connsiteY6" fmla="*/ 337625 h 5788556"/>
              <a:gd name="connsiteX7" fmla="*/ 2786196 w 3711425"/>
              <a:gd name="connsiteY7" fmla="*/ 492370 h 5788556"/>
              <a:gd name="connsiteX8" fmla="*/ 3053483 w 3711425"/>
              <a:gd name="connsiteY8" fmla="*/ 520504 h 5788556"/>
              <a:gd name="connsiteX9" fmla="*/ 3250430 w 3711425"/>
              <a:gd name="connsiteY9" fmla="*/ 548642 h 5788556"/>
              <a:gd name="connsiteX10" fmla="*/ 3377038 w 3711425"/>
              <a:gd name="connsiteY10" fmla="*/ 1026942 h 5788556"/>
              <a:gd name="connsiteX11" fmla="*/ 3545850 w 3711425"/>
              <a:gd name="connsiteY11" fmla="*/ 1463041 h 5788556"/>
              <a:gd name="connsiteX12" fmla="*/ 3672459 w 3711425"/>
              <a:gd name="connsiteY12" fmla="*/ 1800665 h 5788556"/>
              <a:gd name="connsiteX13" fmla="*/ 3599772 w 3711425"/>
              <a:gd name="connsiteY13" fmla="*/ 2384475 h 5788556"/>
              <a:gd name="connsiteX14" fmla="*/ 2530628 w 3711425"/>
              <a:gd name="connsiteY14" fmla="*/ 5577841 h 5788556"/>
              <a:gd name="connsiteX15" fmla="*/ 1942132 w 3711425"/>
              <a:gd name="connsiteY15" fmla="*/ 4740813 h 5788556"/>
              <a:gd name="connsiteX16" fmla="*/ 1674845 w 3711425"/>
              <a:gd name="connsiteY16" fmla="*/ 4192172 h 5788556"/>
              <a:gd name="connsiteX17" fmla="*/ 1618575 w 3711425"/>
              <a:gd name="connsiteY17" fmla="*/ 4121833 h 5788556"/>
              <a:gd name="connsiteX18" fmla="*/ 1801456 w 3711425"/>
              <a:gd name="connsiteY18" fmla="*/ 3671669 h 5788556"/>
              <a:gd name="connsiteX19" fmla="*/ 1435695 w 3711425"/>
              <a:gd name="connsiteY19" fmla="*/ 3038621 h 5788556"/>
              <a:gd name="connsiteX20" fmla="*/ 1393492 w 3711425"/>
              <a:gd name="connsiteY20" fmla="*/ 2504050 h 5788556"/>
              <a:gd name="connsiteX21" fmla="*/ 547084 w 3711425"/>
              <a:gd name="connsiteY21" fmla="*/ 2243798 h 5788556"/>
              <a:gd name="connsiteX22" fmla="*/ 71129 w 3711425"/>
              <a:gd name="connsiteY22" fmla="*/ 2489983 h 5788556"/>
              <a:gd name="connsiteX23" fmla="*/ 141466 w 3711425"/>
              <a:gd name="connsiteY23" fmla="*/ 1336433 h 5788556"/>
              <a:gd name="connsiteX24" fmla="*/ 792 w 3711425"/>
              <a:gd name="connsiteY24" fmla="*/ 661182 h 5788556"/>
              <a:gd name="connsiteX25" fmla="*/ 141468 w 3711425"/>
              <a:gd name="connsiteY25" fmla="*/ 295423 h 5788556"/>
              <a:gd name="connsiteX26" fmla="*/ 14860 w 3711425"/>
              <a:gd name="connsiteY26" fmla="*/ 379829 h 5788556"/>
              <a:gd name="connsiteX27" fmla="*/ 268076 w 3711425"/>
              <a:gd name="connsiteY27" fmla="*/ 126609 h 5788556"/>
              <a:gd name="connsiteX28" fmla="*/ 856572 w 3711425"/>
              <a:gd name="connsiteY28" fmla="*/ 49238 h 5788556"/>
              <a:gd name="connsiteX0" fmla="*/ 856572 w 3784600"/>
              <a:gd name="connsiteY0" fmla="*/ 49238 h 5788556"/>
              <a:gd name="connsiteX1" fmla="*/ 1140275 w 3784600"/>
              <a:gd name="connsiteY1" fmla="*/ 0 h 5788556"/>
              <a:gd name="connsiteX2" fmla="*/ 1463833 w 3784600"/>
              <a:gd name="connsiteY2" fmla="*/ 14068 h 5788556"/>
              <a:gd name="connsiteX3" fmla="*/ 1576374 w 3784600"/>
              <a:gd name="connsiteY3" fmla="*/ 323558 h 5788556"/>
              <a:gd name="connsiteX4" fmla="*/ 2012473 w 3784600"/>
              <a:gd name="connsiteY4" fmla="*/ 478301 h 5788556"/>
              <a:gd name="connsiteX5" fmla="*/ 2265689 w 3784600"/>
              <a:gd name="connsiteY5" fmla="*/ 576777 h 5788556"/>
              <a:gd name="connsiteX6" fmla="*/ 2462639 w 3784600"/>
              <a:gd name="connsiteY6" fmla="*/ 337625 h 5788556"/>
              <a:gd name="connsiteX7" fmla="*/ 2786196 w 3784600"/>
              <a:gd name="connsiteY7" fmla="*/ 492370 h 5788556"/>
              <a:gd name="connsiteX8" fmla="*/ 3053483 w 3784600"/>
              <a:gd name="connsiteY8" fmla="*/ 520504 h 5788556"/>
              <a:gd name="connsiteX9" fmla="*/ 3250430 w 3784600"/>
              <a:gd name="connsiteY9" fmla="*/ 548642 h 5788556"/>
              <a:gd name="connsiteX10" fmla="*/ 3377038 w 3784600"/>
              <a:gd name="connsiteY10" fmla="*/ 1026942 h 5788556"/>
              <a:gd name="connsiteX11" fmla="*/ 3545850 w 3784600"/>
              <a:gd name="connsiteY11" fmla="*/ 1463041 h 5788556"/>
              <a:gd name="connsiteX12" fmla="*/ 3672459 w 3784600"/>
              <a:gd name="connsiteY12" fmla="*/ 1800665 h 5788556"/>
              <a:gd name="connsiteX13" fmla="*/ 3599772 w 3784600"/>
              <a:gd name="connsiteY13" fmla="*/ 2384475 h 5788556"/>
              <a:gd name="connsiteX14" fmla="*/ 2530628 w 3784600"/>
              <a:gd name="connsiteY14" fmla="*/ 5577841 h 5788556"/>
              <a:gd name="connsiteX15" fmla="*/ 1942132 w 3784600"/>
              <a:gd name="connsiteY15" fmla="*/ 4740813 h 5788556"/>
              <a:gd name="connsiteX16" fmla="*/ 1674845 w 3784600"/>
              <a:gd name="connsiteY16" fmla="*/ 4192172 h 5788556"/>
              <a:gd name="connsiteX17" fmla="*/ 1618575 w 3784600"/>
              <a:gd name="connsiteY17" fmla="*/ 4121833 h 5788556"/>
              <a:gd name="connsiteX18" fmla="*/ 1801456 w 3784600"/>
              <a:gd name="connsiteY18" fmla="*/ 3671669 h 5788556"/>
              <a:gd name="connsiteX19" fmla="*/ 1435695 w 3784600"/>
              <a:gd name="connsiteY19" fmla="*/ 3038621 h 5788556"/>
              <a:gd name="connsiteX20" fmla="*/ 1393492 w 3784600"/>
              <a:gd name="connsiteY20" fmla="*/ 2504050 h 5788556"/>
              <a:gd name="connsiteX21" fmla="*/ 547084 w 3784600"/>
              <a:gd name="connsiteY21" fmla="*/ 2243798 h 5788556"/>
              <a:gd name="connsiteX22" fmla="*/ 71129 w 3784600"/>
              <a:gd name="connsiteY22" fmla="*/ 2489983 h 5788556"/>
              <a:gd name="connsiteX23" fmla="*/ 141466 w 3784600"/>
              <a:gd name="connsiteY23" fmla="*/ 1336433 h 5788556"/>
              <a:gd name="connsiteX24" fmla="*/ 792 w 3784600"/>
              <a:gd name="connsiteY24" fmla="*/ 661182 h 5788556"/>
              <a:gd name="connsiteX25" fmla="*/ 141468 w 3784600"/>
              <a:gd name="connsiteY25" fmla="*/ 295423 h 5788556"/>
              <a:gd name="connsiteX26" fmla="*/ 14860 w 3784600"/>
              <a:gd name="connsiteY26" fmla="*/ 379829 h 5788556"/>
              <a:gd name="connsiteX27" fmla="*/ 268076 w 3784600"/>
              <a:gd name="connsiteY27" fmla="*/ 126609 h 5788556"/>
              <a:gd name="connsiteX28" fmla="*/ 856572 w 3784600"/>
              <a:gd name="connsiteY28" fmla="*/ 49238 h 5788556"/>
              <a:gd name="connsiteX0" fmla="*/ 856572 w 3803188"/>
              <a:gd name="connsiteY0" fmla="*/ 49238 h 5788556"/>
              <a:gd name="connsiteX1" fmla="*/ 1140275 w 3803188"/>
              <a:gd name="connsiteY1" fmla="*/ 0 h 5788556"/>
              <a:gd name="connsiteX2" fmla="*/ 1463833 w 3803188"/>
              <a:gd name="connsiteY2" fmla="*/ 14068 h 5788556"/>
              <a:gd name="connsiteX3" fmla="*/ 1576374 w 3803188"/>
              <a:gd name="connsiteY3" fmla="*/ 323558 h 5788556"/>
              <a:gd name="connsiteX4" fmla="*/ 2012473 w 3803188"/>
              <a:gd name="connsiteY4" fmla="*/ 478301 h 5788556"/>
              <a:gd name="connsiteX5" fmla="*/ 2265689 w 3803188"/>
              <a:gd name="connsiteY5" fmla="*/ 576777 h 5788556"/>
              <a:gd name="connsiteX6" fmla="*/ 2462639 w 3803188"/>
              <a:gd name="connsiteY6" fmla="*/ 337625 h 5788556"/>
              <a:gd name="connsiteX7" fmla="*/ 2786196 w 3803188"/>
              <a:gd name="connsiteY7" fmla="*/ 492370 h 5788556"/>
              <a:gd name="connsiteX8" fmla="*/ 3053483 w 3803188"/>
              <a:gd name="connsiteY8" fmla="*/ 520504 h 5788556"/>
              <a:gd name="connsiteX9" fmla="*/ 3250430 w 3803188"/>
              <a:gd name="connsiteY9" fmla="*/ 548642 h 5788556"/>
              <a:gd name="connsiteX10" fmla="*/ 3377038 w 3803188"/>
              <a:gd name="connsiteY10" fmla="*/ 1026942 h 5788556"/>
              <a:gd name="connsiteX11" fmla="*/ 3545850 w 3803188"/>
              <a:gd name="connsiteY11" fmla="*/ 1463041 h 5788556"/>
              <a:gd name="connsiteX12" fmla="*/ 3700594 w 3803188"/>
              <a:gd name="connsiteY12" fmla="*/ 1786597 h 5788556"/>
              <a:gd name="connsiteX13" fmla="*/ 3599772 w 3803188"/>
              <a:gd name="connsiteY13" fmla="*/ 2384475 h 5788556"/>
              <a:gd name="connsiteX14" fmla="*/ 2530628 w 3803188"/>
              <a:gd name="connsiteY14" fmla="*/ 5577841 h 5788556"/>
              <a:gd name="connsiteX15" fmla="*/ 1942132 w 3803188"/>
              <a:gd name="connsiteY15" fmla="*/ 4740813 h 5788556"/>
              <a:gd name="connsiteX16" fmla="*/ 1674845 w 3803188"/>
              <a:gd name="connsiteY16" fmla="*/ 4192172 h 5788556"/>
              <a:gd name="connsiteX17" fmla="*/ 1618575 w 3803188"/>
              <a:gd name="connsiteY17" fmla="*/ 4121833 h 5788556"/>
              <a:gd name="connsiteX18" fmla="*/ 1801456 w 3803188"/>
              <a:gd name="connsiteY18" fmla="*/ 3671669 h 5788556"/>
              <a:gd name="connsiteX19" fmla="*/ 1435695 w 3803188"/>
              <a:gd name="connsiteY19" fmla="*/ 3038621 h 5788556"/>
              <a:gd name="connsiteX20" fmla="*/ 1393492 w 3803188"/>
              <a:gd name="connsiteY20" fmla="*/ 2504050 h 5788556"/>
              <a:gd name="connsiteX21" fmla="*/ 547084 w 3803188"/>
              <a:gd name="connsiteY21" fmla="*/ 2243798 h 5788556"/>
              <a:gd name="connsiteX22" fmla="*/ 71129 w 3803188"/>
              <a:gd name="connsiteY22" fmla="*/ 2489983 h 5788556"/>
              <a:gd name="connsiteX23" fmla="*/ 141466 w 3803188"/>
              <a:gd name="connsiteY23" fmla="*/ 1336433 h 5788556"/>
              <a:gd name="connsiteX24" fmla="*/ 792 w 3803188"/>
              <a:gd name="connsiteY24" fmla="*/ 661182 h 5788556"/>
              <a:gd name="connsiteX25" fmla="*/ 141468 w 3803188"/>
              <a:gd name="connsiteY25" fmla="*/ 295423 h 5788556"/>
              <a:gd name="connsiteX26" fmla="*/ 14860 w 3803188"/>
              <a:gd name="connsiteY26" fmla="*/ 379829 h 5788556"/>
              <a:gd name="connsiteX27" fmla="*/ 268076 w 3803188"/>
              <a:gd name="connsiteY27" fmla="*/ 126609 h 5788556"/>
              <a:gd name="connsiteX28" fmla="*/ 856572 w 3803188"/>
              <a:gd name="connsiteY28" fmla="*/ 49238 h 5788556"/>
              <a:gd name="connsiteX0" fmla="*/ 856572 w 4038836"/>
              <a:gd name="connsiteY0" fmla="*/ 49238 h 5788556"/>
              <a:gd name="connsiteX1" fmla="*/ 1140275 w 4038836"/>
              <a:gd name="connsiteY1" fmla="*/ 0 h 5788556"/>
              <a:gd name="connsiteX2" fmla="*/ 1463833 w 4038836"/>
              <a:gd name="connsiteY2" fmla="*/ 14068 h 5788556"/>
              <a:gd name="connsiteX3" fmla="*/ 1576374 w 4038836"/>
              <a:gd name="connsiteY3" fmla="*/ 323558 h 5788556"/>
              <a:gd name="connsiteX4" fmla="*/ 2012473 w 4038836"/>
              <a:gd name="connsiteY4" fmla="*/ 478301 h 5788556"/>
              <a:gd name="connsiteX5" fmla="*/ 2265689 w 4038836"/>
              <a:gd name="connsiteY5" fmla="*/ 576777 h 5788556"/>
              <a:gd name="connsiteX6" fmla="*/ 2462639 w 4038836"/>
              <a:gd name="connsiteY6" fmla="*/ 337625 h 5788556"/>
              <a:gd name="connsiteX7" fmla="*/ 2786196 w 4038836"/>
              <a:gd name="connsiteY7" fmla="*/ 492370 h 5788556"/>
              <a:gd name="connsiteX8" fmla="*/ 3053483 w 4038836"/>
              <a:gd name="connsiteY8" fmla="*/ 520504 h 5788556"/>
              <a:gd name="connsiteX9" fmla="*/ 3250430 w 4038836"/>
              <a:gd name="connsiteY9" fmla="*/ 548642 h 5788556"/>
              <a:gd name="connsiteX10" fmla="*/ 3377038 w 4038836"/>
              <a:gd name="connsiteY10" fmla="*/ 1026942 h 5788556"/>
              <a:gd name="connsiteX11" fmla="*/ 3545850 w 4038836"/>
              <a:gd name="connsiteY11" fmla="*/ 1463041 h 5788556"/>
              <a:gd name="connsiteX12" fmla="*/ 3700594 w 4038836"/>
              <a:gd name="connsiteY12" fmla="*/ 1786597 h 5788556"/>
              <a:gd name="connsiteX13" fmla="*/ 4038218 w 4038836"/>
              <a:gd name="connsiteY13" fmla="*/ 2124222 h 5788556"/>
              <a:gd name="connsiteX14" fmla="*/ 3599772 w 4038836"/>
              <a:gd name="connsiteY14" fmla="*/ 2384475 h 5788556"/>
              <a:gd name="connsiteX15" fmla="*/ 2530628 w 4038836"/>
              <a:gd name="connsiteY15" fmla="*/ 5577841 h 5788556"/>
              <a:gd name="connsiteX16" fmla="*/ 1942132 w 4038836"/>
              <a:gd name="connsiteY16" fmla="*/ 4740813 h 5788556"/>
              <a:gd name="connsiteX17" fmla="*/ 1674845 w 4038836"/>
              <a:gd name="connsiteY17" fmla="*/ 4192172 h 5788556"/>
              <a:gd name="connsiteX18" fmla="*/ 1618575 w 4038836"/>
              <a:gd name="connsiteY18" fmla="*/ 4121833 h 5788556"/>
              <a:gd name="connsiteX19" fmla="*/ 1801456 w 4038836"/>
              <a:gd name="connsiteY19" fmla="*/ 3671669 h 5788556"/>
              <a:gd name="connsiteX20" fmla="*/ 1435695 w 4038836"/>
              <a:gd name="connsiteY20" fmla="*/ 3038621 h 5788556"/>
              <a:gd name="connsiteX21" fmla="*/ 1393492 w 4038836"/>
              <a:gd name="connsiteY21" fmla="*/ 2504050 h 5788556"/>
              <a:gd name="connsiteX22" fmla="*/ 547084 w 4038836"/>
              <a:gd name="connsiteY22" fmla="*/ 2243798 h 5788556"/>
              <a:gd name="connsiteX23" fmla="*/ 71129 w 4038836"/>
              <a:gd name="connsiteY23" fmla="*/ 2489983 h 5788556"/>
              <a:gd name="connsiteX24" fmla="*/ 141466 w 4038836"/>
              <a:gd name="connsiteY24" fmla="*/ 1336433 h 5788556"/>
              <a:gd name="connsiteX25" fmla="*/ 792 w 4038836"/>
              <a:gd name="connsiteY25" fmla="*/ 661182 h 5788556"/>
              <a:gd name="connsiteX26" fmla="*/ 141468 w 4038836"/>
              <a:gd name="connsiteY26" fmla="*/ 295423 h 5788556"/>
              <a:gd name="connsiteX27" fmla="*/ 14860 w 4038836"/>
              <a:gd name="connsiteY27" fmla="*/ 379829 h 5788556"/>
              <a:gd name="connsiteX28" fmla="*/ 268076 w 4038836"/>
              <a:gd name="connsiteY28" fmla="*/ 126609 h 5788556"/>
              <a:gd name="connsiteX29" fmla="*/ 856572 w 4038836"/>
              <a:gd name="connsiteY29" fmla="*/ 49238 h 5788556"/>
              <a:gd name="connsiteX0" fmla="*/ 856572 w 4039138"/>
              <a:gd name="connsiteY0" fmla="*/ 49238 h 5788556"/>
              <a:gd name="connsiteX1" fmla="*/ 1140275 w 4039138"/>
              <a:gd name="connsiteY1" fmla="*/ 0 h 5788556"/>
              <a:gd name="connsiteX2" fmla="*/ 1463833 w 4039138"/>
              <a:gd name="connsiteY2" fmla="*/ 14068 h 5788556"/>
              <a:gd name="connsiteX3" fmla="*/ 1576374 w 4039138"/>
              <a:gd name="connsiteY3" fmla="*/ 323558 h 5788556"/>
              <a:gd name="connsiteX4" fmla="*/ 2012473 w 4039138"/>
              <a:gd name="connsiteY4" fmla="*/ 478301 h 5788556"/>
              <a:gd name="connsiteX5" fmla="*/ 2265689 w 4039138"/>
              <a:gd name="connsiteY5" fmla="*/ 576777 h 5788556"/>
              <a:gd name="connsiteX6" fmla="*/ 2462639 w 4039138"/>
              <a:gd name="connsiteY6" fmla="*/ 337625 h 5788556"/>
              <a:gd name="connsiteX7" fmla="*/ 2786196 w 4039138"/>
              <a:gd name="connsiteY7" fmla="*/ 492370 h 5788556"/>
              <a:gd name="connsiteX8" fmla="*/ 3053483 w 4039138"/>
              <a:gd name="connsiteY8" fmla="*/ 520504 h 5788556"/>
              <a:gd name="connsiteX9" fmla="*/ 3250430 w 4039138"/>
              <a:gd name="connsiteY9" fmla="*/ 548642 h 5788556"/>
              <a:gd name="connsiteX10" fmla="*/ 3377038 w 4039138"/>
              <a:gd name="connsiteY10" fmla="*/ 1026942 h 5788556"/>
              <a:gd name="connsiteX11" fmla="*/ 3545850 w 4039138"/>
              <a:gd name="connsiteY11" fmla="*/ 1463041 h 5788556"/>
              <a:gd name="connsiteX12" fmla="*/ 3813135 w 4039138"/>
              <a:gd name="connsiteY12" fmla="*/ 1786597 h 5788556"/>
              <a:gd name="connsiteX13" fmla="*/ 4038218 w 4039138"/>
              <a:gd name="connsiteY13" fmla="*/ 2124222 h 5788556"/>
              <a:gd name="connsiteX14" fmla="*/ 3599772 w 4039138"/>
              <a:gd name="connsiteY14" fmla="*/ 2384475 h 5788556"/>
              <a:gd name="connsiteX15" fmla="*/ 2530628 w 4039138"/>
              <a:gd name="connsiteY15" fmla="*/ 5577841 h 5788556"/>
              <a:gd name="connsiteX16" fmla="*/ 1942132 w 4039138"/>
              <a:gd name="connsiteY16" fmla="*/ 4740813 h 5788556"/>
              <a:gd name="connsiteX17" fmla="*/ 1674845 w 4039138"/>
              <a:gd name="connsiteY17" fmla="*/ 4192172 h 5788556"/>
              <a:gd name="connsiteX18" fmla="*/ 1618575 w 4039138"/>
              <a:gd name="connsiteY18" fmla="*/ 4121833 h 5788556"/>
              <a:gd name="connsiteX19" fmla="*/ 1801456 w 4039138"/>
              <a:gd name="connsiteY19" fmla="*/ 3671669 h 5788556"/>
              <a:gd name="connsiteX20" fmla="*/ 1435695 w 4039138"/>
              <a:gd name="connsiteY20" fmla="*/ 3038621 h 5788556"/>
              <a:gd name="connsiteX21" fmla="*/ 1393492 w 4039138"/>
              <a:gd name="connsiteY21" fmla="*/ 2504050 h 5788556"/>
              <a:gd name="connsiteX22" fmla="*/ 547084 w 4039138"/>
              <a:gd name="connsiteY22" fmla="*/ 2243798 h 5788556"/>
              <a:gd name="connsiteX23" fmla="*/ 71129 w 4039138"/>
              <a:gd name="connsiteY23" fmla="*/ 2489983 h 5788556"/>
              <a:gd name="connsiteX24" fmla="*/ 141466 w 4039138"/>
              <a:gd name="connsiteY24" fmla="*/ 1336433 h 5788556"/>
              <a:gd name="connsiteX25" fmla="*/ 792 w 4039138"/>
              <a:gd name="connsiteY25" fmla="*/ 661182 h 5788556"/>
              <a:gd name="connsiteX26" fmla="*/ 141468 w 4039138"/>
              <a:gd name="connsiteY26" fmla="*/ 295423 h 5788556"/>
              <a:gd name="connsiteX27" fmla="*/ 14860 w 4039138"/>
              <a:gd name="connsiteY27" fmla="*/ 379829 h 5788556"/>
              <a:gd name="connsiteX28" fmla="*/ 268076 w 4039138"/>
              <a:gd name="connsiteY28" fmla="*/ 126609 h 5788556"/>
              <a:gd name="connsiteX29" fmla="*/ 856572 w 4039138"/>
              <a:gd name="connsiteY29" fmla="*/ 49238 h 5788556"/>
              <a:gd name="connsiteX0" fmla="*/ 856572 w 4166749"/>
              <a:gd name="connsiteY0" fmla="*/ 49238 h 5788556"/>
              <a:gd name="connsiteX1" fmla="*/ 1140275 w 4166749"/>
              <a:gd name="connsiteY1" fmla="*/ 0 h 5788556"/>
              <a:gd name="connsiteX2" fmla="*/ 1463833 w 4166749"/>
              <a:gd name="connsiteY2" fmla="*/ 14068 h 5788556"/>
              <a:gd name="connsiteX3" fmla="*/ 1576374 w 4166749"/>
              <a:gd name="connsiteY3" fmla="*/ 323558 h 5788556"/>
              <a:gd name="connsiteX4" fmla="*/ 2012473 w 4166749"/>
              <a:gd name="connsiteY4" fmla="*/ 478301 h 5788556"/>
              <a:gd name="connsiteX5" fmla="*/ 2265689 w 4166749"/>
              <a:gd name="connsiteY5" fmla="*/ 576777 h 5788556"/>
              <a:gd name="connsiteX6" fmla="*/ 2462639 w 4166749"/>
              <a:gd name="connsiteY6" fmla="*/ 337625 h 5788556"/>
              <a:gd name="connsiteX7" fmla="*/ 2786196 w 4166749"/>
              <a:gd name="connsiteY7" fmla="*/ 492370 h 5788556"/>
              <a:gd name="connsiteX8" fmla="*/ 3053483 w 4166749"/>
              <a:gd name="connsiteY8" fmla="*/ 520504 h 5788556"/>
              <a:gd name="connsiteX9" fmla="*/ 3250430 w 4166749"/>
              <a:gd name="connsiteY9" fmla="*/ 548642 h 5788556"/>
              <a:gd name="connsiteX10" fmla="*/ 3377038 w 4166749"/>
              <a:gd name="connsiteY10" fmla="*/ 1026942 h 5788556"/>
              <a:gd name="connsiteX11" fmla="*/ 3545850 w 4166749"/>
              <a:gd name="connsiteY11" fmla="*/ 1463041 h 5788556"/>
              <a:gd name="connsiteX12" fmla="*/ 3813135 w 4166749"/>
              <a:gd name="connsiteY12" fmla="*/ 1786597 h 5788556"/>
              <a:gd name="connsiteX13" fmla="*/ 4038218 w 4166749"/>
              <a:gd name="connsiteY13" fmla="*/ 2124222 h 5788556"/>
              <a:gd name="connsiteX14" fmla="*/ 4150760 w 4166749"/>
              <a:gd name="connsiteY14" fmla="*/ 2743200 h 5788556"/>
              <a:gd name="connsiteX15" fmla="*/ 3599772 w 4166749"/>
              <a:gd name="connsiteY15" fmla="*/ 2384475 h 5788556"/>
              <a:gd name="connsiteX16" fmla="*/ 2530628 w 4166749"/>
              <a:gd name="connsiteY16" fmla="*/ 5577841 h 5788556"/>
              <a:gd name="connsiteX17" fmla="*/ 1942132 w 4166749"/>
              <a:gd name="connsiteY17" fmla="*/ 4740813 h 5788556"/>
              <a:gd name="connsiteX18" fmla="*/ 1674845 w 4166749"/>
              <a:gd name="connsiteY18" fmla="*/ 4192172 h 5788556"/>
              <a:gd name="connsiteX19" fmla="*/ 1618575 w 4166749"/>
              <a:gd name="connsiteY19" fmla="*/ 4121833 h 5788556"/>
              <a:gd name="connsiteX20" fmla="*/ 1801456 w 4166749"/>
              <a:gd name="connsiteY20" fmla="*/ 3671669 h 5788556"/>
              <a:gd name="connsiteX21" fmla="*/ 1435695 w 4166749"/>
              <a:gd name="connsiteY21" fmla="*/ 3038621 h 5788556"/>
              <a:gd name="connsiteX22" fmla="*/ 1393492 w 4166749"/>
              <a:gd name="connsiteY22" fmla="*/ 2504050 h 5788556"/>
              <a:gd name="connsiteX23" fmla="*/ 547084 w 4166749"/>
              <a:gd name="connsiteY23" fmla="*/ 2243798 h 5788556"/>
              <a:gd name="connsiteX24" fmla="*/ 71129 w 4166749"/>
              <a:gd name="connsiteY24" fmla="*/ 2489983 h 5788556"/>
              <a:gd name="connsiteX25" fmla="*/ 141466 w 4166749"/>
              <a:gd name="connsiteY25" fmla="*/ 1336433 h 5788556"/>
              <a:gd name="connsiteX26" fmla="*/ 792 w 4166749"/>
              <a:gd name="connsiteY26" fmla="*/ 661182 h 5788556"/>
              <a:gd name="connsiteX27" fmla="*/ 141468 w 4166749"/>
              <a:gd name="connsiteY27" fmla="*/ 295423 h 5788556"/>
              <a:gd name="connsiteX28" fmla="*/ 14860 w 4166749"/>
              <a:gd name="connsiteY28" fmla="*/ 379829 h 5788556"/>
              <a:gd name="connsiteX29" fmla="*/ 268076 w 4166749"/>
              <a:gd name="connsiteY29" fmla="*/ 126609 h 5788556"/>
              <a:gd name="connsiteX30" fmla="*/ 856572 w 4166749"/>
              <a:gd name="connsiteY3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772 w 4573505"/>
              <a:gd name="connsiteY16" fmla="*/ 2384475 h 5788556"/>
              <a:gd name="connsiteX17" fmla="*/ 2530628 w 4573505"/>
              <a:gd name="connsiteY17" fmla="*/ 5577841 h 5788556"/>
              <a:gd name="connsiteX18" fmla="*/ 1942132 w 4573505"/>
              <a:gd name="connsiteY18" fmla="*/ 4740813 h 5788556"/>
              <a:gd name="connsiteX19" fmla="*/ 1674845 w 4573505"/>
              <a:gd name="connsiteY19" fmla="*/ 4192172 h 5788556"/>
              <a:gd name="connsiteX20" fmla="*/ 1618575 w 4573505"/>
              <a:gd name="connsiteY20" fmla="*/ 4121833 h 5788556"/>
              <a:gd name="connsiteX21" fmla="*/ 1801456 w 4573505"/>
              <a:gd name="connsiteY21" fmla="*/ 3671669 h 5788556"/>
              <a:gd name="connsiteX22" fmla="*/ 1435695 w 4573505"/>
              <a:gd name="connsiteY22" fmla="*/ 3038621 h 5788556"/>
              <a:gd name="connsiteX23" fmla="*/ 1393492 w 4573505"/>
              <a:gd name="connsiteY23" fmla="*/ 2504050 h 5788556"/>
              <a:gd name="connsiteX24" fmla="*/ 547084 w 4573505"/>
              <a:gd name="connsiteY24" fmla="*/ 2243798 h 5788556"/>
              <a:gd name="connsiteX25" fmla="*/ 71129 w 4573505"/>
              <a:gd name="connsiteY25" fmla="*/ 2489983 h 5788556"/>
              <a:gd name="connsiteX26" fmla="*/ 141466 w 4573505"/>
              <a:gd name="connsiteY26" fmla="*/ 1336433 h 5788556"/>
              <a:gd name="connsiteX27" fmla="*/ 792 w 4573505"/>
              <a:gd name="connsiteY27" fmla="*/ 661182 h 5788556"/>
              <a:gd name="connsiteX28" fmla="*/ 141468 w 4573505"/>
              <a:gd name="connsiteY28" fmla="*/ 295423 h 5788556"/>
              <a:gd name="connsiteX29" fmla="*/ 14860 w 4573505"/>
              <a:gd name="connsiteY29" fmla="*/ 379829 h 5788556"/>
              <a:gd name="connsiteX30" fmla="*/ 268076 w 4573505"/>
              <a:gd name="connsiteY30" fmla="*/ 126609 h 5788556"/>
              <a:gd name="connsiteX31" fmla="*/ 856572 w 4573505"/>
              <a:gd name="connsiteY3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2530628 w 4573505"/>
              <a:gd name="connsiteY17" fmla="*/ 5577841 h 5788556"/>
              <a:gd name="connsiteX18" fmla="*/ 1942132 w 4573505"/>
              <a:gd name="connsiteY18" fmla="*/ 4740813 h 5788556"/>
              <a:gd name="connsiteX19" fmla="*/ 1674845 w 4573505"/>
              <a:gd name="connsiteY19" fmla="*/ 4192172 h 5788556"/>
              <a:gd name="connsiteX20" fmla="*/ 1618575 w 4573505"/>
              <a:gd name="connsiteY20" fmla="*/ 4121833 h 5788556"/>
              <a:gd name="connsiteX21" fmla="*/ 1801456 w 4573505"/>
              <a:gd name="connsiteY21" fmla="*/ 3671669 h 5788556"/>
              <a:gd name="connsiteX22" fmla="*/ 1435695 w 4573505"/>
              <a:gd name="connsiteY22" fmla="*/ 3038621 h 5788556"/>
              <a:gd name="connsiteX23" fmla="*/ 1393492 w 4573505"/>
              <a:gd name="connsiteY23" fmla="*/ 2504050 h 5788556"/>
              <a:gd name="connsiteX24" fmla="*/ 547084 w 4573505"/>
              <a:gd name="connsiteY24" fmla="*/ 2243798 h 5788556"/>
              <a:gd name="connsiteX25" fmla="*/ 71129 w 4573505"/>
              <a:gd name="connsiteY25" fmla="*/ 2489983 h 5788556"/>
              <a:gd name="connsiteX26" fmla="*/ 141466 w 4573505"/>
              <a:gd name="connsiteY26" fmla="*/ 1336433 h 5788556"/>
              <a:gd name="connsiteX27" fmla="*/ 792 w 4573505"/>
              <a:gd name="connsiteY27" fmla="*/ 661182 h 5788556"/>
              <a:gd name="connsiteX28" fmla="*/ 141468 w 4573505"/>
              <a:gd name="connsiteY28" fmla="*/ 295423 h 5788556"/>
              <a:gd name="connsiteX29" fmla="*/ 14860 w 4573505"/>
              <a:gd name="connsiteY29" fmla="*/ 379829 h 5788556"/>
              <a:gd name="connsiteX30" fmla="*/ 268076 w 4573505"/>
              <a:gd name="connsiteY30" fmla="*/ 126609 h 5788556"/>
              <a:gd name="connsiteX31" fmla="*/ 856572 w 4573505"/>
              <a:gd name="connsiteY3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2530628 w 4573505"/>
              <a:gd name="connsiteY18" fmla="*/ 5577841 h 5788556"/>
              <a:gd name="connsiteX19" fmla="*/ 1942132 w 4573505"/>
              <a:gd name="connsiteY19" fmla="*/ 4740813 h 5788556"/>
              <a:gd name="connsiteX20" fmla="*/ 1674845 w 4573505"/>
              <a:gd name="connsiteY20" fmla="*/ 4192172 h 5788556"/>
              <a:gd name="connsiteX21" fmla="*/ 1618575 w 4573505"/>
              <a:gd name="connsiteY21" fmla="*/ 4121833 h 5788556"/>
              <a:gd name="connsiteX22" fmla="*/ 1801456 w 4573505"/>
              <a:gd name="connsiteY22" fmla="*/ 3671669 h 5788556"/>
              <a:gd name="connsiteX23" fmla="*/ 1435695 w 4573505"/>
              <a:gd name="connsiteY23" fmla="*/ 3038621 h 5788556"/>
              <a:gd name="connsiteX24" fmla="*/ 1393492 w 4573505"/>
              <a:gd name="connsiteY24" fmla="*/ 2504050 h 5788556"/>
              <a:gd name="connsiteX25" fmla="*/ 547084 w 4573505"/>
              <a:gd name="connsiteY25" fmla="*/ 2243798 h 5788556"/>
              <a:gd name="connsiteX26" fmla="*/ 71129 w 4573505"/>
              <a:gd name="connsiteY26" fmla="*/ 2489983 h 5788556"/>
              <a:gd name="connsiteX27" fmla="*/ 141466 w 4573505"/>
              <a:gd name="connsiteY27" fmla="*/ 1336433 h 5788556"/>
              <a:gd name="connsiteX28" fmla="*/ 792 w 4573505"/>
              <a:gd name="connsiteY28" fmla="*/ 661182 h 5788556"/>
              <a:gd name="connsiteX29" fmla="*/ 141468 w 4573505"/>
              <a:gd name="connsiteY29" fmla="*/ 295423 h 5788556"/>
              <a:gd name="connsiteX30" fmla="*/ 14860 w 4573505"/>
              <a:gd name="connsiteY30" fmla="*/ 379829 h 5788556"/>
              <a:gd name="connsiteX31" fmla="*/ 268076 w 4573505"/>
              <a:gd name="connsiteY31" fmla="*/ 126609 h 5788556"/>
              <a:gd name="connsiteX32" fmla="*/ 856572 w 4573505"/>
              <a:gd name="connsiteY3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2530628 w 4573505"/>
              <a:gd name="connsiteY19" fmla="*/ 5577841 h 5788556"/>
              <a:gd name="connsiteX20" fmla="*/ 1942132 w 4573505"/>
              <a:gd name="connsiteY20" fmla="*/ 4740813 h 5788556"/>
              <a:gd name="connsiteX21" fmla="*/ 1674845 w 4573505"/>
              <a:gd name="connsiteY21" fmla="*/ 4192172 h 5788556"/>
              <a:gd name="connsiteX22" fmla="*/ 1618575 w 4573505"/>
              <a:gd name="connsiteY22" fmla="*/ 4121833 h 5788556"/>
              <a:gd name="connsiteX23" fmla="*/ 1801456 w 4573505"/>
              <a:gd name="connsiteY23" fmla="*/ 3671669 h 5788556"/>
              <a:gd name="connsiteX24" fmla="*/ 1435695 w 4573505"/>
              <a:gd name="connsiteY24" fmla="*/ 3038621 h 5788556"/>
              <a:gd name="connsiteX25" fmla="*/ 1393492 w 4573505"/>
              <a:gd name="connsiteY25" fmla="*/ 2504050 h 5788556"/>
              <a:gd name="connsiteX26" fmla="*/ 547084 w 4573505"/>
              <a:gd name="connsiteY26" fmla="*/ 2243798 h 5788556"/>
              <a:gd name="connsiteX27" fmla="*/ 71129 w 4573505"/>
              <a:gd name="connsiteY27" fmla="*/ 2489983 h 5788556"/>
              <a:gd name="connsiteX28" fmla="*/ 141466 w 4573505"/>
              <a:gd name="connsiteY28" fmla="*/ 1336433 h 5788556"/>
              <a:gd name="connsiteX29" fmla="*/ 792 w 4573505"/>
              <a:gd name="connsiteY29" fmla="*/ 661182 h 5788556"/>
              <a:gd name="connsiteX30" fmla="*/ 141468 w 4573505"/>
              <a:gd name="connsiteY30" fmla="*/ 295423 h 5788556"/>
              <a:gd name="connsiteX31" fmla="*/ 14860 w 4573505"/>
              <a:gd name="connsiteY31" fmla="*/ 379829 h 5788556"/>
              <a:gd name="connsiteX32" fmla="*/ 268076 w 4573505"/>
              <a:gd name="connsiteY32" fmla="*/ 126609 h 5788556"/>
              <a:gd name="connsiteX33" fmla="*/ 856572 w 4573505"/>
              <a:gd name="connsiteY3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123818 w 4573505"/>
              <a:gd name="connsiteY19" fmla="*/ 4346917 h 5788556"/>
              <a:gd name="connsiteX20" fmla="*/ 2530628 w 4573505"/>
              <a:gd name="connsiteY20" fmla="*/ 5577841 h 5788556"/>
              <a:gd name="connsiteX21" fmla="*/ 1942132 w 4573505"/>
              <a:gd name="connsiteY21" fmla="*/ 4740813 h 5788556"/>
              <a:gd name="connsiteX22" fmla="*/ 1674845 w 4573505"/>
              <a:gd name="connsiteY22" fmla="*/ 4192172 h 5788556"/>
              <a:gd name="connsiteX23" fmla="*/ 1618575 w 4573505"/>
              <a:gd name="connsiteY23" fmla="*/ 4121833 h 5788556"/>
              <a:gd name="connsiteX24" fmla="*/ 1801456 w 4573505"/>
              <a:gd name="connsiteY24" fmla="*/ 3671669 h 5788556"/>
              <a:gd name="connsiteX25" fmla="*/ 1435695 w 4573505"/>
              <a:gd name="connsiteY25" fmla="*/ 3038621 h 5788556"/>
              <a:gd name="connsiteX26" fmla="*/ 1393492 w 4573505"/>
              <a:gd name="connsiteY26" fmla="*/ 2504050 h 5788556"/>
              <a:gd name="connsiteX27" fmla="*/ 547084 w 4573505"/>
              <a:gd name="connsiteY27" fmla="*/ 2243798 h 5788556"/>
              <a:gd name="connsiteX28" fmla="*/ 71129 w 4573505"/>
              <a:gd name="connsiteY28" fmla="*/ 2489983 h 5788556"/>
              <a:gd name="connsiteX29" fmla="*/ 141466 w 4573505"/>
              <a:gd name="connsiteY29" fmla="*/ 1336433 h 5788556"/>
              <a:gd name="connsiteX30" fmla="*/ 792 w 4573505"/>
              <a:gd name="connsiteY30" fmla="*/ 661182 h 5788556"/>
              <a:gd name="connsiteX31" fmla="*/ 141468 w 4573505"/>
              <a:gd name="connsiteY31" fmla="*/ 295423 h 5788556"/>
              <a:gd name="connsiteX32" fmla="*/ 14860 w 4573505"/>
              <a:gd name="connsiteY32" fmla="*/ 379829 h 5788556"/>
              <a:gd name="connsiteX33" fmla="*/ 268076 w 4573505"/>
              <a:gd name="connsiteY33" fmla="*/ 126609 h 5788556"/>
              <a:gd name="connsiteX34" fmla="*/ 856572 w 4573505"/>
              <a:gd name="connsiteY34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123818 w 4573505"/>
              <a:gd name="connsiteY20" fmla="*/ 4346917 h 5788556"/>
              <a:gd name="connsiteX21" fmla="*/ 2530628 w 4573505"/>
              <a:gd name="connsiteY21" fmla="*/ 5577841 h 5788556"/>
              <a:gd name="connsiteX22" fmla="*/ 1942132 w 4573505"/>
              <a:gd name="connsiteY22" fmla="*/ 4740813 h 5788556"/>
              <a:gd name="connsiteX23" fmla="*/ 1674845 w 4573505"/>
              <a:gd name="connsiteY23" fmla="*/ 4192172 h 5788556"/>
              <a:gd name="connsiteX24" fmla="*/ 1618575 w 4573505"/>
              <a:gd name="connsiteY24" fmla="*/ 4121833 h 5788556"/>
              <a:gd name="connsiteX25" fmla="*/ 1801456 w 4573505"/>
              <a:gd name="connsiteY25" fmla="*/ 3671669 h 5788556"/>
              <a:gd name="connsiteX26" fmla="*/ 1435695 w 4573505"/>
              <a:gd name="connsiteY26" fmla="*/ 3038621 h 5788556"/>
              <a:gd name="connsiteX27" fmla="*/ 1393492 w 4573505"/>
              <a:gd name="connsiteY27" fmla="*/ 2504050 h 5788556"/>
              <a:gd name="connsiteX28" fmla="*/ 547084 w 4573505"/>
              <a:gd name="connsiteY28" fmla="*/ 2243798 h 5788556"/>
              <a:gd name="connsiteX29" fmla="*/ 71129 w 4573505"/>
              <a:gd name="connsiteY29" fmla="*/ 2489983 h 5788556"/>
              <a:gd name="connsiteX30" fmla="*/ 141466 w 4573505"/>
              <a:gd name="connsiteY30" fmla="*/ 1336433 h 5788556"/>
              <a:gd name="connsiteX31" fmla="*/ 792 w 4573505"/>
              <a:gd name="connsiteY31" fmla="*/ 661182 h 5788556"/>
              <a:gd name="connsiteX32" fmla="*/ 141468 w 4573505"/>
              <a:gd name="connsiteY32" fmla="*/ 295423 h 5788556"/>
              <a:gd name="connsiteX33" fmla="*/ 14860 w 4573505"/>
              <a:gd name="connsiteY33" fmla="*/ 379829 h 5788556"/>
              <a:gd name="connsiteX34" fmla="*/ 268076 w 4573505"/>
              <a:gd name="connsiteY34" fmla="*/ 126609 h 5788556"/>
              <a:gd name="connsiteX35" fmla="*/ 856572 w 4573505"/>
              <a:gd name="connsiteY3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2530628 w 4573505"/>
              <a:gd name="connsiteY21" fmla="*/ 5577841 h 5788556"/>
              <a:gd name="connsiteX22" fmla="*/ 1942132 w 4573505"/>
              <a:gd name="connsiteY22" fmla="*/ 4740813 h 5788556"/>
              <a:gd name="connsiteX23" fmla="*/ 1674845 w 4573505"/>
              <a:gd name="connsiteY23" fmla="*/ 4192172 h 5788556"/>
              <a:gd name="connsiteX24" fmla="*/ 1618575 w 4573505"/>
              <a:gd name="connsiteY24" fmla="*/ 4121833 h 5788556"/>
              <a:gd name="connsiteX25" fmla="*/ 1801456 w 4573505"/>
              <a:gd name="connsiteY25" fmla="*/ 3671669 h 5788556"/>
              <a:gd name="connsiteX26" fmla="*/ 1435695 w 4573505"/>
              <a:gd name="connsiteY26" fmla="*/ 3038621 h 5788556"/>
              <a:gd name="connsiteX27" fmla="*/ 1393492 w 4573505"/>
              <a:gd name="connsiteY27" fmla="*/ 2504050 h 5788556"/>
              <a:gd name="connsiteX28" fmla="*/ 547084 w 4573505"/>
              <a:gd name="connsiteY28" fmla="*/ 2243798 h 5788556"/>
              <a:gd name="connsiteX29" fmla="*/ 71129 w 4573505"/>
              <a:gd name="connsiteY29" fmla="*/ 2489983 h 5788556"/>
              <a:gd name="connsiteX30" fmla="*/ 141466 w 4573505"/>
              <a:gd name="connsiteY30" fmla="*/ 1336433 h 5788556"/>
              <a:gd name="connsiteX31" fmla="*/ 792 w 4573505"/>
              <a:gd name="connsiteY31" fmla="*/ 661182 h 5788556"/>
              <a:gd name="connsiteX32" fmla="*/ 141468 w 4573505"/>
              <a:gd name="connsiteY32" fmla="*/ 295423 h 5788556"/>
              <a:gd name="connsiteX33" fmla="*/ 14860 w 4573505"/>
              <a:gd name="connsiteY33" fmla="*/ 379829 h 5788556"/>
              <a:gd name="connsiteX34" fmla="*/ 268076 w 4573505"/>
              <a:gd name="connsiteY34" fmla="*/ 126609 h 5788556"/>
              <a:gd name="connsiteX35" fmla="*/ 856572 w 4573505"/>
              <a:gd name="connsiteY3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2530628 w 4573505"/>
              <a:gd name="connsiteY22" fmla="*/ 5577841 h 5788556"/>
              <a:gd name="connsiteX23" fmla="*/ 1942132 w 4573505"/>
              <a:gd name="connsiteY23" fmla="*/ 4740813 h 5788556"/>
              <a:gd name="connsiteX24" fmla="*/ 1674845 w 4573505"/>
              <a:gd name="connsiteY24" fmla="*/ 4192172 h 5788556"/>
              <a:gd name="connsiteX25" fmla="*/ 1618575 w 4573505"/>
              <a:gd name="connsiteY25" fmla="*/ 4121833 h 5788556"/>
              <a:gd name="connsiteX26" fmla="*/ 1801456 w 4573505"/>
              <a:gd name="connsiteY26" fmla="*/ 3671669 h 5788556"/>
              <a:gd name="connsiteX27" fmla="*/ 1435695 w 4573505"/>
              <a:gd name="connsiteY27" fmla="*/ 3038621 h 5788556"/>
              <a:gd name="connsiteX28" fmla="*/ 1393492 w 4573505"/>
              <a:gd name="connsiteY28" fmla="*/ 2504050 h 5788556"/>
              <a:gd name="connsiteX29" fmla="*/ 547084 w 4573505"/>
              <a:gd name="connsiteY29" fmla="*/ 2243798 h 5788556"/>
              <a:gd name="connsiteX30" fmla="*/ 71129 w 4573505"/>
              <a:gd name="connsiteY30" fmla="*/ 2489983 h 5788556"/>
              <a:gd name="connsiteX31" fmla="*/ 141466 w 4573505"/>
              <a:gd name="connsiteY31" fmla="*/ 1336433 h 5788556"/>
              <a:gd name="connsiteX32" fmla="*/ 792 w 4573505"/>
              <a:gd name="connsiteY32" fmla="*/ 661182 h 5788556"/>
              <a:gd name="connsiteX33" fmla="*/ 141468 w 4573505"/>
              <a:gd name="connsiteY33" fmla="*/ 295423 h 5788556"/>
              <a:gd name="connsiteX34" fmla="*/ 14860 w 4573505"/>
              <a:gd name="connsiteY34" fmla="*/ 379829 h 5788556"/>
              <a:gd name="connsiteX35" fmla="*/ 268076 w 4573505"/>
              <a:gd name="connsiteY35" fmla="*/ 126609 h 5788556"/>
              <a:gd name="connsiteX36" fmla="*/ 856572 w 4573505"/>
              <a:gd name="connsiteY36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2530628 w 4573505"/>
              <a:gd name="connsiteY22" fmla="*/ 5577841 h 5788556"/>
              <a:gd name="connsiteX23" fmla="*/ 1942132 w 4573505"/>
              <a:gd name="connsiteY23" fmla="*/ 4740813 h 5788556"/>
              <a:gd name="connsiteX24" fmla="*/ 1674845 w 4573505"/>
              <a:gd name="connsiteY24" fmla="*/ 4192172 h 5788556"/>
              <a:gd name="connsiteX25" fmla="*/ 1618575 w 4573505"/>
              <a:gd name="connsiteY25" fmla="*/ 4121833 h 5788556"/>
              <a:gd name="connsiteX26" fmla="*/ 1801456 w 4573505"/>
              <a:gd name="connsiteY26" fmla="*/ 3671669 h 5788556"/>
              <a:gd name="connsiteX27" fmla="*/ 1435695 w 4573505"/>
              <a:gd name="connsiteY27" fmla="*/ 3038621 h 5788556"/>
              <a:gd name="connsiteX28" fmla="*/ 1393492 w 4573505"/>
              <a:gd name="connsiteY28" fmla="*/ 2504050 h 5788556"/>
              <a:gd name="connsiteX29" fmla="*/ 547084 w 4573505"/>
              <a:gd name="connsiteY29" fmla="*/ 2243798 h 5788556"/>
              <a:gd name="connsiteX30" fmla="*/ 71129 w 4573505"/>
              <a:gd name="connsiteY30" fmla="*/ 2489983 h 5788556"/>
              <a:gd name="connsiteX31" fmla="*/ 141466 w 4573505"/>
              <a:gd name="connsiteY31" fmla="*/ 1336433 h 5788556"/>
              <a:gd name="connsiteX32" fmla="*/ 792 w 4573505"/>
              <a:gd name="connsiteY32" fmla="*/ 661182 h 5788556"/>
              <a:gd name="connsiteX33" fmla="*/ 141468 w 4573505"/>
              <a:gd name="connsiteY33" fmla="*/ 295423 h 5788556"/>
              <a:gd name="connsiteX34" fmla="*/ 14860 w 4573505"/>
              <a:gd name="connsiteY34" fmla="*/ 379829 h 5788556"/>
              <a:gd name="connsiteX35" fmla="*/ 268076 w 4573505"/>
              <a:gd name="connsiteY35" fmla="*/ 126609 h 5788556"/>
              <a:gd name="connsiteX36" fmla="*/ 856572 w 4573505"/>
              <a:gd name="connsiteY36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09751 w 4573505"/>
              <a:gd name="connsiteY22" fmla="*/ 4754880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997209 w 4573505"/>
              <a:gd name="connsiteY23" fmla="*/ 5219114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926871 w 4573505"/>
              <a:gd name="connsiteY23" fmla="*/ 5120640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607762 w 4573505"/>
              <a:gd name="connsiteY17" fmla="*/ 3548210 h 5788556"/>
              <a:gd name="connsiteX18" fmla="*/ 3573984 w 4573505"/>
              <a:gd name="connsiteY18" fmla="*/ 3798277 h 5788556"/>
              <a:gd name="connsiteX19" fmla="*/ 3672458 w 4573505"/>
              <a:gd name="connsiteY19" fmla="*/ 4051496 h 5788556"/>
              <a:gd name="connsiteX20" fmla="*/ 3377037 w 4573505"/>
              <a:gd name="connsiteY20" fmla="*/ 4332850 h 5788556"/>
              <a:gd name="connsiteX21" fmla="*/ 3278563 w 4573505"/>
              <a:gd name="connsiteY21" fmla="*/ 4459458 h 5788556"/>
              <a:gd name="connsiteX22" fmla="*/ 3405172 w 4573505"/>
              <a:gd name="connsiteY22" fmla="*/ 4825219 h 5788556"/>
              <a:gd name="connsiteX23" fmla="*/ 3151954 w 4573505"/>
              <a:gd name="connsiteY23" fmla="*/ 4839286 h 5788556"/>
              <a:gd name="connsiteX24" fmla="*/ 2926871 w 4573505"/>
              <a:gd name="connsiteY24" fmla="*/ 5120640 h 5788556"/>
              <a:gd name="connsiteX25" fmla="*/ 2530628 w 4573505"/>
              <a:gd name="connsiteY25" fmla="*/ 5577841 h 5788556"/>
              <a:gd name="connsiteX26" fmla="*/ 1942132 w 4573505"/>
              <a:gd name="connsiteY26" fmla="*/ 4740813 h 5788556"/>
              <a:gd name="connsiteX27" fmla="*/ 1674845 w 4573505"/>
              <a:gd name="connsiteY27" fmla="*/ 4192172 h 5788556"/>
              <a:gd name="connsiteX28" fmla="*/ 1618575 w 4573505"/>
              <a:gd name="connsiteY28" fmla="*/ 4121833 h 5788556"/>
              <a:gd name="connsiteX29" fmla="*/ 1801456 w 4573505"/>
              <a:gd name="connsiteY29" fmla="*/ 3671669 h 5788556"/>
              <a:gd name="connsiteX30" fmla="*/ 1435695 w 4573505"/>
              <a:gd name="connsiteY30" fmla="*/ 3038621 h 5788556"/>
              <a:gd name="connsiteX31" fmla="*/ 1393492 w 4573505"/>
              <a:gd name="connsiteY31" fmla="*/ 2504050 h 5788556"/>
              <a:gd name="connsiteX32" fmla="*/ 547084 w 4573505"/>
              <a:gd name="connsiteY32" fmla="*/ 2243798 h 5788556"/>
              <a:gd name="connsiteX33" fmla="*/ 71129 w 4573505"/>
              <a:gd name="connsiteY33" fmla="*/ 2489983 h 5788556"/>
              <a:gd name="connsiteX34" fmla="*/ 141466 w 4573505"/>
              <a:gd name="connsiteY34" fmla="*/ 1336433 h 5788556"/>
              <a:gd name="connsiteX35" fmla="*/ 792 w 4573505"/>
              <a:gd name="connsiteY35" fmla="*/ 661182 h 5788556"/>
              <a:gd name="connsiteX36" fmla="*/ 141468 w 4573505"/>
              <a:gd name="connsiteY36" fmla="*/ 295423 h 5788556"/>
              <a:gd name="connsiteX37" fmla="*/ 14860 w 4573505"/>
              <a:gd name="connsiteY37" fmla="*/ 379829 h 5788556"/>
              <a:gd name="connsiteX38" fmla="*/ 268076 w 4573505"/>
              <a:gd name="connsiteY38" fmla="*/ 126609 h 5788556"/>
              <a:gd name="connsiteX39" fmla="*/ 856572 w 4573505"/>
              <a:gd name="connsiteY39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07762 w 4573505"/>
              <a:gd name="connsiteY17" fmla="*/ 3548210 h 5788556"/>
              <a:gd name="connsiteX18" fmla="*/ 3573984 w 4573505"/>
              <a:gd name="connsiteY18" fmla="*/ 3798277 h 5788556"/>
              <a:gd name="connsiteX19" fmla="*/ 3672458 w 4573505"/>
              <a:gd name="connsiteY19" fmla="*/ 4051496 h 5788556"/>
              <a:gd name="connsiteX20" fmla="*/ 3377037 w 4573505"/>
              <a:gd name="connsiteY20" fmla="*/ 4332850 h 5788556"/>
              <a:gd name="connsiteX21" fmla="*/ 3278563 w 4573505"/>
              <a:gd name="connsiteY21" fmla="*/ 4459458 h 5788556"/>
              <a:gd name="connsiteX22" fmla="*/ 3405172 w 4573505"/>
              <a:gd name="connsiteY22" fmla="*/ 4825219 h 5788556"/>
              <a:gd name="connsiteX23" fmla="*/ 3151954 w 4573505"/>
              <a:gd name="connsiteY23" fmla="*/ 4839286 h 5788556"/>
              <a:gd name="connsiteX24" fmla="*/ 2926871 w 4573505"/>
              <a:gd name="connsiteY24" fmla="*/ 5120640 h 5788556"/>
              <a:gd name="connsiteX25" fmla="*/ 2530628 w 4573505"/>
              <a:gd name="connsiteY25" fmla="*/ 5577841 h 5788556"/>
              <a:gd name="connsiteX26" fmla="*/ 1942132 w 4573505"/>
              <a:gd name="connsiteY26" fmla="*/ 4740813 h 5788556"/>
              <a:gd name="connsiteX27" fmla="*/ 1674845 w 4573505"/>
              <a:gd name="connsiteY27" fmla="*/ 4192172 h 5788556"/>
              <a:gd name="connsiteX28" fmla="*/ 1618575 w 4573505"/>
              <a:gd name="connsiteY28" fmla="*/ 4121833 h 5788556"/>
              <a:gd name="connsiteX29" fmla="*/ 1801456 w 4573505"/>
              <a:gd name="connsiteY29" fmla="*/ 3671669 h 5788556"/>
              <a:gd name="connsiteX30" fmla="*/ 1435695 w 4573505"/>
              <a:gd name="connsiteY30" fmla="*/ 3038621 h 5788556"/>
              <a:gd name="connsiteX31" fmla="*/ 1393492 w 4573505"/>
              <a:gd name="connsiteY31" fmla="*/ 2504050 h 5788556"/>
              <a:gd name="connsiteX32" fmla="*/ 547084 w 4573505"/>
              <a:gd name="connsiteY32" fmla="*/ 2243798 h 5788556"/>
              <a:gd name="connsiteX33" fmla="*/ 71129 w 4573505"/>
              <a:gd name="connsiteY33" fmla="*/ 2489983 h 5788556"/>
              <a:gd name="connsiteX34" fmla="*/ 141466 w 4573505"/>
              <a:gd name="connsiteY34" fmla="*/ 1336433 h 5788556"/>
              <a:gd name="connsiteX35" fmla="*/ 792 w 4573505"/>
              <a:gd name="connsiteY35" fmla="*/ 661182 h 5788556"/>
              <a:gd name="connsiteX36" fmla="*/ 141468 w 4573505"/>
              <a:gd name="connsiteY36" fmla="*/ 295423 h 5788556"/>
              <a:gd name="connsiteX37" fmla="*/ 14860 w 4573505"/>
              <a:gd name="connsiteY37" fmla="*/ 379829 h 5788556"/>
              <a:gd name="connsiteX38" fmla="*/ 268076 w 4573505"/>
              <a:gd name="connsiteY38" fmla="*/ 126609 h 5788556"/>
              <a:gd name="connsiteX39" fmla="*/ 856572 w 4573505"/>
              <a:gd name="connsiteY39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573984 w 4573505"/>
              <a:gd name="connsiteY19" fmla="*/ 3798277 h 5788556"/>
              <a:gd name="connsiteX20" fmla="*/ 3672458 w 4573505"/>
              <a:gd name="connsiteY20" fmla="*/ 4051496 h 5788556"/>
              <a:gd name="connsiteX21" fmla="*/ 3377037 w 4573505"/>
              <a:gd name="connsiteY21" fmla="*/ 4332850 h 5788556"/>
              <a:gd name="connsiteX22" fmla="*/ 3278563 w 4573505"/>
              <a:gd name="connsiteY22" fmla="*/ 4459458 h 5788556"/>
              <a:gd name="connsiteX23" fmla="*/ 3405172 w 4573505"/>
              <a:gd name="connsiteY23" fmla="*/ 4825219 h 5788556"/>
              <a:gd name="connsiteX24" fmla="*/ 3151954 w 4573505"/>
              <a:gd name="connsiteY24" fmla="*/ 4839286 h 5788556"/>
              <a:gd name="connsiteX25" fmla="*/ 2926871 w 4573505"/>
              <a:gd name="connsiteY25" fmla="*/ 5120640 h 5788556"/>
              <a:gd name="connsiteX26" fmla="*/ 2530628 w 4573505"/>
              <a:gd name="connsiteY26" fmla="*/ 5577841 h 5788556"/>
              <a:gd name="connsiteX27" fmla="*/ 1942132 w 4573505"/>
              <a:gd name="connsiteY27" fmla="*/ 4740813 h 5788556"/>
              <a:gd name="connsiteX28" fmla="*/ 1674845 w 4573505"/>
              <a:gd name="connsiteY28" fmla="*/ 4192172 h 5788556"/>
              <a:gd name="connsiteX29" fmla="*/ 1618575 w 4573505"/>
              <a:gd name="connsiteY29" fmla="*/ 4121833 h 5788556"/>
              <a:gd name="connsiteX30" fmla="*/ 1801456 w 4573505"/>
              <a:gd name="connsiteY30" fmla="*/ 3671669 h 5788556"/>
              <a:gd name="connsiteX31" fmla="*/ 1435695 w 4573505"/>
              <a:gd name="connsiteY31" fmla="*/ 3038621 h 5788556"/>
              <a:gd name="connsiteX32" fmla="*/ 1393492 w 4573505"/>
              <a:gd name="connsiteY32" fmla="*/ 2504050 h 5788556"/>
              <a:gd name="connsiteX33" fmla="*/ 547084 w 4573505"/>
              <a:gd name="connsiteY33" fmla="*/ 2243798 h 5788556"/>
              <a:gd name="connsiteX34" fmla="*/ 71129 w 4573505"/>
              <a:gd name="connsiteY34" fmla="*/ 2489983 h 5788556"/>
              <a:gd name="connsiteX35" fmla="*/ 141466 w 4573505"/>
              <a:gd name="connsiteY35" fmla="*/ 1336433 h 5788556"/>
              <a:gd name="connsiteX36" fmla="*/ 792 w 4573505"/>
              <a:gd name="connsiteY36" fmla="*/ 661182 h 5788556"/>
              <a:gd name="connsiteX37" fmla="*/ 141468 w 4573505"/>
              <a:gd name="connsiteY37" fmla="*/ 295423 h 5788556"/>
              <a:gd name="connsiteX38" fmla="*/ 14860 w 4573505"/>
              <a:gd name="connsiteY38" fmla="*/ 379829 h 5788556"/>
              <a:gd name="connsiteX39" fmla="*/ 268076 w 4573505"/>
              <a:gd name="connsiteY39" fmla="*/ 126609 h 5788556"/>
              <a:gd name="connsiteX40" fmla="*/ 856572 w 4573505"/>
              <a:gd name="connsiteY4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72458 w 4573505"/>
              <a:gd name="connsiteY20" fmla="*/ 4051496 h 5788556"/>
              <a:gd name="connsiteX21" fmla="*/ 3377037 w 4573505"/>
              <a:gd name="connsiteY21" fmla="*/ 4332850 h 5788556"/>
              <a:gd name="connsiteX22" fmla="*/ 3278563 w 4573505"/>
              <a:gd name="connsiteY22" fmla="*/ 4459458 h 5788556"/>
              <a:gd name="connsiteX23" fmla="*/ 3405172 w 4573505"/>
              <a:gd name="connsiteY23" fmla="*/ 4825219 h 5788556"/>
              <a:gd name="connsiteX24" fmla="*/ 3151954 w 4573505"/>
              <a:gd name="connsiteY24" fmla="*/ 4839286 h 5788556"/>
              <a:gd name="connsiteX25" fmla="*/ 2926871 w 4573505"/>
              <a:gd name="connsiteY25" fmla="*/ 5120640 h 5788556"/>
              <a:gd name="connsiteX26" fmla="*/ 2530628 w 4573505"/>
              <a:gd name="connsiteY26" fmla="*/ 5577841 h 5788556"/>
              <a:gd name="connsiteX27" fmla="*/ 1942132 w 4573505"/>
              <a:gd name="connsiteY27" fmla="*/ 4740813 h 5788556"/>
              <a:gd name="connsiteX28" fmla="*/ 1674845 w 4573505"/>
              <a:gd name="connsiteY28" fmla="*/ 4192172 h 5788556"/>
              <a:gd name="connsiteX29" fmla="*/ 1618575 w 4573505"/>
              <a:gd name="connsiteY29" fmla="*/ 4121833 h 5788556"/>
              <a:gd name="connsiteX30" fmla="*/ 1801456 w 4573505"/>
              <a:gd name="connsiteY30" fmla="*/ 3671669 h 5788556"/>
              <a:gd name="connsiteX31" fmla="*/ 1435695 w 4573505"/>
              <a:gd name="connsiteY31" fmla="*/ 3038621 h 5788556"/>
              <a:gd name="connsiteX32" fmla="*/ 1393492 w 4573505"/>
              <a:gd name="connsiteY32" fmla="*/ 2504050 h 5788556"/>
              <a:gd name="connsiteX33" fmla="*/ 547084 w 4573505"/>
              <a:gd name="connsiteY33" fmla="*/ 2243798 h 5788556"/>
              <a:gd name="connsiteX34" fmla="*/ 71129 w 4573505"/>
              <a:gd name="connsiteY34" fmla="*/ 2489983 h 5788556"/>
              <a:gd name="connsiteX35" fmla="*/ 141466 w 4573505"/>
              <a:gd name="connsiteY35" fmla="*/ 1336433 h 5788556"/>
              <a:gd name="connsiteX36" fmla="*/ 792 w 4573505"/>
              <a:gd name="connsiteY36" fmla="*/ 661182 h 5788556"/>
              <a:gd name="connsiteX37" fmla="*/ 141468 w 4573505"/>
              <a:gd name="connsiteY37" fmla="*/ 295423 h 5788556"/>
              <a:gd name="connsiteX38" fmla="*/ 14860 w 4573505"/>
              <a:gd name="connsiteY38" fmla="*/ 379829 h 5788556"/>
              <a:gd name="connsiteX39" fmla="*/ 268076 w 4573505"/>
              <a:gd name="connsiteY39" fmla="*/ 126609 h 5788556"/>
              <a:gd name="connsiteX40" fmla="*/ 856572 w 4573505"/>
              <a:gd name="connsiteY4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6270 w 4573505"/>
              <a:gd name="connsiteY20" fmla="*/ 4113408 h 5788556"/>
              <a:gd name="connsiteX21" fmla="*/ 3377037 w 4573505"/>
              <a:gd name="connsiteY21" fmla="*/ 4332850 h 5788556"/>
              <a:gd name="connsiteX22" fmla="*/ 3278563 w 4573505"/>
              <a:gd name="connsiteY22" fmla="*/ 4459458 h 5788556"/>
              <a:gd name="connsiteX23" fmla="*/ 3405172 w 4573505"/>
              <a:gd name="connsiteY23" fmla="*/ 4825219 h 5788556"/>
              <a:gd name="connsiteX24" fmla="*/ 3151954 w 4573505"/>
              <a:gd name="connsiteY24" fmla="*/ 4839286 h 5788556"/>
              <a:gd name="connsiteX25" fmla="*/ 2926871 w 4573505"/>
              <a:gd name="connsiteY25" fmla="*/ 5120640 h 5788556"/>
              <a:gd name="connsiteX26" fmla="*/ 2530628 w 4573505"/>
              <a:gd name="connsiteY26" fmla="*/ 5577841 h 5788556"/>
              <a:gd name="connsiteX27" fmla="*/ 1942132 w 4573505"/>
              <a:gd name="connsiteY27" fmla="*/ 4740813 h 5788556"/>
              <a:gd name="connsiteX28" fmla="*/ 1674845 w 4573505"/>
              <a:gd name="connsiteY28" fmla="*/ 4192172 h 5788556"/>
              <a:gd name="connsiteX29" fmla="*/ 1618575 w 4573505"/>
              <a:gd name="connsiteY29" fmla="*/ 4121833 h 5788556"/>
              <a:gd name="connsiteX30" fmla="*/ 1801456 w 4573505"/>
              <a:gd name="connsiteY30" fmla="*/ 3671669 h 5788556"/>
              <a:gd name="connsiteX31" fmla="*/ 1435695 w 4573505"/>
              <a:gd name="connsiteY31" fmla="*/ 3038621 h 5788556"/>
              <a:gd name="connsiteX32" fmla="*/ 1393492 w 4573505"/>
              <a:gd name="connsiteY32" fmla="*/ 2504050 h 5788556"/>
              <a:gd name="connsiteX33" fmla="*/ 547084 w 4573505"/>
              <a:gd name="connsiteY33" fmla="*/ 2243798 h 5788556"/>
              <a:gd name="connsiteX34" fmla="*/ 71129 w 4573505"/>
              <a:gd name="connsiteY34" fmla="*/ 2489983 h 5788556"/>
              <a:gd name="connsiteX35" fmla="*/ 141466 w 4573505"/>
              <a:gd name="connsiteY35" fmla="*/ 1336433 h 5788556"/>
              <a:gd name="connsiteX36" fmla="*/ 792 w 4573505"/>
              <a:gd name="connsiteY36" fmla="*/ 661182 h 5788556"/>
              <a:gd name="connsiteX37" fmla="*/ 141468 w 4573505"/>
              <a:gd name="connsiteY37" fmla="*/ 295423 h 5788556"/>
              <a:gd name="connsiteX38" fmla="*/ 14860 w 4573505"/>
              <a:gd name="connsiteY38" fmla="*/ 379829 h 5788556"/>
              <a:gd name="connsiteX39" fmla="*/ 268076 w 4573505"/>
              <a:gd name="connsiteY39" fmla="*/ 126609 h 5788556"/>
              <a:gd name="connsiteX40" fmla="*/ 856572 w 4573505"/>
              <a:gd name="connsiteY4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717299 w 4573505"/>
              <a:gd name="connsiteY20" fmla="*/ 3953022 h 5788556"/>
              <a:gd name="connsiteX21" fmla="*/ 3696270 w 4573505"/>
              <a:gd name="connsiteY21" fmla="*/ 4113408 h 5788556"/>
              <a:gd name="connsiteX22" fmla="*/ 3377037 w 4573505"/>
              <a:gd name="connsiteY22" fmla="*/ 4332850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77037 w 4573505"/>
              <a:gd name="connsiteY22" fmla="*/ 4332850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77037 w 4573505"/>
              <a:gd name="connsiteY22" fmla="*/ 4332850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51954 w 4573505"/>
              <a:gd name="connsiteY26" fmla="*/ 4839286 h 5788556"/>
              <a:gd name="connsiteX27" fmla="*/ 2926871 w 4573505"/>
              <a:gd name="connsiteY27" fmla="*/ 5120640 h 5788556"/>
              <a:gd name="connsiteX28" fmla="*/ 2530628 w 4573505"/>
              <a:gd name="connsiteY28" fmla="*/ 5577841 h 5788556"/>
              <a:gd name="connsiteX29" fmla="*/ 1942132 w 4573505"/>
              <a:gd name="connsiteY29" fmla="*/ 4740813 h 5788556"/>
              <a:gd name="connsiteX30" fmla="*/ 1674845 w 4573505"/>
              <a:gd name="connsiteY30" fmla="*/ 4192172 h 5788556"/>
              <a:gd name="connsiteX31" fmla="*/ 1618575 w 4573505"/>
              <a:gd name="connsiteY31" fmla="*/ 4121833 h 5788556"/>
              <a:gd name="connsiteX32" fmla="*/ 1801456 w 4573505"/>
              <a:gd name="connsiteY32" fmla="*/ 3671669 h 5788556"/>
              <a:gd name="connsiteX33" fmla="*/ 1435695 w 4573505"/>
              <a:gd name="connsiteY33" fmla="*/ 3038621 h 5788556"/>
              <a:gd name="connsiteX34" fmla="*/ 1393492 w 4573505"/>
              <a:gd name="connsiteY34" fmla="*/ 2504050 h 5788556"/>
              <a:gd name="connsiteX35" fmla="*/ 547084 w 4573505"/>
              <a:gd name="connsiteY35" fmla="*/ 2243798 h 5788556"/>
              <a:gd name="connsiteX36" fmla="*/ 71129 w 4573505"/>
              <a:gd name="connsiteY36" fmla="*/ 2489983 h 5788556"/>
              <a:gd name="connsiteX37" fmla="*/ 141466 w 4573505"/>
              <a:gd name="connsiteY37" fmla="*/ 1336433 h 5788556"/>
              <a:gd name="connsiteX38" fmla="*/ 792 w 4573505"/>
              <a:gd name="connsiteY38" fmla="*/ 661182 h 5788556"/>
              <a:gd name="connsiteX39" fmla="*/ 141468 w 4573505"/>
              <a:gd name="connsiteY39" fmla="*/ 295423 h 5788556"/>
              <a:gd name="connsiteX40" fmla="*/ 14860 w 4573505"/>
              <a:gd name="connsiteY40" fmla="*/ 379829 h 5788556"/>
              <a:gd name="connsiteX41" fmla="*/ 268076 w 4573505"/>
              <a:gd name="connsiteY41" fmla="*/ 126609 h 5788556"/>
              <a:gd name="connsiteX42" fmla="*/ 856572 w 4573505"/>
              <a:gd name="connsiteY4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2926871 w 4573505"/>
              <a:gd name="connsiteY27" fmla="*/ 5120640 h 5788556"/>
              <a:gd name="connsiteX28" fmla="*/ 2530628 w 4573505"/>
              <a:gd name="connsiteY28" fmla="*/ 5577841 h 5788556"/>
              <a:gd name="connsiteX29" fmla="*/ 1942132 w 4573505"/>
              <a:gd name="connsiteY29" fmla="*/ 4740813 h 5788556"/>
              <a:gd name="connsiteX30" fmla="*/ 1674845 w 4573505"/>
              <a:gd name="connsiteY30" fmla="*/ 4192172 h 5788556"/>
              <a:gd name="connsiteX31" fmla="*/ 1618575 w 4573505"/>
              <a:gd name="connsiteY31" fmla="*/ 4121833 h 5788556"/>
              <a:gd name="connsiteX32" fmla="*/ 1801456 w 4573505"/>
              <a:gd name="connsiteY32" fmla="*/ 3671669 h 5788556"/>
              <a:gd name="connsiteX33" fmla="*/ 1435695 w 4573505"/>
              <a:gd name="connsiteY33" fmla="*/ 3038621 h 5788556"/>
              <a:gd name="connsiteX34" fmla="*/ 1393492 w 4573505"/>
              <a:gd name="connsiteY34" fmla="*/ 2504050 h 5788556"/>
              <a:gd name="connsiteX35" fmla="*/ 547084 w 4573505"/>
              <a:gd name="connsiteY35" fmla="*/ 2243798 h 5788556"/>
              <a:gd name="connsiteX36" fmla="*/ 71129 w 4573505"/>
              <a:gd name="connsiteY36" fmla="*/ 2489983 h 5788556"/>
              <a:gd name="connsiteX37" fmla="*/ 141466 w 4573505"/>
              <a:gd name="connsiteY37" fmla="*/ 1336433 h 5788556"/>
              <a:gd name="connsiteX38" fmla="*/ 792 w 4573505"/>
              <a:gd name="connsiteY38" fmla="*/ 661182 h 5788556"/>
              <a:gd name="connsiteX39" fmla="*/ 141468 w 4573505"/>
              <a:gd name="connsiteY39" fmla="*/ 295423 h 5788556"/>
              <a:gd name="connsiteX40" fmla="*/ 14860 w 4573505"/>
              <a:gd name="connsiteY40" fmla="*/ 379829 h 5788556"/>
              <a:gd name="connsiteX41" fmla="*/ 268076 w 4573505"/>
              <a:gd name="connsiteY41" fmla="*/ 126609 h 5788556"/>
              <a:gd name="connsiteX42" fmla="*/ 856572 w 4573505"/>
              <a:gd name="connsiteY4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2926871 w 4573505"/>
              <a:gd name="connsiteY27" fmla="*/ 5120640 h 5788556"/>
              <a:gd name="connsiteX28" fmla="*/ 2530628 w 4573505"/>
              <a:gd name="connsiteY28" fmla="*/ 5577841 h 5788556"/>
              <a:gd name="connsiteX29" fmla="*/ 1942132 w 4573505"/>
              <a:gd name="connsiteY29" fmla="*/ 4740813 h 5788556"/>
              <a:gd name="connsiteX30" fmla="*/ 1674845 w 4573505"/>
              <a:gd name="connsiteY30" fmla="*/ 4192172 h 5788556"/>
              <a:gd name="connsiteX31" fmla="*/ 1618575 w 4573505"/>
              <a:gd name="connsiteY31" fmla="*/ 4121833 h 5788556"/>
              <a:gd name="connsiteX32" fmla="*/ 1801456 w 4573505"/>
              <a:gd name="connsiteY32" fmla="*/ 3671669 h 5788556"/>
              <a:gd name="connsiteX33" fmla="*/ 1435695 w 4573505"/>
              <a:gd name="connsiteY33" fmla="*/ 3038621 h 5788556"/>
              <a:gd name="connsiteX34" fmla="*/ 1393492 w 4573505"/>
              <a:gd name="connsiteY34" fmla="*/ 2504050 h 5788556"/>
              <a:gd name="connsiteX35" fmla="*/ 547084 w 4573505"/>
              <a:gd name="connsiteY35" fmla="*/ 2243798 h 5788556"/>
              <a:gd name="connsiteX36" fmla="*/ 71129 w 4573505"/>
              <a:gd name="connsiteY36" fmla="*/ 2489983 h 5788556"/>
              <a:gd name="connsiteX37" fmla="*/ 141466 w 4573505"/>
              <a:gd name="connsiteY37" fmla="*/ 1336433 h 5788556"/>
              <a:gd name="connsiteX38" fmla="*/ 792 w 4573505"/>
              <a:gd name="connsiteY38" fmla="*/ 661182 h 5788556"/>
              <a:gd name="connsiteX39" fmla="*/ 141468 w 4573505"/>
              <a:gd name="connsiteY39" fmla="*/ 295423 h 5788556"/>
              <a:gd name="connsiteX40" fmla="*/ 14860 w 4573505"/>
              <a:gd name="connsiteY40" fmla="*/ 379829 h 5788556"/>
              <a:gd name="connsiteX41" fmla="*/ 268076 w 4573505"/>
              <a:gd name="connsiteY41" fmla="*/ 126609 h 5788556"/>
              <a:gd name="connsiteX42" fmla="*/ 856572 w 4573505"/>
              <a:gd name="connsiteY4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26749 w 4573505"/>
              <a:gd name="connsiteY27" fmla="*/ 4934097 h 5788556"/>
              <a:gd name="connsiteX28" fmla="*/ 2926871 w 4573505"/>
              <a:gd name="connsiteY28" fmla="*/ 5120640 h 5788556"/>
              <a:gd name="connsiteX29" fmla="*/ 2530628 w 4573505"/>
              <a:gd name="connsiteY29" fmla="*/ 5577841 h 5788556"/>
              <a:gd name="connsiteX30" fmla="*/ 1942132 w 4573505"/>
              <a:gd name="connsiteY30" fmla="*/ 4740813 h 5788556"/>
              <a:gd name="connsiteX31" fmla="*/ 1674845 w 4573505"/>
              <a:gd name="connsiteY31" fmla="*/ 4192172 h 5788556"/>
              <a:gd name="connsiteX32" fmla="*/ 1618575 w 4573505"/>
              <a:gd name="connsiteY32" fmla="*/ 4121833 h 5788556"/>
              <a:gd name="connsiteX33" fmla="*/ 1801456 w 4573505"/>
              <a:gd name="connsiteY33" fmla="*/ 3671669 h 5788556"/>
              <a:gd name="connsiteX34" fmla="*/ 1435695 w 4573505"/>
              <a:gd name="connsiteY34" fmla="*/ 3038621 h 5788556"/>
              <a:gd name="connsiteX35" fmla="*/ 1393492 w 4573505"/>
              <a:gd name="connsiteY35" fmla="*/ 2504050 h 5788556"/>
              <a:gd name="connsiteX36" fmla="*/ 547084 w 4573505"/>
              <a:gd name="connsiteY36" fmla="*/ 2243798 h 5788556"/>
              <a:gd name="connsiteX37" fmla="*/ 71129 w 4573505"/>
              <a:gd name="connsiteY37" fmla="*/ 2489983 h 5788556"/>
              <a:gd name="connsiteX38" fmla="*/ 141466 w 4573505"/>
              <a:gd name="connsiteY38" fmla="*/ 1336433 h 5788556"/>
              <a:gd name="connsiteX39" fmla="*/ 792 w 4573505"/>
              <a:gd name="connsiteY39" fmla="*/ 661182 h 5788556"/>
              <a:gd name="connsiteX40" fmla="*/ 141468 w 4573505"/>
              <a:gd name="connsiteY40" fmla="*/ 295423 h 5788556"/>
              <a:gd name="connsiteX41" fmla="*/ 14860 w 4573505"/>
              <a:gd name="connsiteY41" fmla="*/ 379829 h 5788556"/>
              <a:gd name="connsiteX42" fmla="*/ 268076 w 4573505"/>
              <a:gd name="connsiteY42" fmla="*/ 126609 h 5788556"/>
              <a:gd name="connsiteX43" fmla="*/ 856572 w 4573505"/>
              <a:gd name="connsiteY4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26749 w 4573505"/>
              <a:gd name="connsiteY27" fmla="*/ 4934097 h 5788556"/>
              <a:gd name="connsiteX28" fmla="*/ 2926871 w 4573505"/>
              <a:gd name="connsiteY28" fmla="*/ 5120640 h 5788556"/>
              <a:gd name="connsiteX29" fmla="*/ 2530628 w 4573505"/>
              <a:gd name="connsiteY29" fmla="*/ 5577841 h 5788556"/>
              <a:gd name="connsiteX30" fmla="*/ 1942132 w 4573505"/>
              <a:gd name="connsiteY30" fmla="*/ 4740813 h 5788556"/>
              <a:gd name="connsiteX31" fmla="*/ 1674845 w 4573505"/>
              <a:gd name="connsiteY31" fmla="*/ 4192172 h 5788556"/>
              <a:gd name="connsiteX32" fmla="*/ 1618575 w 4573505"/>
              <a:gd name="connsiteY32" fmla="*/ 4121833 h 5788556"/>
              <a:gd name="connsiteX33" fmla="*/ 1801456 w 4573505"/>
              <a:gd name="connsiteY33" fmla="*/ 3671669 h 5788556"/>
              <a:gd name="connsiteX34" fmla="*/ 1435695 w 4573505"/>
              <a:gd name="connsiteY34" fmla="*/ 3038621 h 5788556"/>
              <a:gd name="connsiteX35" fmla="*/ 1393492 w 4573505"/>
              <a:gd name="connsiteY35" fmla="*/ 2504050 h 5788556"/>
              <a:gd name="connsiteX36" fmla="*/ 547084 w 4573505"/>
              <a:gd name="connsiteY36" fmla="*/ 2243798 h 5788556"/>
              <a:gd name="connsiteX37" fmla="*/ 71129 w 4573505"/>
              <a:gd name="connsiteY37" fmla="*/ 2489983 h 5788556"/>
              <a:gd name="connsiteX38" fmla="*/ 141466 w 4573505"/>
              <a:gd name="connsiteY38" fmla="*/ 1336433 h 5788556"/>
              <a:gd name="connsiteX39" fmla="*/ 792 w 4573505"/>
              <a:gd name="connsiteY39" fmla="*/ 661182 h 5788556"/>
              <a:gd name="connsiteX40" fmla="*/ 141468 w 4573505"/>
              <a:gd name="connsiteY40" fmla="*/ 295423 h 5788556"/>
              <a:gd name="connsiteX41" fmla="*/ 14860 w 4573505"/>
              <a:gd name="connsiteY41" fmla="*/ 379829 h 5788556"/>
              <a:gd name="connsiteX42" fmla="*/ 268076 w 4573505"/>
              <a:gd name="connsiteY42" fmla="*/ 126609 h 5788556"/>
              <a:gd name="connsiteX43" fmla="*/ 856572 w 4573505"/>
              <a:gd name="connsiteY4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60087 w 4573505"/>
              <a:gd name="connsiteY27" fmla="*/ 4972197 h 5788556"/>
              <a:gd name="connsiteX28" fmla="*/ 2926871 w 4573505"/>
              <a:gd name="connsiteY28" fmla="*/ 5120640 h 5788556"/>
              <a:gd name="connsiteX29" fmla="*/ 2530628 w 4573505"/>
              <a:gd name="connsiteY29" fmla="*/ 5577841 h 5788556"/>
              <a:gd name="connsiteX30" fmla="*/ 1942132 w 4573505"/>
              <a:gd name="connsiteY30" fmla="*/ 4740813 h 5788556"/>
              <a:gd name="connsiteX31" fmla="*/ 1674845 w 4573505"/>
              <a:gd name="connsiteY31" fmla="*/ 4192172 h 5788556"/>
              <a:gd name="connsiteX32" fmla="*/ 1618575 w 4573505"/>
              <a:gd name="connsiteY32" fmla="*/ 4121833 h 5788556"/>
              <a:gd name="connsiteX33" fmla="*/ 1801456 w 4573505"/>
              <a:gd name="connsiteY33" fmla="*/ 3671669 h 5788556"/>
              <a:gd name="connsiteX34" fmla="*/ 1435695 w 4573505"/>
              <a:gd name="connsiteY34" fmla="*/ 3038621 h 5788556"/>
              <a:gd name="connsiteX35" fmla="*/ 1393492 w 4573505"/>
              <a:gd name="connsiteY35" fmla="*/ 2504050 h 5788556"/>
              <a:gd name="connsiteX36" fmla="*/ 547084 w 4573505"/>
              <a:gd name="connsiteY36" fmla="*/ 2243798 h 5788556"/>
              <a:gd name="connsiteX37" fmla="*/ 71129 w 4573505"/>
              <a:gd name="connsiteY37" fmla="*/ 2489983 h 5788556"/>
              <a:gd name="connsiteX38" fmla="*/ 141466 w 4573505"/>
              <a:gd name="connsiteY38" fmla="*/ 1336433 h 5788556"/>
              <a:gd name="connsiteX39" fmla="*/ 792 w 4573505"/>
              <a:gd name="connsiteY39" fmla="*/ 661182 h 5788556"/>
              <a:gd name="connsiteX40" fmla="*/ 141468 w 4573505"/>
              <a:gd name="connsiteY40" fmla="*/ 295423 h 5788556"/>
              <a:gd name="connsiteX41" fmla="*/ 14860 w 4573505"/>
              <a:gd name="connsiteY41" fmla="*/ 379829 h 5788556"/>
              <a:gd name="connsiteX42" fmla="*/ 268076 w 4573505"/>
              <a:gd name="connsiteY42" fmla="*/ 126609 h 5788556"/>
              <a:gd name="connsiteX43" fmla="*/ 856572 w 4573505"/>
              <a:gd name="connsiteY4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60087 w 4573505"/>
              <a:gd name="connsiteY27" fmla="*/ 4972197 h 5788556"/>
              <a:gd name="connsiteX28" fmla="*/ 3164849 w 4573505"/>
              <a:gd name="connsiteY28" fmla="*/ 5072210 h 5788556"/>
              <a:gd name="connsiteX29" fmla="*/ 2926871 w 4573505"/>
              <a:gd name="connsiteY29" fmla="*/ 5120640 h 5788556"/>
              <a:gd name="connsiteX30" fmla="*/ 2530628 w 4573505"/>
              <a:gd name="connsiteY30" fmla="*/ 5577841 h 5788556"/>
              <a:gd name="connsiteX31" fmla="*/ 1942132 w 4573505"/>
              <a:gd name="connsiteY31" fmla="*/ 4740813 h 5788556"/>
              <a:gd name="connsiteX32" fmla="*/ 1674845 w 4573505"/>
              <a:gd name="connsiteY32" fmla="*/ 4192172 h 5788556"/>
              <a:gd name="connsiteX33" fmla="*/ 1618575 w 4573505"/>
              <a:gd name="connsiteY33" fmla="*/ 4121833 h 5788556"/>
              <a:gd name="connsiteX34" fmla="*/ 1801456 w 4573505"/>
              <a:gd name="connsiteY34" fmla="*/ 3671669 h 5788556"/>
              <a:gd name="connsiteX35" fmla="*/ 1435695 w 4573505"/>
              <a:gd name="connsiteY35" fmla="*/ 3038621 h 5788556"/>
              <a:gd name="connsiteX36" fmla="*/ 1393492 w 4573505"/>
              <a:gd name="connsiteY36" fmla="*/ 2504050 h 5788556"/>
              <a:gd name="connsiteX37" fmla="*/ 547084 w 4573505"/>
              <a:gd name="connsiteY37" fmla="*/ 2243798 h 5788556"/>
              <a:gd name="connsiteX38" fmla="*/ 71129 w 4573505"/>
              <a:gd name="connsiteY38" fmla="*/ 2489983 h 5788556"/>
              <a:gd name="connsiteX39" fmla="*/ 141466 w 4573505"/>
              <a:gd name="connsiteY39" fmla="*/ 1336433 h 5788556"/>
              <a:gd name="connsiteX40" fmla="*/ 792 w 4573505"/>
              <a:gd name="connsiteY40" fmla="*/ 661182 h 5788556"/>
              <a:gd name="connsiteX41" fmla="*/ 141468 w 4573505"/>
              <a:gd name="connsiteY41" fmla="*/ 295423 h 5788556"/>
              <a:gd name="connsiteX42" fmla="*/ 14860 w 4573505"/>
              <a:gd name="connsiteY42" fmla="*/ 379829 h 5788556"/>
              <a:gd name="connsiteX43" fmla="*/ 268076 w 4573505"/>
              <a:gd name="connsiteY43" fmla="*/ 126609 h 5788556"/>
              <a:gd name="connsiteX44" fmla="*/ 856572 w 4573505"/>
              <a:gd name="connsiteY44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2926871 w 4573505"/>
              <a:gd name="connsiteY29" fmla="*/ 5120640 h 5788556"/>
              <a:gd name="connsiteX30" fmla="*/ 2530628 w 4573505"/>
              <a:gd name="connsiteY30" fmla="*/ 5577841 h 5788556"/>
              <a:gd name="connsiteX31" fmla="*/ 1942132 w 4573505"/>
              <a:gd name="connsiteY31" fmla="*/ 4740813 h 5788556"/>
              <a:gd name="connsiteX32" fmla="*/ 1674845 w 4573505"/>
              <a:gd name="connsiteY32" fmla="*/ 4192172 h 5788556"/>
              <a:gd name="connsiteX33" fmla="*/ 1618575 w 4573505"/>
              <a:gd name="connsiteY33" fmla="*/ 4121833 h 5788556"/>
              <a:gd name="connsiteX34" fmla="*/ 1801456 w 4573505"/>
              <a:gd name="connsiteY34" fmla="*/ 3671669 h 5788556"/>
              <a:gd name="connsiteX35" fmla="*/ 1435695 w 4573505"/>
              <a:gd name="connsiteY35" fmla="*/ 3038621 h 5788556"/>
              <a:gd name="connsiteX36" fmla="*/ 1393492 w 4573505"/>
              <a:gd name="connsiteY36" fmla="*/ 2504050 h 5788556"/>
              <a:gd name="connsiteX37" fmla="*/ 547084 w 4573505"/>
              <a:gd name="connsiteY37" fmla="*/ 2243798 h 5788556"/>
              <a:gd name="connsiteX38" fmla="*/ 71129 w 4573505"/>
              <a:gd name="connsiteY38" fmla="*/ 2489983 h 5788556"/>
              <a:gd name="connsiteX39" fmla="*/ 141466 w 4573505"/>
              <a:gd name="connsiteY39" fmla="*/ 1336433 h 5788556"/>
              <a:gd name="connsiteX40" fmla="*/ 792 w 4573505"/>
              <a:gd name="connsiteY40" fmla="*/ 661182 h 5788556"/>
              <a:gd name="connsiteX41" fmla="*/ 141468 w 4573505"/>
              <a:gd name="connsiteY41" fmla="*/ 295423 h 5788556"/>
              <a:gd name="connsiteX42" fmla="*/ 14860 w 4573505"/>
              <a:gd name="connsiteY42" fmla="*/ 379829 h 5788556"/>
              <a:gd name="connsiteX43" fmla="*/ 268076 w 4573505"/>
              <a:gd name="connsiteY43" fmla="*/ 126609 h 5788556"/>
              <a:gd name="connsiteX44" fmla="*/ 856572 w 4573505"/>
              <a:gd name="connsiteY44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26871 w 4573505"/>
              <a:gd name="connsiteY30" fmla="*/ 5120640 h 5788556"/>
              <a:gd name="connsiteX31" fmla="*/ 2530628 w 4573505"/>
              <a:gd name="connsiteY31" fmla="*/ 5577841 h 5788556"/>
              <a:gd name="connsiteX32" fmla="*/ 1942132 w 4573505"/>
              <a:gd name="connsiteY32" fmla="*/ 4740813 h 5788556"/>
              <a:gd name="connsiteX33" fmla="*/ 1674845 w 4573505"/>
              <a:gd name="connsiteY33" fmla="*/ 4192172 h 5788556"/>
              <a:gd name="connsiteX34" fmla="*/ 1618575 w 4573505"/>
              <a:gd name="connsiteY34" fmla="*/ 4121833 h 5788556"/>
              <a:gd name="connsiteX35" fmla="*/ 1801456 w 4573505"/>
              <a:gd name="connsiteY35" fmla="*/ 3671669 h 5788556"/>
              <a:gd name="connsiteX36" fmla="*/ 1435695 w 4573505"/>
              <a:gd name="connsiteY36" fmla="*/ 3038621 h 5788556"/>
              <a:gd name="connsiteX37" fmla="*/ 1393492 w 4573505"/>
              <a:gd name="connsiteY37" fmla="*/ 2504050 h 5788556"/>
              <a:gd name="connsiteX38" fmla="*/ 547084 w 4573505"/>
              <a:gd name="connsiteY38" fmla="*/ 2243798 h 5788556"/>
              <a:gd name="connsiteX39" fmla="*/ 71129 w 4573505"/>
              <a:gd name="connsiteY39" fmla="*/ 2489983 h 5788556"/>
              <a:gd name="connsiteX40" fmla="*/ 141466 w 4573505"/>
              <a:gd name="connsiteY40" fmla="*/ 1336433 h 5788556"/>
              <a:gd name="connsiteX41" fmla="*/ 792 w 4573505"/>
              <a:gd name="connsiteY41" fmla="*/ 661182 h 5788556"/>
              <a:gd name="connsiteX42" fmla="*/ 141468 w 4573505"/>
              <a:gd name="connsiteY42" fmla="*/ 295423 h 5788556"/>
              <a:gd name="connsiteX43" fmla="*/ 14860 w 4573505"/>
              <a:gd name="connsiteY43" fmla="*/ 379829 h 5788556"/>
              <a:gd name="connsiteX44" fmla="*/ 268076 w 4573505"/>
              <a:gd name="connsiteY44" fmla="*/ 126609 h 5788556"/>
              <a:gd name="connsiteX45" fmla="*/ 856572 w 4573505"/>
              <a:gd name="connsiteY4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530628 w 4573505"/>
              <a:gd name="connsiteY31" fmla="*/ 5577841 h 5788556"/>
              <a:gd name="connsiteX32" fmla="*/ 1942132 w 4573505"/>
              <a:gd name="connsiteY32" fmla="*/ 4740813 h 5788556"/>
              <a:gd name="connsiteX33" fmla="*/ 1674845 w 4573505"/>
              <a:gd name="connsiteY33" fmla="*/ 4192172 h 5788556"/>
              <a:gd name="connsiteX34" fmla="*/ 1618575 w 4573505"/>
              <a:gd name="connsiteY34" fmla="*/ 4121833 h 5788556"/>
              <a:gd name="connsiteX35" fmla="*/ 1801456 w 4573505"/>
              <a:gd name="connsiteY35" fmla="*/ 3671669 h 5788556"/>
              <a:gd name="connsiteX36" fmla="*/ 1435695 w 4573505"/>
              <a:gd name="connsiteY36" fmla="*/ 3038621 h 5788556"/>
              <a:gd name="connsiteX37" fmla="*/ 1393492 w 4573505"/>
              <a:gd name="connsiteY37" fmla="*/ 2504050 h 5788556"/>
              <a:gd name="connsiteX38" fmla="*/ 547084 w 4573505"/>
              <a:gd name="connsiteY38" fmla="*/ 2243798 h 5788556"/>
              <a:gd name="connsiteX39" fmla="*/ 71129 w 4573505"/>
              <a:gd name="connsiteY39" fmla="*/ 2489983 h 5788556"/>
              <a:gd name="connsiteX40" fmla="*/ 141466 w 4573505"/>
              <a:gd name="connsiteY40" fmla="*/ 1336433 h 5788556"/>
              <a:gd name="connsiteX41" fmla="*/ 792 w 4573505"/>
              <a:gd name="connsiteY41" fmla="*/ 661182 h 5788556"/>
              <a:gd name="connsiteX42" fmla="*/ 141468 w 4573505"/>
              <a:gd name="connsiteY42" fmla="*/ 295423 h 5788556"/>
              <a:gd name="connsiteX43" fmla="*/ 14860 w 4573505"/>
              <a:gd name="connsiteY43" fmla="*/ 379829 h 5788556"/>
              <a:gd name="connsiteX44" fmla="*/ 268076 w 4573505"/>
              <a:gd name="connsiteY44" fmla="*/ 126609 h 5788556"/>
              <a:gd name="connsiteX45" fmla="*/ 856572 w 4573505"/>
              <a:gd name="connsiteY4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674312 w 4573505"/>
              <a:gd name="connsiteY31" fmla="*/ 5538935 h 5788556"/>
              <a:gd name="connsiteX32" fmla="*/ 2530628 w 4573505"/>
              <a:gd name="connsiteY32" fmla="*/ 5577841 h 5788556"/>
              <a:gd name="connsiteX33" fmla="*/ 1942132 w 4573505"/>
              <a:gd name="connsiteY33" fmla="*/ 4740813 h 5788556"/>
              <a:gd name="connsiteX34" fmla="*/ 1674845 w 4573505"/>
              <a:gd name="connsiteY34" fmla="*/ 4192172 h 5788556"/>
              <a:gd name="connsiteX35" fmla="*/ 1618575 w 4573505"/>
              <a:gd name="connsiteY35" fmla="*/ 4121833 h 5788556"/>
              <a:gd name="connsiteX36" fmla="*/ 1801456 w 4573505"/>
              <a:gd name="connsiteY36" fmla="*/ 3671669 h 5788556"/>
              <a:gd name="connsiteX37" fmla="*/ 1435695 w 4573505"/>
              <a:gd name="connsiteY37" fmla="*/ 3038621 h 5788556"/>
              <a:gd name="connsiteX38" fmla="*/ 1393492 w 4573505"/>
              <a:gd name="connsiteY38" fmla="*/ 2504050 h 5788556"/>
              <a:gd name="connsiteX39" fmla="*/ 547084 w 4573505"/>
              <a:gd name="connsiteY39" fmla="*/ 2243798 h 5788556"/>
              <a:gd name="connsiteX40" fmla="*/ 71129 w 4573505"/>
              <a:gd name="connsiteY40" fmla="*/ 2489983 h 5788556"/>
              <a:gd name="connsiteX41" fmla="*/ 141466 w 4573505"/>
              <a:gd name="connsiteY41" fmla="*/ 1336433 h 5788556"/>
              <a:gd name="connsiteX42" fmla="*/ 792 w 4573505"/>
              <a:gd name="connsiteY42" fmla="*/ 661182 h 5788556"/>
              <a:gd name="connsiteX43" fmla="*/ 141468 w 4573505"/>
              <a:gd name="connsiteY43" fmla="*/ 295423 h 5788556"/>
              <a:gd name="connsiteX44" fmla="*/ 14860 w 4573505"/>
              <a:gd name="connsiteY44" fmla="*/ 379829 h 5788556"/>
              <a:gd name="connsiteX45" fmla="*/ 268076 w 4573505"/>
              <a:gd name="connsiteY45" fmla="*/ 126609 h 5788556"/>
              <a:gd name="connsiteX46" fmla="*/ 856572 w 4573505"/>
              <a:gd name="connsiteY46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788612 w 4573505"/>
              <a:gd name="connsiteY31" fmla="*/ 5510360 h 5788556"/>
              <a:gd name="connsiteX32" fmla="*/ 2674312 w 4573505"/>
              <a:gd name="connsiteY32" fmla="*/ 5538935 h 5788556"/>
              <a:gd name="connsiteX33" fmla="*/ 2530628 w 4573505"/>
              <a:gd name="connsiteY33" fmla="*/ 5577841 h 5788556"/>
              <a:gd name="connsiteX34" fmla="*/ 1942132 w 4573505"/>
              <a:gd name="connsiteY34" fmla="*/ 4740813 h 5788556"/>
              <a:gd name="connsiteX35" fmla="*/ 1674845 w 4573505"/>
              <a:gd name="connsiteY35" fmla="*/ 4192172 h 5788556"/>
              <a:gd name="connsiteX36" fmla="*/ 1618575 w 4573505"/>
              <a:gd name="connsiteY36" fmla="*/ 4121833 h 5788556"/>
              <a:gd name="connsiteX37" fmla="*/ 1801456 w 4573505"/>
              <a:gd name="connsiteY37" fmla="*/ 3671669 h 5788556"/>
              <a:gd name="connsiteX38" fmla="*/ 1435695 w 4573505"/>
              <a:gd name="connsiteY38" fmla="*/ 3038621 h 5788556"/>
              <a:gd name="connsiteX39" fmla="*/ 1393492 w 4573505"/>
              <a:gd name="connsiteY39" fmla="*/ 2504050 h 5788556"/>
              <a:gd name="connsiteX40" fmla="*/ 547084 w 4573505"/>
              <a:gd name="connsiteY40" fmla="*/ 2243798 h 5788556"/>
              <a:gd name="connsiteX41" fmla="*/ 71129 w 4573505"/>
              <a:gd name="connsiteY41" fmla="*/ 2489983 h 5788556"/>
              <a:gd name="connsiteX42" fmla="*/ 141466 w 4573505"/>
              <a:gd name="connsiteY42" fmla="*/ 1336433 h 5788556"/>
              <a:gd name="connsiteX43" fmla="*/ 792 w 4573505"/>
              <a:gd name="connsiteY43" fmla="*/ 661182 h 5788556"/>
              <a:gd name="connsiteX44" fmla="*/ 141468 w 4573505"/>
              <a:gd name="connsiteY44" fmla="*/ 295423 h 5788556"/>
              <a:gd name="connsiteX45" fmla="*/ 14860 w 4573505"/>
              <a:gd name="connsiteY45" fmla="*/ 379829 h 5788556"/>
              <a:gd name="connsiteX46" fmla="*/ 268076 w 4573505"/>
              <a:gd name="connsiteY46" fmla="*/ 126609 h 5788556"/>
              <a:gd name="connsiteX47" fmla="*/ 856572 w 4573505"/>
              <a:gd name="connsiteY4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907674 w 4573505"/>
              <a:gd name="connsiteY31" fmla="*/ 5448447 h 5788556"/>
              <a:gd name="connsiteX32" fmla="*/ 2788612 w 4573505"/>
              <a:gd name="connsiteY32" fmla="*/ 5510360 h 5788556"/>
              <a:gd name="connsiteX33" fmla="*/ 2674312 w 4573505"/>
              <a:gd name="connsiteY33" fmla="*/ 5538935 h 5788556"/>
              <a:gd name="connsiteX34" fmla="*/ 2530628 w 4573505"/>
              <a:gd name="connsiteY34" fmla="*/ 5577841 h 5788556"/>
              <a:gd name="connsiteX35" fmla="*/ 1942132 w 4573505"/>
              <a:gd name="connsiteY35" fmla="*/ 4740813 h 5788556"/>
              <a:gd name="connsiteX36" fmla="*/ 1674845 w 4573505"/>
              <a:gd name="connsiteY36" fmla="*/ 4192172 h 5788556"/>
              <a:gd name="connsiteX37" fmla="*/ 1618575 w 4573505"/>
              <a:gd name="connsiteY37" fmla="*/ 4121833 h 5788556"/>
              <a:gd name="connsiteX38" fmla="*/ 1801456 w 4573505"/>
              <a:gd name="connsiteY38" fmla="*/ 3671669 h 5788556"/>
              <a:gd name="connsiteX39" fmla="*/ 1435695 w 4573505"/>
              <a:gd name="connsiteY39" fmla="*/ 3038621 h 5788556"/>
              <a:gd name="connsiteX40" fmla="*/ 1393492 w 4573505"/>
              <a:gd name="connsiteY40" fmla="*/ 2504050 h 5788556"/>
              <a:gd name="connsiteX41" fmla="*/ 547084 w 4573505"/>
              <a:gd name="connsiteY41" fmla="*/ 2243798 h 5788556"/>
              <a:gd name="connsiteX42" fmla="*/ 71129 w 4573505"/>
              <a:gd name="connsiteY42" fmla="*/ 2489983 h 5788556"/>
              <a:gd name="connsiteX43" fmla="*/ 141466 w 4573505"/>
              <a:gd name="connsiteY43" fmla="*/ 1336433 h 5788556"/>
              <a:gd name="connsiteX44" fmla="*/ 792 w 4573505"/>
              <a:gd name="connsiteY44" fmla="*/ 661182 h 5788556"/>
              <a:gd name="connsiteX45" fmla="*/ 141468 w 4573505"/>
              <a:gd name="connsiteY45" fmla="*/ 295423 h 5788556"/>
              <a:gd name="connsiteX46" fmla="*/ 14860 w 4573505"/>
              <a:gd name="connsiteY46" fmla="*/ 379829 h 5788556"/>
              <a:gd name="connsiteX47" fmla="*/ 268076 w 4573505"/>
              <a:gd name="connsiteY47" fmla="*/ 126609 h 5788556"/>
              <a:gd name="connsiteX48" fmla="*/ 856572 w 4573505"/>
              <a:gd name="connsiteY4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907674 w 4573505"/>
              <a:gd name="connsiteY31" fmla="*/ 5448447 h 5788556"/>
              <a:gd name="connsiteX32" fmla="*/ 2788612 w 4573505"/>
              <a:gd name="connsiteY32" fmla="*/ 5510360 h 5788556"/>
              <a:gd name="connsiteX33" fmla="*/ 2674312 w 4573505"/>
              <a:gd name="connsiteY33" fmla="*/ 5538935 h 5788556"/>
              <a:gd name="connsiteX34" fmla="*/ 2530628 w 4573505"/>
              <a:gd name="connsiteY34" fmla="*/ 5577841 h 5788556"/>
              <a:gd name="connsiteX35" fmla="*/ 1942132 w 4573505"/>
              <a:gd name="connsiteY35" fmla="*/ 4740813 h 5788556"/>
              <a:gd name="connsiteX36" fmla="*/ 1674845 w 4573505"/>
              <a:gd name="connsiteY36" fmla="*/ 4192172 h 5788556"/>
              <a:gd name="connsiteX37" fmla="*/ 1618575 w 4573505"/>
              <a:gd name="connsiteY37" fmla="*/ 4121833 h 5788556"/>
              <a:gd name="connsiteX38" fmla="*/ 1801456 w 4573505"/>
              <a:gd name="connsiteY38" fmla="*/ 3671669 h 5788556"/>
              <a:gd name="connsiteX39" fmla="*/ 1435695 w 4573505"/>
              <a:gd name="connsiteY39" fmla="*/ 3038621 h 5788556"/>
              <a:gd name="connsiteX40" fmla="*/ 1393492 w 4573505"/>
              <a:gd name="connsiteY40" fmla="*/ 2504050 h 5788556"/>
              <a:gd name="connsiteX41" fmla="*/ 547084 w 4573505"/>
              <a:gd name="connsiteY41" fmla="*/ 2243798 h 5788556"/>
              <a:gd name="connsiteX42" fmla="*/ 71129 w 4573505"/>
              <a:gd name="connsiteY42" fmla="*/ 2489983 h 5788556"/>
              <a:gd name="connsiteX43" fmla="*/ 141466 w 4573505"/>
              <a:gd name="connsiteY43" fmla="*/ 1336433 h 5788556"/>
              <a:gd name="connsiteX44" fmla="*/ 792 w 4573505"/>
              <a:gd name="connsiteY44" fmla="*/ 661182 h 5788556"/>
              <a:gd name="connsiteX45" fmla="*/ 141468 w 4573505"/>
              <a:gd name="connsiteY45" fmla="*/ 295423 h 5788556"/>
              <a:gd name="connsiteX46" fmla="*/ 14860 w 4573505"/>
              <a:gd name="connsiteY46" fmla="*/ 379829 h 5788556"/>
              <a:gd name="connsiteX47" fmla="*/ 268076 w 4573505"/>
              <a:gd name="connsiteY47" fmla="*/ 126609 h 5788556"/>
              <a:gd name="connsiteX48" fmla="*/ 856572 w 4573505"/>
              <a:gd name="connsiteY48" fmla="*/ 49238 h 5788556"/>
              <a:gd name="connsiteX0" fmla="*/ 856572 w 4573505"/>
              <a:gd name="connsiteY0" fmla="*/ 49238 h 5599645"/>
              <a:gd name="connsiteX1" fmla="*/ 1140275 w 4573505"/>
              <a:gd name="connsiteY1" fmla="*/ 0 h 5599645"/>
              <a:gd name="connsiteX2" fmla="*/ 1463833 w 4573505"/>
              <a:gd name="connsiteY2" fmla="*/ 14068 h 5599645"/>
              <a:gd name="connsiteX3" fmla="*/ 1576374 w 4573505"/>
              <a:gd name="connsiteY3" fmla="*/ 323558 h 5599645"/>
              <a:gd name="connsiteX4" fmla="*/ 2012473 w 4573505"/>
              <a:gd name="connsiteY4" fmla="*/ 478301 h 5599645"/>
              <a:gd name="connsiteX5" fmla="*/ 2265689 w 4573505"/>
              <a:gd name="connsiteY5" fmla="*/ 576777 h 5599645"/>
              <a:gd name="connsiteX6" fmla="*/ 2462639 w 4573505"/>
              <a:gd name="connsiteY6" fmla="*/ 337625 h 5599645"/>
              <a:gd name="connsiteX7" fmla="*/ 2786196 w 4573505"/>
              <a:gd name="connsiteY7" fmla="*/ 492370 h 5599645"/>
              <a:gd name="connsiteX8" fmla="*/ 3053483 w 4573505"/>
              <a:gd name="connsiteY8" fmla="*/ 520504 h 5599645"/>
              <a:gd name="connsiteX9" fmla="*/ 3250430 w 4573505"/>
              <a:gd name="connsiteY9" fmla="*/ 548642 h 5599645"/>
              <a:gd name="connsiteX10" fmla="*/ 3377038 w 4573505"/>
              <a:gd name="connsiteY10" fmla="*/ 1026942 h 5599645"/>
              <a:gd name="connsiteX11" fmla="*/ 3545850 w 4573505"/>
              <a:gd name="connsiteY11" fmla="*/ 1463041 h 5599645"/>
              <a:gd name="connsiteX12" fmla="*/ 3813135 w 4573505"/>
              <a:gd name="connsiteY12" fmla="*/ 1786597 h 5599645"/>
              <a:gd name="connsiteX13" fmla="*/ 4038218 w 4573505"/>
              <a:gd name="connsiteY13" fmla="*/ 2124222 h 5599645"/>
              <a:gd name="connsiteX14" fmla="*/ 4572791 w 4573505"/>
              <a:gd name="connsiteY14" fmla="*/ 2011680 h 5599645"/>
              <a:gd name="connsiteX15" fmla="*/ 4150760 w 4573505"/>
              <a:gd name="connsiteY15" fmla="*/ 2743200 h 5599645"/>
              <a:gd name="connsiteX16" fmla="*/ 3599992 w 4573505"/>
              <a:gd name="connsiteY16" fmla="*/ 3364451 h 5599645"/>
              <a:gd name="connsiteX17" fmla="*/ 3612524 w 4573505"/>
              <a:gd name="connsiteY17" fmla="*/ 3481535 h 5599645"/>
              <a:gd name="connsiteX18" fmla="*/ 3607762 w 4573505"/>
              <a:gd name="connsiteY18" fmla="*/ 3548210 h 5599645"/>
              <a:gd name="connsiteX19" fmla="*/ 3650184 w 4573505"/>
              <a:gd name="connsiteY19" fmla="*/ 3798277 h 5599645"/>
              <a:gd name="connsiteX20" fmla="*/ 3698249 w 4573505"/>
              <a:gd name="connsiteY20" fmla="*/ 3957784 h 5599645"/>
              <a:gd name="connsiteX21" fmla="*/ 3696270 w 4573505"/>
              <a:gd name="connsiteY21" fmla="*/ 4113408 h 5599645"/>
              <a:gd name="connsiteX22" fmla="*/ 3391324 w 4573505"/>
              <a:gd name="connsiteY22" fmla="*/ 4361425 h 5599645"/>
              <a:gd name="connsiteX23" fmla="*/ 3297613 w 4573505"/>
              <a:gd name="connsiteY23" fmla="*/ 4464221 h 5599645"/>
              <a:gd name="connsiteX24" fmla="*/ 3407737 w 4573505"/>
              <a:gd name="connsiteY24" fmla="*/ 4710260 h 5599645"/>
              <a:gd name="connsiteX25" fmla="*/ 3405172 w 4573505"/>
              <a:gd name="connsiteY25" fmla="*/ 4825219 h 5599645"/>
              <a:gd name="connsiteX26" fmla="*/ 3166242 w 4573505"/>
              <a:gd name="connsiteY26" fmla="*/ 4910724 h 5599645"/>
              <a:gd name="connsiteX27" fmla="*/ 3179137 w 4573505"/>
              <a:gd name="connsiteY27" fmla="*/ 4991247 h 5599645"/>
              <a:gd name="connsiteX28" fmla="*/ 3164849 w 4573505"/>
              <a:gd name="connsiteY28" fmla="*/ 5072210 h 5599645"/>
              <a:gd name="connsiteX29" fmla="*/ 3055312 w 4573505"/>
              <a:gd name="connsiteY29" fmla="*/ 5205560 h 5599645"/>
              <a:gd name="connsiteX30" fmla="*/ 2969733 w 4573505"/>
              <a:gd name="connsiteY30" fmla="*/ 5358765 h 5599645"/>
              <a:gd name="connsiteX31" fmla="*/ 2907674 w 4573505"/>
              <a:gd name="connsiteY31" fmla="*/ 5448447 h 5599645"/>
              <a:gd name="connsiteX32" fmla="*/ 2788612 w 4573505"/>
              <a:gd name="connsiteY32" fmla="*/ 5510360 h 5599645"/>
              <a:gd name="connsiteX33" fmla="*/ 2674312 w 4573505"/>
              <a:gd name="connsiteY33" fmla="*/ 5538935 h 5599645"/>
              <a:gd name="connsiteX34" fmla="*/ 2530628 w 4573505"/>
              <a:gd name="connsiteY34" fmla="*/ 5577841 h 5599645"/>
              <a:gd name="connsiteX35" fmla="*/ 2221874 w 4573505"/>
              <a:gd name="connsiteY35" fmla="*/ 5519885 h 5599645"/>
              <a:gd name="connsiteX36" fmla="*/ 1942132 w 4573505"/>
              <a:gd name="connsiteY36" fmla="*/ 4740813 h 5599645"/>
              <a:gd name="connsiteX37" fmla="*/ 1674845 w 4573505"/>
              <a:gd name="connsiteY37" fmla="*/ 4192172 h 5599645"/>
              <a:gd name="connsiteX38" fmla="*/ 1618575 w 4573505"/>
              <a:gd name="connsiteY38" fmla="*/ 4121833 h 5599645"/>
              <a:gd name="connsiteX39" fmla="*/ 1801456 w 4573505"/>
              <a:gd name="connsiteY39" fmla="*/ 3671669 h 5599645"/>
              <a:gd name="connsiteX40" fmla="*/ 1435695 w 4573505"/>
              <a:gd name="connsiteY40" fmla="*/ 3038621 h 5599645"/>
              <a:gd name="connsiteX41" fmla="*/ 1393492 w 4573505"/>
              <a:gd name="connsiteY41" fmla="*/ 2504050 h 5599645"/>
              <a:gd name="connsiteX42" fmla="*/ 547084 w 4573505"/>
              <a:gd name="connsiteY42" fmla="*/ 2243798 h 5599645"/>
              <a:gd name="connsiteX43" fmla="*/ 71129 w 4573505"/>
              <a:gd name="connsiteY43" fmla="*/ 2489983 h 5599645"/>
              <a:gd name="connsiteX44" fmla="*/ 141466 w 4573505"/>
              <a:gd name="connsiteY44" fmla="*/ 1336433 h 5599645"/>
              <a:gd name="connsiteX45" fmla="*/ 792 w 4573505"/>
              <a:gd name="connsiteY45" fmla="*/ 661182 h 5599645"/>
              <a:gd name="connsiteX46" fmla="*/ 141468 w 4573505"/>
              <a:gd name="connsiteY46" fmla="*/ 295423 h 5599645"/>
              <a:gd name="connsiteX47" fmla="*/ 14860 w 4573505"/>
              <a:gd name="connsiteY47" fmla="*/ 379829 h 5599645"/>
              <a:gd name="connsiteX48" fmla="*/ 268076 w 4573505"/>
              <a:gd name="connsiteY48" fmla="*/ 126609 h 5599645"/>
              <a:gd name="connsiteX49" fmla="*/ 856572 w 4573505"/>
              <a:gd name="connsiteY49" fmla="*/ 49238 h 5599645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74312 w 4573505"/>
              <a:gd name="connsiteY33" fmla="*/ 553893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221874 w 4573505"/>
              <a:gd name="connsiteY36" fmla="*/ 5519885 h 5639966"/>
              <a:gd name="connsiteX37" fmla="*/ 1942132 w 4573505"/>
              <a:gd name="connsiteY37" fmla="*/ 4740813 h 5639966"/>
              <a:gd name="connsiteX38" fmla="*/ 1674845 w 4573505"/>
              <a:gd name="connsiteY38" fmla="*/ 4192172 h 5639966"/>
              <a:gd name="connsiteX39" fmla="*/ 1618575 w 4573505"/>
              <a:gd name="connsiteY39" fmla="*/ 4121833 h 5639966"/>
              <a:gd name="connsiteX40" fmla="*/ 1801456 w 4573505"/>
              <a:gd name="connsiteY40" fmla="*/ 3671669 h 5639966"/>
              <a:gd name="connsiteX41" fmla="*/ 1435695 w 4573505"/>
              <a:gd name="connsiteY41" fmla="*/ 3038621 h 5639966"/>
              <a:gd name="connsiteX42" fmla="*/ 1393492 w 4573505"/>
              <a:gd name="connsiteY42" fmla="*/ 2504050 h 5639966"/>
              <a:gd name="connsiteX43" fmla="*/ 547084 w 4573505"/>
              <a:gd name="connsiteY43" fmla="*/ 2243798 h 5639966"/>
              <a:gd name="connsiteX44" fmla="*/ 71129 w 4573505"/>
              <a:gd name="connsiteY44" fmla="*/ 2489983 h 5639966"/>
              <a:gd name="connsiteX45" fmla="*/ 141466 w 4573505"/>
              <a:gd name="connsiteY45" fmla="*/ 1336433 h 5639966"/>
              <a:gd name="connsiteX46" fmla="*/ 792 w 4573505"/>
              <a:gd name="connsiteY46" fmla="*/ 661182 h 5639966"/>
              <a:gd name="connsiteX47" fmla="*/ 141468 w 4573505"/>
              <a:gd name="connsiteY47" fmla="*/ 295423 h 5639966"/>
              <a:gd name="connsiteX48" fmla="*/ 14860 w 4573505"/>
              <a:gd name="connsiteY48" fmla="*/ 379829 h 5639966"/>
              <a:gd name="connsiteX49" fmla="*/ 268076 w 4573505"/>
              <a:gd name="connsiteY49" fmla="*/ 126609 h 5639966"/>
              <a:gd name="connsiteX50" fmla="*/ 856572 w 4573505"/>
              <a:gd name="connsiteY50" fmla="*/ 49238 h 5639966"/>
              <a:gd name="connsiteX0" fmla="*/ 856572 w 4573505"/>
              <a:gd name="connsiteY0" fmla="*/ 49238 h 5648082"/>
              <a:gd name="connsiteX1" fmla="*/ 1140275 w 4573505"/>
              <a:gd name="connsiteY1" fmla="*/ 0 h 5648082"/>
              <a:gd name="connsiteX2" fmla="*/ 1463833 w 4573505"/>
              <a:gd name="connsiteY2" fmla="*/ 14068 h 5648082"/>
              <a:gd name="connsiteX3" fmla="*/ 1576374 w 4573505"/>
              <a:gd name="connsiteY3" fmla="*/ 323558 h 5648082"/>
              <a:gd name="connsiteX4" fmla="*/ 2012473 w 4573505"/>
              <a:gd name="connsiteY4" fmla="*/ 478301 h 5648082"/>
              <a:gd name="connsiteX5" fmla="*/ 2265689 w 4573505"/>
              <a:gd name="connsiteY5" fmla="*/ 576777 h 5648082"/>
              <a:gd name="connsiteX6" fmla="*/ 2462639 w 4573505"/>
              <a:gd name="connsiteY6" fmla="*/ 337625 h 5648082"/>
              <a:gd name="connsiteX7" fmla="*/ 2786196 w 4573505"/>
              <a:gd name="connsiteY7" fmla="*/ 492370 h 5648082"/>
              <a:gd name="connsiteX8" fmla="*/ 3053483 w 4573505"/>
              <a:gd name="connsiteY8" fmla="*/ 520504 h 5648082"/>
              <a:gd name="connsiteX9" fmla="*/ 3250430 w 4573505"/>
              <a:gd name="connsiteY9" fmla="*/ 548642 h 5648082"/>
              <a:gd name="connsiteX10" fmla="*/ 3377038 w 4573505"/>
              <a:gd name="connsiteY10" fmla="*/ 1026942 h 5648082"/>
              <a:gd name="connsiteX11" fmla="*/ 3545850 w 4573505"/>
              <a:gd name="connsiteY11" fmla="*/ 1463041 h 5648082"/>
              <a:gd name="connsiteX12" fmla="*/ 3813135 w 4573505"/>
              <a:gd name="connsiteY12" fmla="*/ 1786597 h 5648082"/>
              <a:gd name="connsiteX13" fmla="*/ 4038218 w 4573505"/>
              <a:gd name="connsiteY13" fmla="*/ 2124222 h 5648082"/>
              <a:gd name="connsiteX14" fmla="*/ 4572791 w 4573505"/>
              <a:gd name="connsiteY14" fmla="*/ 2011680 h 5648082"/>
              <a:gd name="connsiteX15" fmla="*/ 4150760 w 4573505"/>
              <a:gd name="connsiteY15" fmla="*/ 2743200 h 5648082"/>
              <a:gd name="connsiteX16" fmla="*/ 3599992 w 4573505"/>
              <a:gd name="connsiteY16" fmla="*/ 3364451 h 5648082"/>
              <a:gd name="connsiteX17" fmla="*/ 3612524 w 4573505"/>
              <a:gd name="connsiteY17" fmla="*/ 3481535 h 5648082"/>
              <a:gd name="connsiteX18" fmla="*/ 3607762 w 4573505"/>
              <a:gd name="connsiteY18" fmla="*/ 3548210 h 5648082"/>
              <a:gd name="connsiteX19" fmla="*/ 3650184 w 4573505"/>
              <a:gd name="connsiteY19" fmla="*/ 3798277 h 5648082"/>
              <a:gd name="connsiteX20" fmla="*/ 3698249 w 4573505"/>
              <a:gd name="connsiteY20" fmla="*/ 3957784 h 5648082"/>
              <a:gd name="connsiteX21" fmla="*/ 3696270 w 4573505"/>
              <a:gd name="connsiteY21" fmla="*/ 4113408 h 5648082"/>
              <a:gd name="connsiteX22" fmla="*/ 3391324 w 4573505"/>
              <a:gd name="connsiteY22" fmla="*/ 4361425 h 5648082"/>
              <a:gd name="connsiteX23" fmla="*/ 3297613 w 4573505"/>
              <a:gd name="connsiteY23" fmla="*/ 4464221 h 5648082"/>
              <a:gd name="connsiteX24" fmla="*/ 3407737 w 4573505"/>
              <a:gd name="connsiteY24" fmla="*/ 4710260 h 5648082"/>
              <a:gd name="connsiteX25" fmla="*/ 3405172 w 4573505"/>
              <a:gd name="connsiteY25" fmla="*/ 4825219 h 5648082"/>
              <a:gd name="connsiteX26" fmla="*/ 3166242 w 4573505"/>
              <a:gd name="connsiteY26" fmla="*/ 4910724 h 5648082"/>
              <a:gd name="connsiteX27" fmla="*/ 3179137 w 4573505"/>
              <a:gd name="connsiteY27" fmla="*/ 4991247 h 5648082"/>
              <a:gd name="connsiteX28" fmla="*/ 3164849 w 4573505"/>
              <a:gd name="connsiteY28" fmla="*/ 5072210 h 5648082"/>
              <a:gd name="connsiteX29" fmla="*/ 3055312 w 4573505"/>
              <a:gd name="connsiteY29" fmla="*/ 5205560 h 5648082"/>
              <a:gd name="connsiteX30" fmla="*/ 2969733 w 4573505"/>
              <a:gd name="connsiteY30" fmla="*/ 5358765 h 5648082"/>
              <a:gd name="connsiteX31" fmla="*/ 2907674 w 4573505"/>
              <a:gd name="connsiteY31" fmla="*/ 5448447 h 5648082"/>
              <a:gd name="connsiteX32" fmla="*/ 2788612 w 4573505"/>
              <a:gd name="connsiteY32" fmla="*/ 5510360 h 5648082"/>
              <a:gd name="connsiteX33" fmla="*/ 2674312 w 4573505"/>
              <a:gd name="connsiteY33" fmla="*/ 5538935 h 5648082"/>
              <a:gd name="connsiteX34" fmla="*/ 2530628 w 4573505"/>
              <a:gd name="connsiteY34" fmla="*/ 5577841 h 5648082"/>
              <a:gd name="connsiteX35" fmla="*/ 2283787 w 4573505"/>
              <a:gd name="connsiteY35" fmla="*/ 5638948 h 5648082"/>
              <a:gd name="connsiteX36" fmla="*/ 2174249 w 4573505"/>
              <a:gd name="connsiteY36" fmla="*/ 5557985 h 5648082"/>
              <a:gd name="connsiteX37" fmla="*/ 1942132 w 4573505"/>
              <a:gd name="connsiteY37" fmla="*/ 4740813 h 5648082"/>
              <a:gd name="connsiteX38" fmla="*/ 1674845 w 4573505"/>
              <a:gd name="connsiteY38" fmla="*/ 4192172 h 5648082"/>
              <a:gd name="connsiteX39" fmla="*/ 1618575 w 4573505"/>
              <a:gd name="connsiteY39" fmla="*/ 4121833 h 5648082"/>
              <a:gd name="connsiteX40" fmla="*/ 1801456 w 4573505"/>
              <a:gd name="connsiteY40" fmla="*/ 3671669 h 5648082"/>
              <a:gd name="connsiteX41" fmla="*/ 1435695 w 4573505"/>
              <a:gd name="connsiteY41" fmla="*/ 3038621 h 5648082"/>
              <a:gd name="connsiteX42" fmla="*/ 1393492 w 4573505"/>
              <a:gd name="connsiteY42" fmla="*/ 2504050 h 5648082"/>
              <a:gd name="connsiteX43" fmla="*/ 547084 w 4573505"/>
              <a:gd name="connsiteY43" fmla="*/ 2243798 h 5648082"/>
              <a:gd name="connsiteX44" fmla="*/ 71129 w 4573505"/>
              <a:gd name="connsiteY44" fmla="*/ 2489983 h 5648082"/>
              <a:gd name="connsiteX45" fmla="*/ 141466 w 4573505"/>
              <a:gd name="connsiteY45" fmla="*/ 1336433 h 5648082"/>
              <a:gd name="connsiteX46" fmla="*/ 792 w 4573505"/>
              <a:gd name="connsiteY46" fmla="*/ 661182 h 5648082"/>
              <a:gd name="connsiteX47" fmla="*/ 141468 w 4573505"/>
              <a:gd name="connsiteY47" fmla="*/ 295423 h 5648082"/>
              <a:gd name="connsiteX48" fmla="*/ 14860 w 4573505"/>
              <a:gd name="connsiteY48" fmla="*/ 379829 h 5648082"/>
              <a:gd name="connsiteX49" fmla="*/ 268076 w 4573505"/>
              <a:gd name="connsiteY49" fmla="*/ 126609 h 5648082"/>
              <a:gd name="connsiteX50" fmla="*/ 856572 w 4573505"/>
              <a:gd name="connsiteY50" fmla="*/ 49238 h 5648082"/>
              <a:gd name="connsiteX0" fmla="*/ 856572 w 4573505"/>
              <a:gd name="connsiteY0" fmla="*/ 49238 h 5648082"/>
              <a:gd name="connsiteX1" fmla="*/ 1140275 w 4573505"/>
              <a:gd name="connsiteY1" fmla="*/ 0 h 5648082"/>
              <a:gd name="connsiteX2" fmla="*/ 1463833 w 4573505"/>
              <a:gd name="connsiteY2" fmla="*/ 14068 h 5648082"/>
              <a:gd name="connsiteX3" fmla="*/ 1576374 w 4573505"/>
              <a:gd name="connsiteY3" fmla="*/ 323558 h 5648082"/>
              <a:gd name="connsiteX4" fmla="*/ 2012473 w 4573505"/>
              <a:gd name="connsiteY4" fmla="*/ 478301 h 5648082"/>
              <a:gd name="connsiteX5" fmla="*/ 2265689 w 4573505"/>
              <a:gd name="connsiteY5" fmla="*/ 576777 h 5648082"/>
              <a:gd name="connsiteX6" fmla="*/ 2462639 w 4573505"/>
              <a:gd name="connsiteY6" fmla="*/ 337625 h 5648082"/>
              <a:gd name="connsiteX7" fmla="*/ 2786196 w 4573505"/>
              <a:gd name="connsiteY7" fmla="*/ 492370 h 5648082"/>
              <a:gd name="connsiteX8" fmla="*/ 3053483 w 4573505"/>
              <a:gd name="connsiteY8" fmla="*/ 520504 h 5648082"/>
              <a:gd name="connsiteX9" fmla="*/ 3250430 w 4573505"/>
              <a:gd name="connsiteY9" fmla="*/ 548642 h 5648082"/>
              <a:gd name="connsiteX10" fmla="*/ 3377038 w 4573505"/>
              <a:gd name="connsiteY10" fmla="*/ 1026942 h 5648082"/>
              <a:gd name="connsiteX11" fmla="*/ 3545850 w 4573505"/>
              <a:gd name="connsiteY11" fmla="*/ 1463041 h 5648082"/>
              <a:gd name="connsiteX12" fmla="*/ 3813135 w 4573505"/>
              <a:gd name="connsiteY12" fmla="*/ 1786597 h 5648082"/>
              <a:gd name="connsiteX13" fmla="*/ 4038218 w 4573505"/>
              <a:gd name="connsiteY13" fmla="*/ 2124222 h 5648082"/>
              <a:gd name="connsiteX14" fmla="*/ 4572791 w 4573505"/>
              <a:gd name="connsiteY14" fmla="*/ 2011680 h 5648082"/>
              <a:gd name="connsiteX15" fmla="*/ 4150760 w 4573505"/>
              <a:gd name="connsiteY15" fmla="*/ 2743200 h 5648082"/>
              <a:gd name="connsiteX16" fmla="*/ 3599992 w 4573505"/>
              <a:gd name="connsiteY16" fmla="*/ 3364451 h 5648082"/>
              <a:gd name="connsiteX17" fmla="*/ 3612524 w 4573505"/>
              <a:gd name="connsiteY17" fmla="*/ 3481535 h 5648082"/>
              <a:gd name="connsiteX18" fmla="*/ 3607762 w 4573505"/>
              <a:gd name="connsiteY18" fmla="*/ 3548210 h 5648082"/>
              <a:gd name="connsiteX19" fmla="*/ 3650184 w 4573505"/>
              <a:gd name="connsiteY19" fmla="*/ 3798277 h 5648082"/>
              <a:gd name="connsiteX20" fmla="*/ 3698249 w 4573505"/>
              <a:gd name="connsiteY20" fmla="*/ 3957784 h 5648082"/>
              <a:gd name="connsiteX21" fmla="*/ 3696270 w 4573505"/>
              <a:gd name="connsiteY21" fmla="*/ 4113408 h 5648082"/>
              <a:gd name="connsiteX22" fmla="*/ 3391324 w 4573505"/>
              <a:gd name="connsiteY22" fmla="*/ 4361425 h 5648082"/>
              <a:gd name="connsiteX23" fmla="*/ 3297613 w 4573505"/>
              <a:gd name="connsiteY23" fmla="*/ 4464221 h 5648082"/>
              <a:gd name="connsiteX24" fmla="*/ 3407737 w 4573505"/>
              <a:gd name="connsiteY24" fmla="*/ 4710260 h 5648082"/>
              <a:gd name="connsiteX25" fmla="*/ 3405172 w 4573505"/>
              <a:gd name="connsiteY25" fmla="*/ 4825219 h 5648082"/>
              <a:gd name="connsiteX26" fmla="*/ 3166242 w 4573505"/>
              <a:gd name="connsiteY26" fmla="*/ 4910724 h 5648082"/>
              <a:gd name="connsiteX27" fmla="*/ 3179137 w 4573505"/>
              <a:gd name="connsiteY27" fmla="*/ 4991247 h 5648082"/>
              <a:gd name="connsiteX28" fmla="*/ 3164849 w 4573505"/>
              <a:gd name="connsiteY28" fmla="*/ 5072210 h 5648082"/>
              <a:gd name="connsiteX29" fmla="*/ 3055312 w 4573505"/>
              <a:gd name="connsiteY29" fmla="*/ 5205560 h 5648082"/>
              <a:gd name="connsiteX30" fmla="*/ 2969733 w 4573505"/>
              <a:gd name="connsiteY30" fmla="*/ 5358765 h 5648082"/>
              <a:gd name="connsiteX31" fmla="*/ 2907674 w 4573505"/>
              <a:gd name="connsiteY31" fmla="*/ 5448447 h 5648082"/>
              <a:gd name="connsiteX32" fmla="*/ 2788612 w 4573505"/>
              <a:gd name="connsiteY32" fmla="*/ 5510360 h 5648082"/>
              <a:gd name="connsiteX33" fmla="*/ 2669550 w 4573505"/>
              <a:gd name="connsiteY33" fmla="*/ 5557985 h 5648082"/>
              <a:gd name="connsiteX34" fmla="*/ 2530628 w 4573505"/>
              <a:gd name="connsiteY34" fmla="*/ 5577841 h 5648082"/>
              <a:gd name="connsiteX35" fmla="*/ 2283787 w 4573505"/>
              <a:gd name="connsiteY35" fmla="*/ 5638948 h 5648082"/>
              <a:gd name="connsiteX36" fmla="*/ 2174249 w 4573505"/>
              <a:gd name="connsiteY36" fmla="*/ 5557985 h 5648082"/>
              <a:gd name="connsiteX37" fmla="*/ 1942132 w 4573505"/>
              <a:gd name="connsiteY37" fmla="*/ 4740813 h 5648082"/>
              <a:gd name="connsiteX38" fmla="*/ 1674845 w 4573505"/>
              <a:gd name="connsiteY38" fmla="*/ 4192172 h 5648082"/>
              <a:gd name="connsiteX39" fmla="*/ 1618575 w 4573505"/>
              <a:gd name="connsiteY39" fmla="*/ 4121833 h 5648082"/>
              <a:gd name="connsiteX40" fmla="*/ 1801456 w 4573505"/>
              <a:gd name="connsiteY40" fmla="*/ 3671669 h 5648082"/>
              <a:gd name="connsiteX41" fmla="*/ 1435695 w 4573505"/>
              <a:gd name="connsiteY41" fmla="*/ 3038621 h 5648082"/>
              <a:gd name="connsiteX42" fmla="*/ 1393492 w 4573505"/>
              <a:gd name="connsiteY42" fmla="*/ 2504050 h 5648082"/>
              <a:gd name="connsiteX43" fmla="*/ 547084 w 4573505"/>
              <a:gd name="connsiteY43" fmla="*/ 2243798 h 5648082"/>
              <a:gd name="connsiteX44" fmla="*/ 71129 w 4573505"/>
              <a:gd name="connsiteY44" fmla="*/ 2489983 h 5648082"/>
              <a:gd name="connsiteX45" fmla="*/ 141466 w 4573505"/>
              <a:gd name="connsiteY45" fmla="*/ 1336433 h 5648082"/>
              <a:gd name="connsiteX46" fmla="*/ 792 w 4573505"/>
              <a:gd name="connsiteY46" fmla="*/ 661182 h 5648082"/>
              <a:gd name="connsiteX47" fmla="*/ 141468 w 4573505"/>
              <a:gd name="connsiteY47" fmla="*/ 295423 h 5648082"/>
              <a:gd name="connsiteX48" fmla="*/ 14860 w 4573505"/>
              <a:gd name="connsiteY48" fmla="*/ 379829 h 5648082"/>
              <a:gd name="connsiteX49" fmla="*/ 268076 w 4573505"/>
              <a:gd name="connsiteY49" fmla="*/ 126609 h 5648082"/>
              <a:gd name="connsiteX50" fmla="*/ 856572 w 4573505"/>
              <a:gd name="connsiteY50" fmla="*/ 49238 h 5648082"/>
              <a:gd name="connsiteX0" fmla="*/ 856572 w 4573505"/>
              <a:gd name="connsiteY0" fmla="*/ 49238 h 5648082"/>
              <a:gd name="connsiteX1" fmla="*/ 1140275 w 4573505"/>
              <a:gd name="connsiteY1" fmla="*/ 0 h 5648082"/>
              <a:gd name="connsiteX2" fmla="*/ 1463833 w 4573505"/>
              <a:gd name="connsiteY2" fmla="*/ 14068 h 5648082"/>
              <a:gd name="connsiteX3" fmla="*/ 1576374 w 4573505"/>
              <a:gd name="connsiteY3" fmla="*/ 323558 h 5648082"/>
              <a:gd name="connsiteX4" fmla="*/ 2012473 w 4573505"/>
              <a:gd name="connsiteY4" fmla="*/ 478301 h 5648082"/>
              <a:gd name="connsiteX5" fmla="*/ 2265689 w 4573505"/>
              <a:gd name="connsiteY5" fmla="*/ 576777 h 5648082"/>
              <a:gd name="connsiteX6" fmla="*/ 2462639 w 4573505"/>
              <a:gd name="connsiteY6" fmla="*/ 337625 h 5648082"/>
              <a:gd name="connsiteX7" fmla="*/ 2786196 w 4573505"/>
              <a:gd name="connsiteY7" fmla="*/ 492370 h 5648082"/>
              <a:gd name="connsiteX8" fmla="*/ 3053483 w 4573505"/>
              <a:gd name="connsiteY8" fmla="*/ 520504 h 5648082"/>
              <a:gd name="connsiteX9" fmla="*/ 3250430 w 4573505"/>
              <a:gd name="connsiteY9" fmla="*/ 548642 h 5648082"/>
              <a:gd name="connsiteX10" fmla="*/ 3377038 w 4573505"/>
              <a:gd name="connsiteY10" fmla="*/ 1026942 h 5648082"/>
              <a:gd name="connsiteX11" fmla="*/ 3545850 w 4573505"/>
              <a:gd name="connsiteY11" fmla="*/ 1463041 h 5648082"/>
              <a:gd name="connsiteX12" fmla="*/ 3813135 w 4573505"/>
              <a:gd name="connsiteY12" fmla="*/ 1786597 h 5648082"/>
              <a:gd name="connsiteX13" fmla="*/ 4038218 w 4573505"/>
              <a:gd name="connsiteY13" fmla="*/ 2124222 h 5648082"/>
              <a:gd name="connsiteX14" fmla="*/ 4572791 w 4573505"/>
              <a:gd name="connsiteY14" fmla="*/ 2011680 h 5648082"/>
              <a:gd name="connsiteX15" fmla="*/ 4150760 w 4573505"/>
              <a:gd name="connsiteY15" fmla="*/ 2743200 h 5648082"/>
              <a:gd name="connsiteX16" fmla="*/ 3599992 w 4573505"/>
              <a:gd name="connsiteY16" fmla="*/ 3364451 h 5648082"/>
              <a:gd name="connsiteX17" fmla="*/ 3612524 w 4573505"/>
              <a:gd name="connsiteY17" fmla="*/ 3481535 h 5648082"/>
              <a:gd name="connsiteX18" fmla="*/ 3607762 w 4573505"/>
              <a:gd name="connsiteY18" fmla="*/ 3548210 h 5648082"/>
              <a:gd name="connsiteX19" fmla="*/ 3650184 w 4573505"/>
              <a:gd name="connsiteY19" fmla="*/ 3798277 h 5648082"/>
              <a:gd name="connsiteX20" fmla="*/ 3698249 w 4573505"/>
              <a:gd name="connsiteY20" fmla="*/ 3957784 h 5648082"/>
              <a:gd name="connsiteX21" fmla="*/ 3696270 w 4573505"/>
              <a:gd name="connsiteY21" fmla="*/ 4113408 h 5648082"/>
              <a:gd name="connsiteX22" fmla="*/ 3391324 w 4573505"/>
              <a:gd name="connsiteY22" fmla="*/ 4361425 h 5648082"/>
              <a:gd name="connsiteX23" fmla="*/ 3297613 w 4573505"/>
              <a:gd name="connsiteY23" fmla="*/ 4464221 h 5648082"/>
              <a:gd name="connsiteX24" fmla="*/ 3407737 w 4573505"/>
              <a:gd name="connsiteY24" fmla="*/ 4710260 h 5648082"/>
              <a:gd name="connsiteX25" fmla="*/ 3405172 w 4573505"/>
              <a:gd name="connsiteY25" fmla="*/ 4825219 h 5648082"/>
              <a:gd name="connsiteX26" fmla="*/ 3166242 w 4573505"/>
              <a:gd name="connsiteY26" fmla="*/ 4910724 h 5648082"/>
              <a:gd name="connsiteX27" fmla="*/ 3179137 w 4573505"/>
              <a:gd name="connsiteY27" fmla="*/ 4991247 h 5648082"/>
              <a:gd name="connsiteX28" fmla="*/ 3164849 w 4573505"/>
              <a:gd name="connsiteY28" fmla="*/ 5072210 h 5648082"/>
              <a:gd name="connsiteX29" fmla="*/ 3055312 w 4573505"/>
              <a:gd name="connsiteY29" fmla="*/ 5205560 h 5648082"/>
              <a:gd name="connsiteX30" fmla="*/ 2969733 w 4573505"/>
              <a:gd name="connsiteY30" fmla="*/ 5358765 h 5648082"/>
              <a:gd name="connsiteX31" fmla="*/ 2907674 w 4573505"/>
              <a:gd name="connsiteY31" fmla="*/ 5448447 h 5648082"/>
              <a:gd name="connsiteX32" fmla="*/ 2788612 w 4573505"/>
              <a:gd name="connsiteY32" fmla="*/ 5510360 h 5648082"/>
              <a:gd name="connsiteX33" fmla="*/ 2669550 w 4573505"/>
              <a:gd name="connsiteY33" fmla="*/ 5557985 h 5648082"/>
              <a:gd name="connsiteX34" fmla="*/ 2530628 w 4573505"/>
              <a:gd name="connsiteY34" fmla="*/ 5577841 h 5648082"/>
              <a:gd name="connsiteX35" fmla="*/ 2283787 w 4573505"/>
              <a:gd name="connsiteY35" fmla="*/ 5638948 h 5648082"/>
              <a:gd name="connsiteX36" fmla="*/ 2174249 w 4573505"/>
              <a:gd name="connsiteY36" fmla="*/ 5557985 h 5648082"/>
              <a:gd name="connsiteX37" fmla="*/ 2046907 w 4573505"/>
              <a:gd name="connsiteY37" fmla="*/ 4897976 h 5648082"/>
              <a:gd name="connsiteX38" fmla="*/ 1674845 w 4573505"/>
              <a:gd name="connsiteY38" fmla="*/ 4192172 h 5648082"/>
              <a:gd name="connsiteX39" fmla="*/ 1618575 w 4573505"/>
              <a:gd name="connsiteY39" fmla="*/ 4121833 h 5648082"/>
              <a:gd name="connsiteX40" fmla="*/ 1801456 w 4573505"/>
              <a:gd name="connsiteY40" fmla="*/ 3671669 h 5648082"/>
              <a:gd name="connsiteX41" fmla="*/ 1435695 w 4573505"/>
              <a:gd name="connsiteY41" fmla="*/ 3038621 h 5648082"/>
              <a:gd name="connsiteX42" fmla="*/ 1393492 w 4573505"/>
              <a:gd name="connsiteY42" fmla="*/ 2504050 h 5648082"/>
              <a:gd name="connsiteX43" fmla="*/ 547084 w 4573505"/>
              <a:gd name="connsiteY43" fmla="*/ 2243798 h 5648082"/>
              <a:gd name="connsiteX44" fmla="*/ 71129 w 4573505"/>
              <a:gd name="connsiteY44" fmla="*/ 2489983 h 5648082"/>
              <a:gd name="connsiteX45" fmla="*/ 141466 w 4573505"/>
              <a:gd name="connsiteY45" fmla="*/ 1336433 h 5648082"/>
              <a:gd name="connsiteX46" fmla="*/ 792 w 4573505"/>
              <a:gd name="connsiteY46" fmla="*/ 661182 h 5648082"/>
              <a:gd name="connsiteX47" fmla="*/ 141468 w 4573505"/>
              <a:gd name="connsiteY47" fmla="*/ 295423 h 5648082"/>
              <a:gd name="connsiteX48" fmla="*/ 14860 w 4573505"/>
              <a:gd name="connsiteY48" fmla="*/ 379829 h 5648082"/>
              <a:gd name="connsiteX49" fmla="*/ 268076 w 4573505"/>
              <a:gd name="connsiteY49" fmla="*/ 126609 h 5648082"/>
              <a:gd name="connsiteX50" fmla="*/ 856572 w 4573505"/>
              <a:gd name="connsiteY50" fmla="*/ 49238 h 5648082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83762 w 4573505"/>
              <a:gd name="connsiteY37" fmla="*/ 5124597 h 5639966"/>
              <a:gd name="connsiteX38" fmla="*/ 2046907 w 4573505"/>
              <a:gd name="connsiteY38" fmla="*/ 4897976 h 5639966"/>
              <a:gd name="connsiteX39" fmla="*/ 1674845 w 4573505"/>
              <a:gd name="connsiteY39" fmla="*/ 4192172 h 5639966"/>
              <a:gd name="connsiteX40" fmla="*/ 1618575 w 4573505"/>
              <a:gd name="connsiteY40" fmla="*/ 4121833 h 5639966"/>
              <a:gd name="connsiteX41" fmla="*/ 1801456 w 4573505"/>
              <a:gd name="connsiteY41" fmla="*/ 3671669 h 5639966"/>
              <a:gd name="connsiteX42" fmla="*/ 1435695 w 4573505"/>
              <a:gd name="connsiteY42" fmla="*/ 3038621 h 5639966"/>
              <a:gd name="connsiteX43" fmla="*/ 1393492 w 4573505"/>
              <a:gd name="connsiteY43" fmla="*/ 2504050 h 5639966"/>
              <a:gd name="connsiteX44" fmla="*/ 547084 w 4573505"/>
              <a:gd name="connsiteY44" fmla="*/ 2243798 h 5639966"/>
              <a:gd name="connsiteX45" fmla="*/ 71129 w 4573505"/>
              <a:gd name="connsiteY45" fmla="*/ 2489983 h 5639966"/>
              <a:gd name="connsiteX46" fmla="*/ 141466 w 4573505"/>
              <a:gd name="connsiteY46" fmla="*/ 1336433 h 5639966"/>
              <a:gd name="connsiteX47" fmla="*/ 792 w 4573505"/>
              <a:gd name="connsiteY47" fmla="*/ 661182 h 5639966"/>
              <a:gd name="connsiteX48" fmla="*/ 141468 w 4573505"/>
              <a:gd name="connsiteY48" fmla="*/ 295423 h 5639966"/>
              <a:gd name="connsiteX49" fmla="*/ 14860 w 4573505"/>
              <a:gd name="connsiteY49" fmla="*/ 379829 h 5639966"/>
              <a:gd name="connsiteX50" fmla="*/ 268076 w 4573505"/>
              <a:gd name="connsiteY50" fmla="*/ 126609 h 5639966"/>
              <a:gd name="connsiteX51" fmla="*/ 856572 w 4573505"/>
              <a:gd name="connsiteY51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2083762 w 4573505"/>
              <a:gd name="connsiteY38" fmla="*/ 5124597 h 5639966"/>
              <a:gd name="connsiteX39" fmla="*/ 2046907 w 4573505"/>
              <a:gd name="connsiteY39" fmla="*/ 4897976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2046907 w 4573505"/>
              <a:gd name="connsiteY39" fmla="*/ 4897976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64674 w 4573505"/>
              <a:gd name="connsiteY40" fmla="*/ 4414985 h 5639966"/>
              <a:gd name="connsiteX41" fmla="*/ 1674845 w 4573505"/>
              <a:gd name="connsiteY41" fmla="*/ 4192172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64674 w 4573505"/>
              <a:gd name="connsiteY40" fmla="*/ 4414985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547084 w 4573505"/>
              <a:gd name="connsiteY47" fmla="*/ 2243798 h 5639966"/>
              <a:gd name="connsiteX48" fmla="*/ 71129 w 4573505"/>
              <a:gd name="connsiteY48" fmla="*/ 2489983 h 5639966"/>
              <a:gd name="connsiteX49" fmla="*/ 141466 w 4573505"/>
              <a:gd name="connsiteY49" fmla="*/ 1336433 h 5639966"/>
              <a:gd name="connsiteX50" fmla="*/ 792 w 4573505"/>
              <a:gd name="connsiteY50" fmla="*/ 661182 h 5639966"/>
              <a:gd name="connsiteX51" fmla="*/ 141468 w 4573505"/>
              <a:gd name="connsiteY51" fmla="*/ 295423 h 5639966"/>
              <a:gd name="connsiteX52" fmla="*/ 14860 w 4573505"/>
              <a:gd name="connsiteY52" fmla="*/ 379829 h 5639966"/>
              <a:gd name="connsiteX53" fmla="*/ 268076 w 4573505"/>
              <a:gd name="connsiteY53" fmla="*/ 126609 h 5639966"/>
              <a:gd name="connsiteX54" fmla="*/ 856572 w 4573505"/>
              <a:gd name="connsiteY54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547084 w 4573505"/>
              <a:gd name="connsiteY47" fmla="*/ 2243798 h 5639966"/>
              <a:gd name="connsiteX48" fmla="*/ 71129 w 4573505"/>
              <a:gd name="connsiteY48" fmla="*/ 2489983 h 5639966"/>
              <a:gd name="connsiteX49" fmla="*/ 141466 w 4573505"/>
              <a:gd name="connsiteY49" fmla="*/ 1336433 h 5639966"/>
              <a:gd name="connsiteX50" fmla="*/ 792 w 4573505"/>
              <a:gd name="connsiteY50" fmla="*/ 661182 h 5639966"/>
              <a:gd name="connsiteX51" fmla="*/ 141468 w 4573505"/>
              <a:gd name="connsiteY51" fmla="*/ 295423 h 5639966"/>
              <a:gd name="connsiteX52" fmla="*/ 14860 w 4573505"/>
              <a:gd name="connsiteY52" fmla="*/ 379829 h 5639966"/>
              <a:gd name="connsiteX53" fmla="*/ 268076 w 4573505"/>
              <a:gd name="connsiteY53" fmla="*/ 126609 h 5639966"/>
              <a:gd name="connsiteX54" fmla="*/ 856572 w 4573505"/>
              <a:gd name="connsiteY54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547084 w 4573505"/>
              <a:gd name="connsiteY47" fmla="*/ 2243798 h 5639966"/>
              <a:gd name="connsiteX48" fmla="*/ 71129 w 4573505"/>
              <a:gd name="connsiteY48" fmla="*/ 2489983 h 5639966"/>
              <a:gd name="connsiteX49" fmla="*/ 141466 w 4573505"/>
              <a:gd name="connsiteY49" fmla="*/ 1336433 h 5639966"/>
              <a:gd name="connsiteX50" fmla="*/ 792 w 4573505"/>
              <a:gd name="connsiteY50" fmla="*/ 661182 h 5639966"/>
              <a:gd name="connsiteX51" fmla="*/ 141468 w 4573505"/>
              <a:gd name="connsiteY51" fmla="*/ 295423 h 5639966"/>
              <a:gd name="connsiteX52" fmla="*/ 14860 w 4573505"/>
              <a:gd name="connsiteY52" fmla="*/ 379829 h 5639966"/>
              <a:gd name="connsiteX53" fmla="*/ 268076 w 4573505"/>
              <a:gd name="connsiteY53" fmla="*/ 126609 h 5639966"/>
              <a:gd name="connsiteX54" fmla="*/ 856572 w 4573505"/>
              <a:gd name="connsiteY54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547084 w 4573505"/>
              <a:gd name="connsiteY48" fmla="*/ 2243798 h 5639966"/>
              <a:gd name="connsiteX49" fmla="*/ 71129 w 4573505"/>
              <a:gd name="connsiteY49" fmla="*/ 2489983 h 5639966"/>
              <a:gd name="connsiteX50" fmla="*/ 141466 w 4573505"/>
              <a:gd name="connsiteY50" fmla="*/ 1336433 h 5639966"/>
              <a:gd name="connsiteX51" fmla="*/ 792 w 4573505"/>
              <a:gd name="connsiteY51" fmla="*/ 661182 h 5639966"/>
              <a:gd name="connsiteX52" fmla="*/ 141468 w 4573505"/>
              <a:gd name="connsiteY52" fmla="*/ 295423 h 5639966"/>
              <a:gd name="connsiteX53" fmla="*/ 14860 w 4573505"/>
              <a:gd name="connsiteY53" fmla="*/ 379829 h 5639966"/>
              <a:gd name="connsiteX54" fmla="*/ 268076 w 4573505"/>
              <a:gd name="connsiteY54" fmla="*/ 126609 h 5639966"/>
              <a:gd name="connsiteX55" fmla="*/ 856572 w 4573505"/>
              <a:gd name="connsiteY55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547084 w 4573505"/>
              <a:gd name="connsiteY49" fmla="*/ 2243798 h 5639966"/>
              <a:gd name="connsiteX50" fmla="*/ 71129 w 4573505"/>
              <a:gd name="connsiteY50" fmla="*/ 2489983 h 5639966"/>
              <a:gd name="connsiteX51" fmla="*/ 141466 w 4573505"/>
              <a:gd name="connsiteY51" fmla="*/ 1336433 h 5639966"/>
              <a:gd name="connsiteX52" fmla="*/ 792 w 4573505"/>
              <a:gd name="connsiteY52" fmla="*/ 661182 h 5639966"/>
              <a:gd name="connsiteX53" fmla="*/ 141468 w 4573505"/>
              <a:gd name="connsiteY53" fmla="*/ 295423 h 5639966"/>
              <a:gd name="connsiteX54" fmla="*/ 14860 w 4573505"/>
              <a:gd name="connsiteY54" fmla="*/ 379829 h 5639966"/>
              <a:gd name="connsiteX55" fmla="*/ 268076 w 4573505"/>
              <a:gd name="connsiteY55" fmla="*/ 126609 h 5639966"/>
              <a:gd name="connsiteX56" fmla="*/ 856572 w 4573505"/>
              <a:gd name="connsiteY56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437546 w 4573505"/>
              <a:gd name="connsiteY49" fmla="*/ 2420010 h 5639966"/>
              <a:gd name="connsiteX50" fmla="*/ 71129 w 4573505"/>
              <a:gd name="connsiteY50" fmla="*/ 2489983 h 5639966"/>
              <a:gd name="connsiteX51" fmla="*/ 141466 w 4573505"/>
              <a:gd name="connsiteY51" fmla="*/ 1336433 h 5639966"/>
              <a:gd name="connsiteX52" fmla="*/ 792 w 4573505"/>
              <a:gd name="connsiteY52" fmla="*/ 661182 h 5639966"/>
              <a:gd name="connsiteX53" fmla="*/ 141468 w 4573505"/>
              <a:gd name="connsiteY53" fmla="*/ 295423 h 5639966"/>
              <a:gd name="connsiteX54" fmla="*/ 14860 w 4573505"/>
              <a:gd name="connsiteY54" fmla="*/ 379829 h 5639966"/>
              <a:gd name="connsiteX55" fmla="*/ 268076 w 4573505"/>
              <a:gd name="connsiteY55" fmla="*/ 126609 h 5639966"/>
              <a:gd name="connsiteX56" fmla="*/ 856572 w 4573505"/>
              <a:gd name="connsiteY56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437546 w 4573505"/>
              <a:gd name="connsiteY49" fmla="*/ 2420010 h 5639966"/>
              <a:gd name="connsiteX50" fmla="*/ 71129 w 4573505"/>
              <a:gd name="connsiteY50" fmla="*/ 2489983 h 5639966"/>
              <a:gd name="connsiteX51" fmla="*/ 141466 w 4573505"/>
              <a:gd name="connsiteY51" fmla="*/ 1336433 h 5639966"/>
              <a:gd name="connsiteX52" fmla="*/ 792 w 4573505"/>
              <a:gd name="connsiteY52" fmla="*/ 661182 h 5639966"/>
              <a:gd name="connsiteX53" fmla="*/ 141468 w 4573505"/>
              <a:gd name="connsiteY53" fmla="*/ 295423 h 5639966"/>
              <a:gd name="connsiteX54" fmla="*/ 14860 w 4573505"/>
              <a:gd name="connsiteY54" fmla="*/ 379829 h 5639966"/>
              <a:gd name="connsiteX55" fmla="*/ 268076 w 4573505"/>
              <a:gd name="connsiteY55" fmla="*/ 126609 h 5639966"/>
              <a:gd name="connsiteX56" fmla="*/ 856572 w 4573505"/>
              <a:gd name="connsiteY56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437546 w 4573505"/>
              <a:gd name="connsiteY49" fmla="*/ 2420010 h 5639966"/>
              <a:gd name="connsiteX50" fmla="*/ 250199 w 4573505"/>
              <a:gd name="connsiteY50" fmla="*/ 2495697 h 5639966"/>
              <a:gd name="connsiteX51" fmla="*/ 71129 w 4573505"/>
              <a:gd name="connsiteY51" fmla="*/ 2489983 h 5639966"/>
              <a:gd name="connsiteX52" fmla="*/ 141466 w 4573505"/>
              <a:gd name="connsiteY52" fmla="*/ 1336433 h 5639966"/>
              <a:gd name="connsiteX53" fmla="*/ 792 w 4573505"/>
              <a:gd name="connsiteY53" fmla="*/ 661182 h 5639966"/>
              <a:gd name="connsiteX54" fmla="*/ 141468 w 4573505"/>
              <a:gd name="connsiteY54" fmla="*/ 295423 h 5639966"/>
              <a:gd name="connsiteX55" fmla="*/ 14860 w 4573505"/>
              <a:gd name="connsiteY55" fmla="*/ 379829 h 5639966"/>
              <a:gd name="connsiteX56" fmla="*/ 268076 w 4573505"/>
              <a:gd name="connsiteY56" fmla="*/ 126609 h 5639966"/>
              <a:gd name="connsiteX57" fmla="*/ 856572 w 4573505"/>
              <a:gd name="connsiteY57" fmla="*/ 49238 h 5639966"/>
              <a:gd name="connsiteX0" fmla="*/ 1280980 w 4997913"/>
              <a:gd name="connsiteY0" fmla="*/ 49238 h 5639966"/>
              <a:gd name="connsiteX1" fmla="*/ 1564683 w 4997913"/>
              <a:gd name="connsiteY1" fmla="*/ 0 h 5639966"/>
              <a:gd name="connsiteX2" fmla="*/ 1888241 w 4997913"/>
              <a:gd name="connsiteY2" fmla="*/ 14068 h 5639966"/>
              <a:gd name="connsiteX3" fmla="*/ 2000782 w 4997913"/>
              <a:gd name="connsiteY3" fmla="*/ 323558 h 5639966"/>
              <a:gd name="connsiteX4" fmla="*/ 2436881 w 4997913"/>
              <a:gd name="connsiteY4" fmla="*/ 478301 h 5639966"/>
              <a:gd name="connsiteX5" fmla="*/ 2690097 w 4997913"/>
              <a:gd name="connsiteY5" fmla="*/ 576777 h 5639966"/>
              <a:gd name="connsiteX6" fmla="*/ 2887047 w 4997913"/>
              <a:gd name="connsiteY6" fmla="*/ 337625 h 5639966"/>
              <a:gd name="connsiteX7" fmla="*/ 3210604 w 4997913"/>
              <a:gd name="connsiteY7" fmla="*/ 492370 h 5639966"/>
              <a:gd name="connsiteX8" fmla="*/ 3477891 w 4997913"/>
              <a:gd name="connsiteY8" fmla="*/ 520504 h 5639966"/>
              <a:gd name="connsiteX9" fmla="*/ 3674838 w 4997913"/>
              <a:gd name="connsiteY9" fmla="*/ 548642 h 5639966"/>
              <a:gd name="connsiteX10" fmla="*/ 3801446 w 4997913"/>
              <a:gd name="connsiteY10" fmla="*/ 1026942 h 5639966"/>
              <a:gd name="connsiteX11" fmla="*/ 3970258 w 4997913"/>
              <a:gd name="connsiteY11" fmla="*/ 1463041 h 5639966"/>
              <a:gd name="connsiteX12" fmla="*/ 4237543 w 4997913"/>
              <a:gd name="connsiteY12" fmla="*/ 1786597 h 5639966"/>
              <a:gd name="connsiteX13" fmla="*/ 4462626 w 4997913"/>
              <a:gd name="connsiteY13" fmla="*/ 2124222 h 5639966"/>
              <a:gd name="connsiteX14" fmla="*/ 4997199 w 4997913"/>
              <a:gd name="connsiteY14" fmla="*/ 2011680 h 5639966"/>
              <a:gd name="connsiteX15" fmla="*/ 4575168 w 4997913"/>
              <a:gd name="connsiteY15" fmla="*/ 2743200 h 5639966"/>
              <a:gd name="connsiteX16" fmla="*/ 4024400 w 4997913"/>
              <a:gd name="connsiteY16" fmla="*/ 3364451 h 5639966"/>
              <a:gd name="connsiteX17" fmla="*/ 4036932 w 4997913"/>
              <a:gd name="connsiteY17" fmla="*/ 3481535 h 5639966"/>
              <a:gd name="connsiteX18" fmla="*/ 4032170 w 4997913"/>
              <a:gd name="connsiteY18" fmla="*/ 3548210 h 5639966"/>
              <a:gd name="connsiteX19" fmla="*/ 4074592 w 4997913"/>
              <a:gd name="connsiteY19" fmla="*/ 3798277 h 5639966"/>
              <a:gd name="connsiteX20" fmla="*/ 4122657 w 4997913"/>
              <a:gd name="connsiteY20" fmla="*/ 3957784 h 5639966"/>
              <a:gd name="connsiteX21" fmla="*/ 4120678 w 4997913"/>
              <a:gd name="connsiteY21" fmla="*/ 4113408 h 5639966"/>
              <a:gd name="connsiteX22" fmla="*/ 3815732 w 4997913"/>
              <a:gd name="connsiteY22" fmla="*/ 4361425 h 5639966"/>
              <a:gd name="connsiteX23" fmla="*/ 3722021 w 4997913"/>
              <a:gd name="connsiteY23" fmla="*/ 4464221 h 5639966"/>
              <a:gd name="connsiteX24" fmla="*/ 3832145 w 4997913"/>
              <a:gd name="connsiteY24" fmla="*/ 4710260 h 5639966"/>
              <a:gd name="connsiteX25" fmla="*/ 3829580 w 4997913"/>
              <a:gd name="connsiteY25" fmla="*/ 4825219 h 5639966"/>
              <a:gd name="connsiteX26" fmla="*/ 3590650 w 4997913"/>
              <a:gd name="connsiteY26" fmla="*/ 4910724 h 5639966"/>
              <a:gd name="connsiteX27" fmla="*/ 3603545 w 4997913"/>
              <a:gd name="connsiteY27" fmla="*/ 4991247 h 5639966"/>
              <a:gd name="connsiteX28" fmla="*/ 3589257 w 4997913"/>
              <a:gd name="connsiteY28" fmla="*/ 5072210 h 5639966"/>
              <a:gd name="connsiteX29" fmla="*/ 3479720 w 4997913"/>
              <a:gd name="connsiteY29" fmla="*/ 5205560 h 5639966"/>
              <a:gd name="connsiteX30" fmla="*/ 3394141 w 4997913"/>
              <a:gd name="connsiteY30" fmla="*/ 5358765 h 5639966"/>
              <a:gd name="connsiteX31" fmla="*/ 3332082 w 4997913"/>
              <a:gd name="connsiteY31" fmla="*/ 5448447 h 5639966"/>
              <a:gd name="connsiteX32" fmla="*/ 3213020 w 4997913"/>
              <a:gd name="connsiteY32" fmla="*/ 5510360 h 5639966"/>
              <a:gd name="connsiteX33" fmla="*/ 3093958 w 4997913"/>
              <a:gd name="connsiteY33" fmla="*/ 5557985 h 5639966"/>
              <a:gd name="connsiteX34" fmla="*/ 2955036 w 4997913"/>
              <a:gd name="connsiteY34" fmla="*/ 5577841 h 5639966"/>
              <a:gd name="connsiteX35" fmla="*/ 2708195 w 4997913"/>
              <a:gd name="connsiteY35" fmla="*/ 5638948 h 5639966"/>
              <a:gd name="connsiteX36" fmla="*/ 2598657 w 4997913"/>
              <a:gd name="connsiteY36" fmla="*/ 5557985 h 5639966"/>
              <a:gd name="connsiteX37" fmla="*/ 2517695 w 4997913"/>
              <a:gd name="connsiteY37" fmla="*/ 5291285 h 5639966"/>
              <a:gd name="connsiteX38" fmla="*/ 2417682 w 4997913"/>
              <a:gd name="connsiteY38" fmla="*/ 5143647 h 5639966"/>
              <a:gd name="connsiteX39" fmla="*/ 2328440 w 4997913"/>
              <a:gd name="connsiteY39" fmla="*/ 4888451 h 5639966"/>
              <a:gd name="connsiteX40" fmla="*/ 2150982 w 4997913"/>
              <a:gd name="connsiteY40" fmla="*/ 4462610 h 5639966"/>
              <a:gd name="connsiteX41" fmla="*/ 2046865 w 4997913"/>
              <a:gd name="connsiteY41" fmla="*/ 4263609 h 5639966"/>
              <a:gd name="connsiteX42" fmla="*/ 2042983 w 4997913"/>
              <a:gd name="connsiteY42" fmla="*/ 4121833 h 5639966"/>
              <a:gd name="connsiteX43" fmla="*/ 2225864 w 4997913"/>
              <a:gd name="connsiteY43" fmla="*/ 3671669 h 5639966"/>
              <a:gd name="connsiteX44" fmla="*/ 1860103 w 4997913"/>
              <a:gd name="connsiteY44" fmla="*/ 3038621 h 5639966"/>
              <a:gd name="connsiteX45" fmla="*/ 1813138 w 4997913"/>
              <a:gd name="connsiteY45" fmla="*/ 2565962 h 5639966"/>
              <a:gd name="connsiteX46" fmla="*/ 1641395 w 4997913"/>
              <a:gd name="connsiteY46" fmla="*/ 2562372 h 5639966"/>
              <a:gd name="connsiteX47" fmla="*/ 1393745 w 4997913"/>
              <a:gd name="connsiteY47" fmla="*/ 2362347 h 5639966"/>
              <a:gd name="connsiteX48" fmla="*/ 1117520 w 4997913"/>
              <a:gd name="connsiteY48" fmla="*/ 2438547 h 5639966"/>
              <a:gd name="connsiteX49" fmla="*/ 861954 w 4997913"/>
              <a:gd name="connsiteY49" fmla="*/ 2420010 h 5639966"/>
              <a:gd name="connsiteX50" fmla="*/ 674607 w 4997913"/>
              <a:gd name="connsiteY50" fmla="*/ 2495697 h 5639966"/>
              <a:gd name="connsiteX51" fmla="*/ 237 w 4997913"/>
              <a:gd name="connsiteY51" fmla="*/ 2013733 h 5639966"/>
              <a:gd name="connsiteX52" fmla="*/ 565874 w 4997913"/>
              <a:gd name="connsiteY52" fmla="*/ 1336433 h 5639966"/>
              <a:gd name="connsiteX53" fmla="*/ 425200 w 4997913"/>
              <a:gd name="connsiteY53" fmla="*/ 661182 h 5639966"/>
              <a:gd name="connsiteX54" fmla="*/ 565876 w 4997913"/>
              <a:gd name="connsiteY54" fmla="*/ 295423 h 5639966"/>
              <a:gd name="connsiteX55" fmla="*/ 439268 w 4997913"/>
              <a:gd name="connsiteY55" fmla="*/ 379829 h 5639966"/>
              <a:gd name="connsiteX56" fmla="*/ 692484 w 4997913"/>
              <a:gd name="connsiteY56" fmla="*/ 126609 h 5639966"/>
              <a:gd name="connsiteX57" fmla="*/ 1280980 w 4997913"/>
              <a:gd name="connsiteY57" fmla="*/ 49238 h 5639966"/>
              <a:gd name="connsiteX0" fmla="*/ 1281532 w 4998465"/>
              <a:gd name="connsiteY0" fmla="*/ 49238 h 5639966"/>
              <a:gd name="connsiteX1" fmla="*/ 1565235 w 4998465"/>
              <a:gd name="connsiteY1" fmla="*/ 0 h 5639966"/>
              <a:gd name="connsiteX2" fmla="*/ 1888793 w 4998465"/>
              <a:gd name="connsiteY2" fmla="*/ 14068 h 5639966"/>
              <a:gd name="connsiteX3" fmla="*/ 2001334 w 4998465"/>
              <a:gd name="connsiteY3" fmla="*/ 323558 h 5639966"/>
              <a:gd name="connsiteX4" fmla="*/ 2437433 w 4998465"/>
              <a:gd name="connsiteY4" fmla="*/ 478301 h 5639966"/>
              <a:gd name="connsiteX5" fmla="*/ 2690649 w 4998465"/>
              <a:gd name="connsiteY5" fmla="*/ 576777 h 5639966"/>
              <a:gd name="connsiteX6" fmla="*/ 2887599 w 4998465"/>
              <a:gd name="connsiteY6" fmla="*/ 337625 h 5639966"/>
              <a:gd name="connsiteX7" fmla="*/ 3211156 w 4998465"/>
              <a:gd name="connsiteY7" fmla="*/ 492370 h 5639966"/>
              <a:gd name="connsiteX8" fmla="*/ 3478443 w 4998465"/>
              <a:gd name="connsiteY8" fmla="*/ 520504 h 5639966"/>
              <a:gd name="connsiteX9" fmla="*/ 3675390 w 4998465"/>
              <a:gd name="connsiteY9" fmla="*/ 548642 h 5639966"/>
              <a:gd name="connsiteX10" fmla="*/ 3801998 w 4998465"/>
              <a:gd name="connsiteY10" fmla="*/ 1026942 h 5639966"/>
              <a:gd name="connsiteX11" fmla="*/ 3970810 w 4998465"/>
              <a:gd name="connsiteY11" fmla="*/ 1463041 h 5639966"/>
              <a:gd name="connsiteX12" fmla="*/ 4238095 w 4998465"/>
              <a:gd name="connsiteY12" fmla="*/ 1786597 h 5639966"/>
              <a:gd name="connsiteX13" fmla="*/ 4463178 w 4998465"/>
              <a:gd name="connsiteY13" fmla="*/ 2124222 h 5639966"/>
              <a:gd name="connsiteX14" fmla="*/ 4997751 w 4998465"/>
              <a:gd name="connsiteY14" fmla="*/ 2011680 h 5639966"/>
              <a:gd name="connsiteX15" fmla="*/ 4575720 w 4998465"/>
              <a:gd name="connsiteY15" fmla="*/ 2743200 h 5639966"/>
              <a:gd name="connsiteX16" fmla="*/ 4024952 w 4998465"/>
              <a:gd name="connsiteY16" fmla="*/ 3364451 h 5639966"/>
              <a:gd name="connsiteX17" fmla="*/ 4037484 w 4998465"/>
              <a:gd name="connsiteY17" fmla="*/ 3481535 h 5639966"/>
              <a:gd name="connsiteX18" fmla="*/ 4032722 w 4998465"/>
              <a:gd name="connsiteY18" fmla="*/ 3548210 h 5639966"/>
              <a:gd name="connsiteX19" fmla="*/ 4075144 w 4998465"/>
              <a:gd name="connsiteY19" fmla="*/ 3798277 h 5639966"/>
              <a:gd name="connsiteX20" fmla="*/ 4123209 w 4998465"/>
              <a:gd name="connsiteY20" fmla="*/ 3957784 h 5639966"/>
              <a:gd name="connsiteX21" fmla="*/ 4121230 w 4998465"/>
              <a:gd name="connsiteY21" fmla="*/ 4113408 h 5639966"/>
              <a:gd name="connsiteX22" fmla="*/ 3816284 w 4998465"/>
              <a:gd name="connsiteY22" fmla="*/ 4361425 h 5639966"/>
              <a:gd name="connsiteX23" fmla="*/ 3722573 w 4998465"/>
              <a:gd name="connsiteY23" fmla="*/ 4464221 h 5639966"/>
              <a:gd name="connsiteX24" fmla="*/ 3832697 w 4998465"/>
              <a:gd name="connsiteY24" fmla="*/ 4710260 h 5639966"/>
              <a:gd name="connsiteX25" fmla="*/ 3830132 w 4998465"/>
              <a:gd name="connsiteY25" fmla="*/ 4825219 h 5639966"/>
              <a:gd name="connsiteX26" fmla="*/ 3591202 w 4998465"/>
              <a:gd name="connsiteY26" fmla="*/ 4910724 h 5639966"/>
              <a:gd name="connsiteX27" fmla="*/ 3604097 w 4998465"/>
              <a:gd name="connsiteY27" fmla="*/ 4991247 h 5639966"/>
              <a:gd name="connsiteX28" fmla="*/ 3589809 w 4998465"/>
              <a:gd name="connsiteY28" fmla="*/ 5072210 h 5639966"/>
              <a:gd name="connsiteX29" fmla="*/ 3480272 w 4998465"/>
              <a:gd name="connsiteY29" fmla="*/ 5205560 h 5639966"/>
              <a:gd name="connsiteX30" fmla="*/ 3394693 w 4998465"/>
              <a:gd name="connsiteY30" fmla="*/ 5358765 h 5639966"/>
              <a:gd name="connsiteX31" fmla="*/ 3332634 w 4998465"/>
              <a:gd name="connsiteY31" fmla="*/ 5448447 h 5639966"/>
              <a:gd name="connsiteX32" fmla="*/ 3213572 w 4998465"/>
              <a:gd name="connsiteY32" fmla="*/ 5510360 h 5639966"/>
              <a:gd name="connsiteX33" fmla="*/ 3094510 w 4998465"/>
              <a:gd name="connsiteY33" fmla="*/ 5557985 h 5639966"/>
              <a:gd name="connsiteX34" fmla="*/ 2955588 w 4998465"/>
              <a:gd name="connsiteY34" fmla="*/ 5577841 h 5639966"/>
              <a:gd name="connsiteX35" fmla="*/ 2708747 w 4998465"/>
              <a:gd name="connsiteY35" fmla="*/ 5638948 h 5639966"/>
              <a:gd name="connsiteX36" fmla="*/ 2599209 w 4998465"/>
              <a:gd name="connsiteY36" fmla="*/ 5557985 h 5639966"/>
              <a:gd name="connsiteX37" fmla="*/ 2518247 w 4998465"/>
              <a:gd name="connsiteY37" fmla="*/ 5291285 h 5639966"/>
              <a:gd name="connsiteX38" fmla="*/ 2418234 w 4998465"/>
              <a:gd name="connsiteY38" fmla="*/ 5143647 h 5639966"/>
              <a:gd name="connsiteX39" fmla="*/ 2328992 w 4998465"/>
              <a:gd name="connsiteY39" fmla="*/ 4888451 h 5639966"/>
              <a:gd name="connsiteX40" fmla="*/ 2151534 w 4998465"/>
              <a:gd name="connsiteY40" fmla="*/ 4462610 h 5639966"/>
              <a:gd name="connsiteX41" fmla="*/ 2047417 w 4998465"/>
              <a:gd name="connsiteY41" fmla="*/ 4263609 h 5639966"/>
              <a:gd name="connsiteX42" fmla="*/ 2043535 w 4998465"/>
              <a:gd name="connsiteY42" fmla="*/ 4121833 h 5639966"/>
              <a:gd name="connsiteX43" fmla="*/ 2226416 w 4998465"/>
              <a:gd name="connsiteY43" fmla="*/ 3671669 h 5639966"/>
              <a:gd name="connsiteX44" fmla="*/ 1860655 w 4998465"/>
              <a:gd name="connsiteY44" fmla="*/ 3038621 h 5639966"/>
              <a:gd name="connsiteX45" fmla="*/ 1813690 w 4998465"/>
              <a:gd name="connsiteY45" fmla="*/ 2565962 h 5639966"/>
              <a:gd name="connsiteX46" fmla="*/ 1641947 w 4998465"/>
              <a:gd name="connsiteY46" fmla="*/ 2562372 h 5639966"/>
              <a:gd name="connsiteX47" fmla="*/ 1394297 w 4998465"/>
              <a:gd name="connsiteY47" fmla="*/ 2362347 h 5639966"/>
              <a:gd name="connsiteX48" fmla="*/ 1118072 w 4998465"/>
              <a:gd name="connsiteY48" fmla="*/ 2438547 h 5639966"/>
              <a:gd name="connsiteX49" fmla="*/ 862506 w 4998465"/>
              <a:gd name="connsiteY49" fmla="*/ 2420010 h 5639966"/>
              <a:gd name="connsiteX50" fmla="*/ 675159 w 4998465"/>
              <a:gd name="connsiteY50" fmla="*/ 2495697 h 5639966"/>
              <a:gd name="connsiteX51" fmla="*/ 789 w 4998465"/>
              <a:gd name="connsiteY51" fmla="*/ 2013733 h 5639966"/>
              <a:gd name="connsiteX52" fmla="*/ 171139 w 4998465"/>
              <a:gd name="connsiteY52" fmla="*/ 1317383 h 5639966"/>
              <a:gd name="connsiteX53" fmla="*/ 425752 w 4998465"/>
              <a:gd name="connsiteY53" fmla="*/ 661182 h 5639966"/>
              <a:gd name="connsiteX54" fmla="*/ 566428 w 4998465"/>
              <a:gd name="connsiteY54" fmla="*/ 295423 h 5639966"/>
              <a:gd name="connsiteX55" fmla="*/ 439820 w 4998465"/>
              <a:gd name="connsiteY55" fmla="*/ 379829 h 5639966"/>
              <a:gd name="connsiteX56" fmla="*/ 693036 w 4998465"/>
              <a:gd name="connsiteY56" fmla="*/ 126609 h 5639966"/>
              <a:gd name="connsiteX57" fmla="*/ 1281532 w 4998465"/>
              <a:gd name="connsiteY57" fmla="*/ 49238 h 5639966"/>
              <a:gd name="connsiteX0" fmla="*/ 1282172 w 4999105"/>
              <a:gd name="connsiteY0" fmla="*/ 49238 h 5639966"/>
              <a:gd name="connsiteX1" fmla="*/ 1565875 w 4999105"/>
              <a:gd name="connsiteY1" fmla="*/ 0 h 5639966"/>
              <a:gd name="connsiteX2" fmla="*/ 1889433 w 4999105"/>
              <a:gd name="connsiteY2" fmla="*/ 14068 h 5639966"/>
              <a:gd name="connsiteX3" fmla="*/ 2001974 w 4999105"/>
              <a:gd name="connsiteY3" fmla="*/ 323558 h 5639966"/>
              <a:gd name="connsiteX4" fmla="*/ 2438073 w 4999105"/>
              <a:gd name="connsiteY4" fmla="*/ 478301 h 5639966"/>
              <a:gd name="connsiteX5" fmla="*/ 2691289 w 4999105"/>
              <a:gd name="connsiteY5" fmla="*/ 576777 h 5639966"/>
              <a:gd name="connsiteX6" fmla="*/ 2888239 w 4999105"/>
              <a:gd name="connsiteY6" fmla="*/ 337625 h 5639966"/>
              <a:gd name="connsiteX7" fmla="*/ 3211796 w 4999105"/>
              <a:gd name="connsiteY7" fmla="*/ 492370 h 5639966"/>
              <a:gd name="connsiteX8" fmla="*/ 3479083 w 4999105"/>
              <a:gd name="connsiteY8" fmla="*/ 520504 h 5639966"/>
              <a:gd name="connsiteX9" fmla="*/ 3676030 w 4999105"/>
              <a:gd name="connsiteY9" fmla="*/ 548642 h 5639966"/>
              <a:gd name="connsiteX10" fmla="*/ 3802638 w 4999105"/>
              <a:gd name="connsiteY10" fmla="*/ 1026942 h 5639966"/>
              <a:gd name="connsiteX11" fmla="*/ 3971450 w 4999105"/>
              <a:gd name="connsiteY11" fmla="*/ 1463041 h 5639966"/>
              <a:gd name="connsiteX12" fmla="*/ 4238735 w 4999105"/>
              <a:gd name="connsiteY12" fmla="*/ 1786597 h 5639966"/>
              <a:gd name="connsiteX13" fmla="*/ 4463818 w 4999105"/>
              <a:gd name="connsiteY13" fmla="*/ 2124222 h 5639966"/>
              <a:gd name="connsiteX14" fmla="*/ 4998391 w 4999105"/>
              <a:gd name="connsiteY14" fmla="*/ 2011680 h 5639966"/>
              <a:gd name="connsiteX15" fmla="*/ 4576360 w 4999105"/>
              <a:gd name="connsiteY15" fmla="*/ 2743200 h 5639966"/>
              <a:gd name="connsiteX16" fmla="*/ 4025592 w 4999105"/>
              <a:gd name="connsiteY16" fmla="*/ 3364451 h 5639966"/>
              <a:gd name="connsiteX17" fmla="*/ 4038124 w 4999105"/>
              <a:gd name="connsiteY17" fmla="*/ 3481535 h 5639966"/>
              <a:gd name="connsiteX18" fmla="*/ 4033362 w 4999105"/>
              <a:gd name="connsiteY18" fmla="*/ 3548210 h 5639966"/>
              <a:gd name="connsiteX19" fmla="*/ 4075784 w 4999105"/>
              <a:gd name="connsiteY19" fmla="*/ 3798277 h 5639966"/>
              <a:gd name="connsiteX20" fmla="*/ 4123849 w 4999105"/>
              <a:gd name="connsiteY20" fmla="*/ 3957784 h 5639966"/>
              <a:gd name="connsiteX21" fmla="*/ 4121870 w 4999105"/>
              <a:gd name="connsiteY21" fmla="*/ 4113408 h 5639966"/>
              <a:gd name="connsiteX22" fmla="*/ 3816924 w 4999105"/>
              <a:gd name="connsiteY22" fmla="*/ 4361425 h 5639966"/>
              <a:gd name="connsiteX23" fmla="*/ 3723213 w 4999105"/>
              <a:gd name="connsiteY23" fmla="*/ 4464221 h 5639966"/>
              <a:gd name="connsiteX24" fmla="*/ 3833337 w 4999105"/>
              <a:gd name="connsiteY24" fmla="*/ 4710260 h 5639966"/>
              <a:gd name="connsiteX25" fmla="*/ 3830772 w 4999105"/>
              <a:gd name="connsiteY25" fmla="*/ 4825219 h 5639966"/>
              <a:gd name="connsiteX26" fmla="*/ 3591842 w 4999105"/>
              <a:gd name="connsiteY26" fmla="*/ 4910724 h 5639966"/>
              <a:gd name="connsiteX27" fmla="*/ 3604737 w 4999105"/>
              <a:gd name="connsiteY27" fmla="*/ 4991247 h 5639966"/>
              <a:gd name="connsiteX28" fmla="*/ 3590449 w 4999105"/>
              <a:gd name="connsiteY28" fmla="*/ 5072210 h 5639966"/>
              <a:gd name="connsiteX29" fmla="*/ 3480912 w 4999105"/>
              <a:gd name="connsiteY29" fmla="*/ 5205560 h 5639966"/>
              <a:gd name="connsiteX30" fmla="*/ 3395333 w 4999105"/>
              <a:gd name="connsiteY30" fmla="*/ 5358765 h 5639966"/>
              <a:gd name="connsiteX31" fmla="*/ 3333274 w 4999105"/>
              <a:gd name="connsiteY31" fmla="*/ 5448447 h 5639966"/>
              <a:gd name="connsiteX32" fmla="*/ 3214212 w 4999105"/>
              <a:gd name="connsiteY32" fmla="*/ 5510360 h 5639966"/>
              <a:gd name="connsiteX33" fmla="*/ 3095150 w 4999105"/>
              <a:gd name="connsiteY33" fmla="*/ 5557985 h 5639966"/>
              <a:gd name="connsiteX34" fmla="*/ 2956228 w 4999105"/>
              <a:gd name="connsiteY34" fmla="*/ 5577841 h 5639966"/>
              <a:gd name="connsiteX35" fmla="*/ 2709387 w 4999105"/>
              <a:gd name="connsiteY35" fmla="*/ 5638948 h 5639966"/>
              <a:gd name="connsiteX36" fmla="*/ 2599849 w 4999105"/>
              <a:gd name="connsiteY36" fmla="*/ 5557985 h 5639966"/>
              <a:gd name="connsiteX37" fmla="*/ 2518887 w 4999105"/>
              <a:gd name="connsiteY37" fmla="*/ 5291285 h 5639966"/>
              <a:gd name="connsiteX38" fmla="*/ 2418874 w 4999105"/>
              <a:gd name="connsiteY38" fmla="*/ 5143647 h 5639966"/>
              <a:gd name="connsiteX39" fmla="*/ 2329632 w 4999105"/>
              <a:gd name="connsiteY39" fmla="*/ 4888451 h 5639966"/>
              <a:gd name="connsiteX40" fmla="*/ 2152174 w 4999105"/>
              <a:gd name="connsiteY40" fmla="*/ 4462610 h 5639966"/>
              <a:gd name="connsiteX41" fmla="*/ 2048057 w 4999105"/>
              <a:gd name="connsiteY41" fmla="*/ 4263609 h 5639966"/>
              <a:gd name="connsiteX42" fmla="*/ 2044175 w 4999105"/>
              <a:gd name="connsiteY42" fmla="*/ 4121833 h 5639966"/>
              <a:gd name="connsiteX43" fmla="*/ 2227056 w 4999105"/>
              <a:gd name="connsiteY43" fmla="*/ 3671669 h 5639966"/>
              <a:gd name="connsiteX44" fmla="*/ 1861295 w 4999105"/>
              <a:gd name="connsiteY44" fmla="*/ 3038621 h 5639966"/>
              <a:gd name="connsiteX45" fmla="*/ 1814330 w 4999105"/>
              <a:gd name="connsiteY45" fmla="*/ 2565962 h 5639966"/>
              <a:gd name="connsiteX46" fmla="*/ 1642587 w 4999105"/>
              <a:gd name="connsiteY46" fmla="*/ 2562372 h 5639966"/>
              <a:gd name="connsiteX47" fmla="*/ 1394937 w 4999105"/>
              <a:gd name="connsiteY47" fmla="*/ 2362347 h 5639966"/>
              <a:gd name="connsiteX48" fmla="*/ 1118712 w 4999105"/>
              <a:gd name="connsiteY48" fmla="*/ 2438547 h 5639966"/>
              <a:gd name="connsiteX49" fmla="*/ 863146 w 4999105"/>
              <a:gd name="connsiteY49" fmla="*/ 2420010 h 5639966"/>
              <a:gd name="connsiteX50" fmla="*/ 675799 w 4999105"/>
              <a:gd name="connsiteY50" fmla="*/ 2495697 h 5639966"/>
              <a:gd name="connsiteX51" fmla="*/ 1429 w 4999105"/>
              <a:gd name="connsiteY51" fmla="*/ 2013733 h 5639966"/>
              <a:gd name="connsiteX52" fmla="*/ 95579 w 4999105"/>
              <a:gd name="connsiteY52" fmla="*/ 1303095 h 5639966"/>
              <a:gd name="connsiteX53" fmla="*/ 426392 w 4999105"/>
              <a:gd name="connsiteY53" fmla="*/ 661182 h 5639966"/>
              <a:gd name="connsiteX54" fmla="*/ 567068 w 4999105"/>
              <a:gd name="connsiteY54" fmla="*/ 295423 h 5639966"/>
              <a:gd name="connsiteX55" fmla="*/ 440460 w 4999105"/>
              <a:gd name="connsiteY55" fmla="*/ 379829 h 5639966"/>
              <a:gd name="connsiteX56" fmla="*/ 693676 w 4999105"/>
              <a:gd name="connsiteY56" fmla="*/ 126609 h 5639966"/>
              <a:gd name="connsiteX57" fmla="*/ 1282172 w 4999105"/>
              <a:gd name="connsiteY57" fmla="*/ 49238 h 5639966"/>
              <a:gd name="connsiteX0" fmla="*/ 1282653 w 4999586"/>
              <a:gd name="connsiteY0" fmla="*/ 49238 h 5639966"/>
              <a:gd name="connsiteX1" fmla="*/ 1566356 w 4999586"/>
              <a:gd name="connsiteY1" fmla="*/ 0 h 5639966"/>
              <a:gd name="connsiteX2" fmla="*/ 1889914 w 4999586"/>
              <a:gd name="connsiteY2" fmla="*/ 14068 h 5639966"/>
              <a:gd name="connsiteX3" fmla="*/ 2002455 w 4999586"/>
              <a:gd name="connsiteY3" fmla="*/ 323558 h 5639966"/>
              <a:gd name="connsiteX4" fmla="*/ 2438554 w 4999586"/>
              <a:gd name="connsiteY4" fmla="*/ 478301 h 5639966"/>
              <a:gd name="connsiteX5" fmla="*/ 2691770 w 4999586"/>
              <a:gd name="connsiteY5" fmla="*/ 576777 h 5639966"/>
              <a:gd name="connsiteX6" fmla="*/ 2888720 w 4999586"/>
              <a:gd name="connsiteY6" fmla="*/ 337625 h 5639966"/>
              <a:gd name="connsiteX7" fmla="*/ 3212277 w 4999586"/>
              <a:gd name="connsiteY7" fmla="*/ 492370 h 5639966"/>
              <a:gd name="connsiteX8" fmla="*/ 3479564 w 4999586"/>
              <a:gd name="connsiteY8" fmla="*/ 520504 h 5639966"/>
              <a:gd name="connsiteX9" fmla="*/ 3676511 w 4999586"/>
              <a:gd name="connsiteY9" fmla="*/ 548642 h 5639966"/>
              <a:gd name="connsiteX10" fmla="*/ 3803119 w 4999586"/>
              <a:gd name="connsiteY10" fmla="*/ 1026942 h 5639966"/>
              <a:gd name="connsiteX11" fmla="*/ 3971931 w 4999586"/>
              <a:gd name="connsiteY11" fmla="*/ 1463041 h 5639966"/>
              <a:gd name="connsiteX12" fmla="*/ 4239216 w 4999586"/>
              <a:gd name="connsiteY12" fmla="*/ 1786597 h 5639966"/>
              <a:gd name="connsiteX13" fmla="*/ 4464299 w 4999586"/>
              <a:gd name="connsiteY13" fmla="*/ 2124222 h 5639966"/>
              <a:gd name="connsiteX14" fmla="*/ 4998872 w 4999586"/>
              <a:gd name="connsiteY14" fmla="*/ 2011680 h 5639966"/>
              <a:gd name="connsiteX15" fmla="*/ 4576841 w 4999586"/>
              <a:gd name="connsiteY15" fmla="*/ 2743200 h 5639966"/>
              <a:gd name="connsiteX16" fmla="*/ 4026073 w 4999586"/>
              <a:gd name="connsiteY16" fmla="*/ 3364451 h 5639966"/>
              <a:gd name="connsiteX17" fmla="*/ 4038605 w 4999586"/>
              <a:gd name="connsiteY17" fmla="*/ 3481535 h 5639966"/>
              <a:gd name="connsiteX18" fmla="*/ 4033843 w 4999586"/>
              <a:gd name="connsiteY18" fmla="*/ 3548210 h 5639966"/>
              <a:gd name="connsiteX19" fmla="*/ 4076265 w 4999586"/>
              <a:gd name="connsiteY19" fmla="*/ 3798277 h 5639966"/>
              <a:gd name="connsiteX20" fmla="*/ 4124330 w 4999586"/>
              <a:gd name="connsiteY20" fmla="*/ 3957784 h 5639966"/>
              <a:gd name="connsiteX21" fmla="*/ 4122351 w 4999586"/>
              <a:gd name="connsiteY21" fmla="*/ 4113408 h 5639966"/>
              <a:gd name="connsiteX22" fmla="*/ 3817405 w 4999586"/>
              <a:gd name="connsiteY22" fmla="*/ 4361425 h 5639966"/>
              <a:gd name="connsiteX23" fmla="*/ 3723694 w 4999586"/>
              <a:gd name="connsiteY23" fmla="*/ 4464221 h 5639966"/>
              <a:gd name="connsiteX24" fmla="*/ 3833818 w 4999586"/>
              <a:gd name="connsiteY24" fmla="*/ 4710260 h 5639966"/>
              <a:gd name="connsiteX25" fmla="*/ 3831253 w 4999586"/>
              <a:gd name="connsiteY25" fmla="*/ 4825219 h 5639966"/>
              <a:gd name="connsiteX26" fmla="*/ 3592323 w 4999586"/>
              <a:gd name="connsiteY26" fmla="*/ 4910724 h 5639966"/>
              <a:gd name="connsiteX27" fmla="*/ 3605218 w 4999586"/>
              <a:gd name="connsiteY27" fmla="*/ 4991247 h 5639966"/>
              <a:gd name="connsiteX28" fmla="*/ 3590930 w 4999586"/>
              <a:gd name="connsiteY28" fmla="*/ 5072210 h 5639966"/>
              <a:gd name="connsiteX29" fmla="*/ 3481393 w 4999586"/>
              <a:gd name="connsiteY29" fmla="*/ 5205560 h 5639966"/>
              <a:gd name="connsiteX30" fmla="*/ 3395814 w 4999586"/>
              <a:gd name="connsiteY30" fmla="*/ 5358765 h 5639966"/>
              <a:gd name="connsiteX31" fmla="*/ 3333755 w 4999586"/>
              <a:gd name="connsiteY31" fmla="*/ 5448447 h 5639966"/>
              <a:gd name="connsiteX32" fmla="*/ 3214693 w 4999586"/>
              <a:gd name="connsiteY32" fmla="*/ 5510360 h 5639966"/>
              <a:gd name="connsiteX33" fmla="*/ 3095631 w 4999586"/>
              <a:gd name="connsiteY33" fmla="*/ 5557985 h 5639966"/>
              <a:gd name="connsiteX34" fmla="*/ 2956709 w 4999586"/>
              <a:gd name="connsiteY34" fmla="*/ 5577841 h 5639966"/>
              <a:gd name="connsiteX35" fmla="*/ 2709868 w 4999586"/>
              <a:gd name="connsiteY35" fmla="*/ 5638948 h 5639966"/>
              <a:gd name="connsiteX36" fmla="*/ 2600330 w 4999586"/>
              <a:gd name="connsiteY36" fmla="*/ 5557985 h 5639966"/>
              <a:gd name="connsiteX37" fmla="*/ 2519368 w 4999586"/>
              <a:gd name="connsiteY37" fmla="*/ 5291285 h 5639966"/>
              <a:gd name="connsiteX38" fmla="*/ 2419355 w 4999586"/>
              <a:gd name="connsiteY38" fmla="*/ 5143647 h 5639966"/>
              <a:gd name="connsiteX39" fmla="*/ 2330113 w 4999586"/>
              <a:gd name="connsiteY39" fmla="*/ 4888451 h 5639966"/>
              <a:gd name="connsiteX40" fmla="*/ 2152655 w 4999586"/>
              <a:gd name="connsiteY40" fmla="*/ 4462610 h 5639966"/>
              <a:gd name="connsiteX41" fmla="*/ 2048538 w 4999586"/>
              <a:gd name="connsiteY41" fmla="*/ 4263609 h 5639966"/>
              <a:gd name="connsiteX42" fmla="*/ 2044656 w 4999586"/>
              <a:gd name="connsiteY42" fmla="*/ 4121833 h 5639966"/>
              <a:gd name="connsiteX43" fmla="*/ 2227537 w 4999586"/>
              <a:gd name="connsiteY43" fmla="*/ 3671669 h 5639966"/>
              <a:gd name="connsiteX44" fmla="*/ 1861776 w 4999586"/>
              <a:gd name="connsiteY44" fmla="*/ 3038621 h 5639966"/>
              <a:gd name="connsiteX45" fmla="*/ 1814811 w 4999586"/>
              <a:gd name="connsiteY45" fmla="*/ 2565962 h 5639966"/>
              <a:gd name="connsiteX46" fmla="*/ 1643068 w 4999586"/>
              <a:gd name="connsiteY46" fmla="*/ 2562372 h 5639966"/>
              <a:gd name="connsiteX47" fmla="*/ 1395418 w 4999586"/>
              <a:gd name="connsiteY47" fmla="*/ 2362347 h 5639966"/>
              <a:gd name="connsiteX48" fmla="*/ 1119193 w 4999586"/>
              <a:gd name="connsiteY48" fmla="*/ 2438547 h 5639966"/>
              <a:gd name="connsiteX49" fmla="*/ 863627 w 4999586"/>
              <a:gd name="connsiteY49" fmla="*/ 2420010 h 5639966"/>
              <a:gd name="connsiteX50" fmla="*/ 676280 w 4999586"/>
              <a:gd name="connsiteY50" fmla="*/ 2495697 h 5639966"/>
              <a:gd name="connsiteX51" fmla="*/ 1910 w 4999586"/>
              <a:gd name="connsiteY51" fmla="*/ 2013733 h 5639966"/>
              <a:gd name="connsiteX52" fmla="*/ 96060 w 4999586"/>
              <a:gd name="connsiteY52" fmla="*/ 1303095 h 5639966"/>
              <a:gd name="connsiteX53" fmla="*/ 204794 w 4999586"/>
              <a:gd name="connsiteY53" fmla="*/ 838347 h 5639966"/>
              <a:gd name="connsiteX54" fmla="*/ 426873 w 4999586"/>
              <a:gd name="connsiteY54" fmla="*/ 661182 h 5639966"/>
              <a:gd name="connsiteX55" fmla="*/ 567549 w 4999586"/>
              <a:gd name="connsiteY55" fmla="*/ 295423 h 5639966"/>
              <a:gd name="connsiteX56" fmla="*/ 440941 w 4999586"/>
              <a:gd name="connsiteY56" fmla="*/ 379829 h 5639966"/>
              <a:gd name="connsiteX57" fmla="*/ 694157 w 4999586"/>
              <a:gd name="connsiteY57" fmla="*/ 126609 h 5639966"/>
              <a:gd name="connsiteX58" fmla="*/ 1282653 w 4999586"/>
              <a:gd name="connsiteY58" fmla="*/ 49238 h 5639966"/>
              <a:gd name="connsiteX0" fmla="*/ 1298475 w 5015408"/>
              <a:gd name="connsiteY0" fmla="*/ 49238 h 5639966"/>
              <a:gd name="connsiteX1" fmla="*/ 1582178 w 5015408"/>
              <a:gd name="connsiteY1" fmla="*/ 0 h 5639966"/>
              <a:gd name="connsiteX2" fmla="*/ 1905736 w 5015408"/>
              <a:gd name="connsiteY2" fmla="*/ 14068 h 5639966"/>
              <a:gd name="connsiteX3" fmla="*/ 2018277 w 5015408"/>
              <a:gd name="connsiteY3" fmla="*/ 323558 h 5639966"/>
              <a:gd name="connsiteX4" fmla="*/ 2454376 w 5015408"/>
              <a:gd name="connsiteY4" fmla="*/ 478301 h 5639966"/>
              <a:gd name="connsiteX5" fmla="*/ 2707592 w 5015408"/>
              <a:gd name="connsiteY5" fmla="*/ 576777 h 5639966"/>
              <a:gd name="connsiteX6" fmla="*/ 2904542 w 5015408"/>
              <a:gd name="connsiteY6" fmla="*/ 337625 h 5639966"/>
              <a:gd name="connsiteX7" fmla="*/ 3228099 w 5015408"/>
              <a:gd name="connsiteY7" fmla="*/ 492370 h 5639966"/>
              <a:gd name="connsiteX8" fmla="*/ 3495386 w 5015408"/>
              <a:gd name="connsiteY8" fmla="*/ 520504 h 5639966"/>
              <a:gd name="connsiteX9" fmla="*/ 3692333 w 5015408"/>
              <a:gd name="connsiteY9" fmla="*/ 548642 h 5639966"/>
              <a:gd name="connsiteX10" fmla="*/ 3818941 w 5015408"/>
              <a:gd name="connsiteY10" fmla="*/ 1026942 h 5639966"/>
              <a:gd name="connsiteX11" fmla="*/ 3987753 w 5015408"/>
              <a:gd name="connsiteY11" fmla="*/ 1463041 h 5639966"/>
              <a:gd name="connsiteX12" fmla="*/ 4255038 w 5015408"/>
              <a:gd name="connsiteY12" fmla="*/ 1786597 h 5639966"/>
              <a:gd name="connsiteX13" fmla="*/ 4480121 w 5015408"/>
              <a:gd name="connsiteY13" fmla="*/ 2124222 h 5639966"/>
              <a:gd name="connsiteX14" fmla="*/ 5014694 w 5015408"/>
              <a:gd name="connsiteY14" fmla="*/ 2011680 h 5639966"/>
              <a:gd name="connsiteX15" fmla="*/ 4592663 w 5015408"/>
              <a:gd name="connsiteY15" fmla="*/ 2743200 h 5639966"/>
              <a:gd name="connsiteX16" fmla="*/ 4041895 w 5015408"/>
              <a:gd name="connsiteY16" fmla="*/ 3364451 h 5639966"/>
              <a:gd name="connsiteX17" fmla="*/ 4054427 w 5015408"/>
              <a:gd name="connsiteY17" fmla="*/ 3481535 h 5639966"/>
              <a:gd name="connsiteX18" fmla="*/ 4049665 w 5015408"/>
              <a:gd name="connsiteY18" fmla="*/ 3548210 h 5639966"/>
              <a:gd name="connsiteX19" fmla="*/ 4092087 w 5015408"/>
              <a:gd name="connsiteY19" fmla="*/ 3798277 h 5639966"/>
              <a:gd name="connsiteX20" fmla="*/ 4140152 w 5015408"/>
              <a:gd name="connsiteY20" fmla="*/ 3957784 h 5639966"/>
              <a:gd name="connsiteX21" fmla="*/ 4138173 w 5015408"/>
              <a:gd name="connsiteY21" fmla="*/ 4113408 h 5639966"/>
              <a:gd name="connsiteX22" fmla="*/ 3833227 w 5015408"/>
              <a:gd name="connsiteY22" fmla="*/ 4361425 h 5639966"/>
              <a:gd name="connsiteX23" fmla="*/ 3739516 w 5015408"/>
              <a:gd name="connsiteY23" fmla="*/ 4464221 h 5639966"/>
              <a:gd name="connsiteX24" fmla="*/ 3849640 w 5015408"/>
              <a:gd name="connsiteY24" fmla="*/ 4710260 h 5639966"/>
              <a:gd name="connsiteX25" fmla="*/ 3847075 w 5015408"/>
              <a:gd name="connsiteY25" fmla="*/ 4825219 h 5639966"/>
              <a:gd name="connsiteX26" fmla="*/ 3608145 w 5015408"/>
              <a:gd name="connsiteY26" fmla="*/ 4910724 h 5639966"/>
              <a:gd name="connsiteX27" fmla="*/ 3621040 w 5015408"/>
              <a:gd name="connsiteY27" fmla="*/ 4991247 h 5639966"/>
              <a:gd name="connsiteX28" fmla="*/ 3606752 w 5015408"/>
              <a:gd name="connsiteY28" fmla="*/ 5072210 h 5639966"/>
              <a:gd name="connsiteX29" fmla="*/ 3497215 w 5015408"/>
              <a:gd name="connsiteY29" fmla="*/ 5205560 h 5639966"/>
              <a:gd name="connsiteX30" fmla="*/ 3411636 w 5015408"/>
              <a:gd name="connsiteY30" fmla="*/ 5358765 h 5639966"/>
              <a:gd name="connsiteX31" fmla="*/ 3349577 w 5015408"/>
              <a:gd name="connsiteY31" fmla="*/ 5448447 h 5639966"/>
              <a:gd name="connsiteX32" fmla="*/ 3230515 w 5015408"/>
              <a:gd name="connsiteY32" fmla="*/ 5510360 h 5639966"/>
              <a:gd name="connsiteX33" fmla="*/ 3111453 w 5015408"/>
              <a:gd name="connsiteY33" fmla="*/ 5557985 h 5639966"/>
              <a:gd name="connsiteX34" fmla="*/ 2972531 w 5015408"/>
              <a:gd name="connsiteY34" fmla="*/ 5577841 h 5639966"/>
              <a:gd name="connsiteX35" fmla="*/ 2725690 w 5015408"/>
              <a:gd name="connsiteY35" fmla="*/ 5638948 h 5639966"/>
              <a:gd name="connsiteX36" fmla="*/ 2616152 w 5015408"/>
              <a:gd name="connsiteY36" fmla="*/ 5557985 h 5639966"/>
              <a:gd name="connsiteX37" fmla="*/ 2535190 w 5015408"/>
              <a:gd name="connsiteY37" fmla="*/ 5291285 h 5639966"/>
              <a:gd name="connsiteX38" fmla="*/ 2435177 w 5015408"/>
              <a:gd name="connsiteY38" fmla="*/ 5143647 h 5639966"/>
              <a:gd name="connsiteX39" fmla="*/ 2345935 w 5015408"/>
              <a:gd name="connsiteY39" fmla="*/ 4888451 h 5639966"/>
              <a:gd name="connsiteX40" fmla="*/ 2168477 w 5015408"/>
              <a:gd name="connsiteY40" fmla="*/ 4462610 h 5639966"/>
              <a:gd name="connsiteX41" fmla="*/ 2064360 w 5015408"/>
              <a:gd name="connsiteY41" fmla="*/ 4263609 h 5639966"/>
              <a:gd name="connsiteX42" fmla="*/ 2060478 w 5015408"/>
              <a:gd name="connsiteY42" fmla="*/ 4121833 h 5639966"/>
              <a:gd name="connsiteX43" fmla="*/ 2243359 w 5015408"/>
              <a:gd name="connsiteY43" fmla="*/ 3671669 h 5639966"/>
              <a:gd name="connsiteX44" fmla="*/ 1877598 w 5015408"/>
              <a:gd name="connsiteY44" fmla="*/ 3038621 h 5639966"/>
              <a:gd name="connsiteX45" fmla="*/ 1830633 w 5015408"/>
              <a:gd name="connsiteY45" fmla="*/ 2565962 h 5639966"/>
              <a:gd name="connsiteX46" fmla="*/ 1658890 w 5015408"/>
              <a:gd name="connsiteY46" fmla="*/ 2562372 h 5639966"/>
              <a:gd name="connsiteX47" fmla="*/ 1411240 w 5015408"/>
              <a:gd name="connsiteY47" fmla="*/ 2362347 h 5639966"/>
              <a:gd name="connsiteX48" fmla="*/ 1135015 w 5015408"/>
              <a:gd name="connsiteY48" fmla="*/ 2438547 h 5639966"/>
              <a:gd name="connsiteX49" fmla="*/ 879449 w 5015408"/>
              <a:gd name="connsiteY49" fmla="*/ 2420010 h 5639966"/>
              <a:gd name="connsiteX50" fmla="*/ 692102 w 5015408"/>
              <a:gd name="connsiteY50" fmla="*/ 2495697 h 5639966"/>
              <a:gd name="connsiteX51" fmla="*/ 17732 w 5015408"/>
              <a:gd name="connsiteY51" fmla="*/ 2013733 h 5639966"/>
              <a:gd name="connsiteX52" fmla="*/ 111882 w 5015408"/>
              <a:gd name="connsiteY52" fmla="*/ 1303095 h 5639966"/>
              <a:gd name="connsiteX53" fmla="*/ 1541 w 5015408"/>
              <a:gd name="connsiteY53" fmla="*/ 1043135 h 5639966"/>
              <a:gd name="connsiteX54" fmla="*/ 220616 w 5015408"/>
              <a:gd name="connsiteY54" fmla="*/ 838347 h 5639966"/>
              <a:gd name="connsiteX55" fmla="*/ 442695 w 5015408"/>
              <a:gd name="connsiteY55" fmla="*/ 661182 h 5639966"/>
              <a:gd name="connsiteX56" fmla="*/ 583371 w 5015408"/>
              <a:gd name="connsiteY56" fmla="*/ 295423 h 5639966"/>
              <a:gd name="connsiteX57" fmla="*/ 456763 w 5015408"/>
              <a:gd name="connsiteY57" fmla="*/ 379829 h 5639966"/>
              <a:gd name="connsiteX58" fmla="*/ 709979 w 5015408"/>
              <a:gd name="connsiteY58" fmla="*/ 126609 h 5639966"/>
              <a:gd name="connsiteX59" fmla="*/ 1298475 w 5015408"/>
              <a:gd name="connsiteY59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203314 w 5106840"/>
              <a:gd name="connsiteY52" fmla="*/ 1303095 h 5639966"/>
              <a:gd name="connsiteX53" fmla="*/ 2485 w 5106840"/>
              <a:gd name="connsiteY53" fmla="*/ 1238397 h 5639966"/>
              <a:gd name="connsiteX54" fmla="*/ 92973 w 5106840"/>
              <a:gd name="connsiteY54" fmla="*/ 1043135 h 5639966"/>
              <a:gd name="connsiteX55" fmla="*/ 312048 w 5106840"/>
              <a:gd name="connsiteY55" fmla="*/ 838347 h 5639966"/>
              <a:gd name="connsiteX56" fmla="*/ 534127 w 5106840"/>
              <a:gd name="connsiteY56" fmla="*/ 661182 h 5639966"/>
              <a:gd name="connsiteX57" fmla="*/ 674803 w 5106840"/>
              <a:gd name="connsiteY57" fmla="*/ 295423 h 5639966"/>
              <a:gd name="connsiteX58" fmla="*/ 548195 w 5106840"/>
              <a:gd name="connsiteY58" fmla="*/ 379829 h 5639966"/>
              <a:gd name="connsiteX59" fmla="*/ 801411 w 5106840"/>
              <a:gd name="connsiteY59" fmla="*/ 126609 h 5639966"/>
              <a:gd name="connsiteX60" fmla="*/ 1389907 w 5106840"/>
              <a:gd name="connsiteY60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121548 w 5106840"/>
              <a:gd name="connsiteY52" fmla="*/ 1414610 h 5639966"/>
              <a:gd name="connsiteX53" fmla="*/ 203314 w 5106840"/>
              <a:gd name="connsiteY53" fmla="*/ 1303095 h 5639966"/>
              <a:gd name="connsiteX54" fmla="*/ 2485 w 5106840"/>
              <a:gd name="connsiteY54" fmla="*/ 1238397 h 5639966"/>
              <a:gd name="connsiteX55" fmla="*/ 92973 w 5106840"/>
              <a:gd name="connsiteY55" fmla="*/ 1043135 h 5639966"/>
              <a:gd name="connsiteX56" fmla="*/ 312048 w 5106840"/>
              <a:gd name="connsiteY56" fmla="*/ 838347 h 5639966"/>
              <a:gd name="connsiteX57" fmla="*/ 534127 w 5106840"/>
              <a:gd name="connsiteY57" fmla="*/ 661182 h 5639966"/>
              <a:gd name="connsiteX58" fmla="*/ 674803 w 5106840"/>
              <a:gd name="connsiteY58" fmla="*/ 295423 h 5639966"/>
              <a:gd name="connsiteX59" fmla="*/ 548195 w 5106840"/>
              <a:gd name="connsiteY59" fmla="*/ 379829 h 5639966"/>
              <a:gd name="connsiteX60" fmla="*/ 801411 w 5106840"/>
              <a:gd name="connsiteY60" fmla="*/ 126609 h 5639966"/>
              <a:gd name="connsiteX61" fmla="*/ 1389907 w 5106840"/>
              <a:gd name="connsiteY61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121548 w 5106840"/>
              <a:gd name="connsiteY52" fmla="*/ 1414610 h 5639966"/>
              <a:gd name="connsiteX53" fmla="*/ 203314 w 5106840"/>
              <a:gd name="connsiteY53" fmla="*/ 1303095 h 5639966"/>
              <a:gd name="connsiteX54" fmla="*/ 2485 w 5106840"/>
              <a:gd name="connsiteY54" fmla="*/ 1238397 h 5639966"/>
              <a:gd name="connsiteX55" fmla="*/ 92973 w 5106840"/>
              <a:gd name="connsiteY55" fmla="*/ 1043135 h 5639966"/>
              <a:gd name="connsiteX56" fmla="*/ 312048 w 5106840"/>
              <a:gd name="connsiteY56" fmla="*/ 838347 h 5639966"/>
              <a:gd name="connsiteX57" fmla="*/ 534127 w 5106840"/>
              <a:gd name="connsiteY57" fmla="*/ 661182 h 5639966"/>
              <a:gd name="connsiteX58" fmla="*/ 674803 w 5106840"/>
              <a:gd name="connsiteY58" fmla="*/ 295423 h 5639966"/>
              <a:gd name="connsiteX59" fmla="*/ 548195 w 5106840"/>
              <a:gd name="connsiteY59" fmla="*/ 379829 h 5639966"/>
              <a:gd name="connsiteX60" fmla="*/ 801411 w 5106840"/>
              <a:gd name="connsiteY60" fmla="*/ 126609 h 5639966"/>
              <a:gd name="connsiteX61" fmla="*/ 1389907 w 5106840"/>
              <a:gd name="connsiteY61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1548 w 5106840"/>
              <a:gd name="connsiteY53" fmla="*/ 1414610 h 5639966"/>
              <a:gd name="connsiteX54" fmla="*/ 203314 w 5106840"/>
              <a:gd name="connsiteY54" fmla="*/ 1303095 h 5639966"/>
              <a:gd name="connsiteX55" fmla="*/ 2485 w 5106840"/>
              <a:gd name="connsiteY55" fmla="*/ 1238397 h 5639966"/>
              <a:gd name="connsiteX56" fmla="*/ 92973 w 5106840"/>
              <a:gd name="connsiteY56" fmla="*/ 1043135 h 5639966"/>
              <a:gd name="connsiteX57" fmla="*/ 312048 w 5106840"/>
              <a:gd name="connsiteY57" fmla="*/ 838347 h 5639966"/>
              <a:gd name="connsiteX58" fmla="*/ 534127 w 5106840"/>
              <a:gd name="connsiteY58" fmla="*/ 661182 h 5639966"/>
              <a:gd name="connsiteX59" fmla="*/ 674803 w 5106840"/>
              <a:gd name="connsiteY59" fmla="*/ 295423 h 5639966"/>
              <a:gd name="connsiteX60" fmla="*/ 548195 w 5106840"/>
              <a:gd name="connsiteY60" fmla="*/ 379829 h 5639966"/>
              <a:gd name="connsiteX61" fmla="*/ 801411 w 5106840"/>
              <a:gd name="connsiteY61" fmla="*/ 126609 h 5639966"/>
              <a:gd name="connsiteX62" fmla="*/ 1389907 w 5106840"/>
              <a:gd name="connsiteY62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78698 w 5106840"/>
              <a:gd name="connsiteY53" fmla="*/ 1676547 h 5639966"/>
              <a:gd name="connsiteX54" fmla="*/ 121548 w 5106840"/>
              <a:gd name="connsiteY54" fmla="*/ 1414610 h 5639966"/>
              <a:gd name="connsiteX55" fmla="*/ 203314 w 5106840"/>
              <a:gd name="connsiteY55" fmla="*/ 1303095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674803 w 5106840"/>
              <a:gd name="connsiteY60" fmla="*/ 295423 h 5639966"/>
              <a:gd name="connsiteX61" fmla="*/ 548195 w 5106840"/>
              <a:gd name="connsiteY61" fmla="*/ 379829 h 5639966"/>
              <a:gd name="connsiteX62" fmla="*/ 801411 w 5106840"/>
              <a:gd name="connsiteY62" fmla="*/ 126609 h 5639966"/>
              <a:gd name="connsiteX63" fmla="*/ 1389907 w 5106840"/>
              <a:gd name="connsiteY63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6311 w 5106840"/>
              <a:gd name="connsiteY53" fmla="*/ 1671785 h 5639966"/>
              <a:gd name="connsiteX54" fmla="*/ 121548 w 5106840"/>
              <a:gd name="connsiteY54" fmla="*/ 1414610 h 5639966"/>
              <a:gd name="connsiteX55" fmla="*/ 203314 w 5106840"/>
              <a:gd name="connsiteY55" fmla="*/ 1303095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674803 w 5106840"/>
              <a:gd name="connsiteY60" fmla="*/ 295423 h 5639966"/>
              <a:gd name="connsiteX61" fmla="*/ 548195 w 5106840"/>
              <a:gd name="connsiteY61" fmla="*/ 379829 h 5639966"/>
              <a:gd name="connsiteX62" fmla="*/ 801411 w 5106840"/>
              <a:gd name="connsiteY62" fmla="*/ 126609 h 5639966"/>
              <a:gd name="connsiteX63" fmla="*/ 1389907 w 5106840"/>
              <a:gd name="connsiteY63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6311 w 5106840"/>
              <a:gd name="connsiteY53" fmla="*/ 1671785 h 5639966"/>
              <a:gd name="connsiteX54" fmla="*/ 121548 w 5106840"/>
              <a:gd name="connsiteY54" fmla="*/ 1414610 h 5639966"/>
              <a:gd name="connsiteX55" fmla="*/ 203314 w 5106840"/>
              <a:gd name="connsiteY55" fmla="*/ 1303095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540648 w 5106840"/>
              <a:gd name="connsiteY60" fmla="*/ 466872 h 5639966"/>
              <a:gd name="connsiteX61" fmla="*/ 674803 w 5106840"/>
              <a:gd name="connsiteY61" fmla="*/ 295423 h 5639966"/>
              <a:gd name="connsiteX62" fmla="*/ 548195 w 5106840"/>
              <a:gd name="connsiteY62" fmla="*/ 379829 h 5639966"/>
              <a:gd name="connsiteX63" fmla="*/ 801411 w 5106840"/>
              <a:gd name="connsiteY63" fmla="*/ 126609 h 5639966"/>
              <a:gd name="connsiteX64" fmla="*/ 1389907 w 5106840"/>
              <a:gd name="connsiteY64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6311 w 5106840"/>
              <a:gd name="connsiteY53" fmla="*/ 1671785 h 5639966"/>
              <a:gd name="connsiteX54" fmla="*/ 121548 w 5106840"/>
              <a:gd name="connsiteY54" fmla="*/ 1414610 h 5639966"/>
              <a:gd name="connsiteX55" fmla="*/ 89014 w 5106840"/>
              <a:gd name="connsiteY55" fmla="*/ 1355482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540648 w 5106840"/>
              <a:gd name="connsiteY60" fmla="*/ 466872 h 5639966"/>
              <a:gd name="connsiteX61" fmla="*/ 674803 w 5106840"/>
              <a:gd name="connsiteY61" fmla="*/ 295423 h 5639966"/>
              <a:gd name="connsiteX62" fmla="*/ 548195 w 5106840"/>
              <a:gd name="connsiteY62" fmla="*/ 379829 h 5639966"/>
              <a:gd name="connsiteX63" fmla="*/ 801411 w 5106840"/>
              <a:gd name="connsiteY63" fmla="*/ 126609 h 5639966"/>
              <a:gd name="connsiteX64" fmla="*/ 1389907 w 5106840"/>
              <a:gd name="connsiteY64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459685 w 5106840"/>
              <a:gd name="connsiteY51" fmla="*/ 2376635 h 5639966"/>
              <a:gd name="connsiteX52" fmla="*/ 109164 w 5106840"/>
              <a:gd name="connsiteY52" fmla="*/ 2013733 h 5639966"/>
              <a:gd name="connsiteX53" fmla="*/ 7248 w 5106840"/>
              <a:gd name="connsiteY53" fmla="*/ 1919435 h 5639966"/>
              <a:gd name="connsiteX54" fmla="*/ 126311 w 5106840"/>
              <a:gd name="connsiteY54" fmla="*/ 1671785 h 5639966"/>
              <a:gd name="connsiteX55" fmla="*/ 121548 w 5106840"/>
              <a:gd name="connsiteY55" fmla="*/ 1414610 h 5639966"/>
              <a:gd name="connsiteX56" fmla="*/ 89014 w 5106840"/>
              <a:gd name="connsiteY56" fmla="*/ 1355482 h 5639966"/>
              <a:gd name="connsiteX57" fmla="*/ 2485 w 5106840"/>
              <a:gd name="connsiteY57" fmla="*/ 1238397 h 5639966"/>
              <a:gd name="connsiteX58" fmla="*/ 92973 w 5106840"/>
              <a:gd name="connsiteY58" fmla="*/ 1043135 h 5639966"/>
              <a:gd name="connsiteX59" fmla="*/ 312048 w 5106840"/>
              <a:gd name="connsiteY59" fmla="*/ 838347 h 5639966"/>
              <a:gd name="connsiteX60" fmla="*/ 534127 w 5106840"/>
              <a:gd name="connsiteY60" fmla="*/ 661182 h 5639966"/>
              <a:gd name="connsiteX61" fmla="*/ 540648 w 5106840"/>
              <a:gd name="connsiteY61" fmla="*/ 466872 h 5639966"/>
              <a:gd name="connsiteX62" fmla="*/ 674803 w 5106840"/>
              <a:gd name="connsiteY62" fmla="*/ 295423 h 5639966"/>
              <a:gd name="connsiteX63" fmla="*/ 548195 w 5106840"/>
              <a:gd name="connsiteY63" fmla="*/ 379829 h 5639966"/>
              <a:gd name="connsiteX64" fmla="*/ 801411 w 5106840"/>
              <a:gd name="connsiteY64" fmla="*/ 126609 h 5639966"/>
              <a:gd name="connsiteX65" fmla="*/ 1389907 w 5106840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282228 w 5162621"/>
              <a:gd name="connsiteY48" fmla="*/ 2438547 h 5639966"/>
              <a:gd name="connsiteX49" fmla="*/ 1026662 w 5162621"/>
              <a:gd name="connsiteY49" fmla="*/ 2420010 h 5639966"/>
              <a:gd name="connsiteX50" fmla="*/ 839315 w 5162621"/>
              <a:gd name="connsiteY50" fmla="*/ 2495697 h 5639966"/>
              <a:gd name="connsiteX51" fmla="*/ 515466 w 5162621"/>
              <a:gd name="connsiteY51" fmla="*/ 2376635 h 5639966"/>
              <a:gd name="connsiteX52" fmla="*/ 29021 w 5162621"/>
              <a:gd name="connsiteY52" fmla="*/ 4583938 h 5639966"/>
              <a:gd name="connsiteX53" fmla="*/ 63029 w 5162621"/>
              <a:gd name="connsiteY53" fmla="*/ 1919435 h 5639966"/>
              <a:gd name="connsiteX54" fmla="*/ 182092 w 5162621"/>
              <a:gd name="connsiteY54" fmla="*/ 1671785 h 5639966"/>
              <a:gd name="connsiteX55" fmla="*/ 177329 w 5162621"/>
              <a:gd name="connsiteY55" fmla="*/ 1414610 h 5639966"/>
              <a:gd name="connsiteX56" fmla="*/ 144795 w 5162621"/>
              <a:gd name="connsiteY56" fmla="*/ 1355482 h 5639966"/>
              <a:gd name="connsiteX57" fmla="*/ 58266 w 5162621"/>
              <a:gd name="connsiteY57" fmla="*/ 1238397 h 5639966"/>
              <a:gd name="connsiteX58" fmla="*/ 148754 w 5162621"/>
              <a:gd name="connsiteY58" fmla="*/ 1043135 h 5639966"/>
              <a:gd name="connsiteX59" fmla="*/ 367829 w 5162621"/>
              <a:gd name="connsiteY59" fmla="*/ 838347 h 5639966"/>
              <a:gd name="connsiteX60" fmla="*/ 589908 w 5162621"/>
              <a:gd name="connsiteY60" fmla="*/ 661182 h 5639966"/>
              <a:gd name="connsiteX61" fmla="*/ 596429 w 5162621"/>
              <a:gd name="connsiteY61" fmla="*/ 466872 h 5639966"/>
              <a:gd name="connsiteX62" fmla="*/ 730584 w 5162621"/>
              <a:gd name="connsiteY62" fmla="*/ 295423 h 5639966"/>
              <a:gd name="connsiteX63" fmla="*/ 603976 w 5162621"/>
              <a:gd name="connsiteY63" fmla="*/ 379829 h 5639966"/>
              <a:gd name="connsiteX64" fmla="*/ 857192 w 5162621"/>
              <a:gd name="connsiteY64" fmla="*/ 126609 h 5639966"/>
              <a:gd name="connsiteX65" fmla="*/ 1445688 w 5162621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282228 w 5162621"/>
              <a:gd name="connsiteY48" fmla="*/ 2438547 h 5639966"/>
              <a:gd name="connsiteX49" fmla="*/ 1026662 w 5162621"/>
              <a:gd name="connsiteY49" fmla="*/ 2420010 h 5639966"/>
              <a:gd name="connsiteX50" fmla="*/ 839315 w 5162621"/>
              <a:gd name="connsiteY50" fmla="*/ 2495697 h 5639966"/>
              <a:gd name="connsiteX51" fmla="*/ 255974 w 5162621"/>
              <a:gd name="connsiteY51" fmla="*/ 4514354 h 5639966"/>
              <a:gd name="connsiteX52" fmla="*/ 29021 w 5162621"/>
              <a:gd name="connsiteY52" fmla="*/ 4583938 h 5639966"/>
              <a:gd name="connsiteX53" fmla="*/ 63029 w 5162621"/>
              <a:gd name="connsiteY53" fmla="*/ 1919435 h 5639966"/>
              <a:gd name="connsiteX54" fmla="*/ 182092 w 5162621"/>
              <a:gd name="connsiteY54" fmla="*/ 1671785 h 5639966"/>
              <a:gd name="connsiteX55" fmla="*/ 177329 w 5162621"/>
              <a:gd name="connsiteY55" fmla="*/ 1414610 h 5639966"/>
              <a:gd name="connsiteX56" fmla="*/ 144795 w 5162621"/>
              <a:gd name="connsiteY56" fmla="*/ 1355482 h 5639966"/>
              <a:gd name="connsiteX57" fmla="*/ 58266 w 5162621"/>
              <a:gd name="connsiteY57" fmla="*/ 1238397 h 5639966"/>
              <a:gd name="connsiteX58" fmla="*/ 148754 w 5162621"/>
              <a:gd name="connsiteY58" fmla="*/ 1043135 h 5639966"/>
              <a:gd name="connsiteX59" fmla="*/ 367829 w 5162621"/>
              <a:gd name="connsiteY59" fmla="*/ 838347 h 5639966"/>
              <a:gd name="connsiteX60" fmla="*/ 589908 w 5162621"/>
              <a:gd name="connsiteY60" fmla="*/ 661182 h 5639966"/>
              <a:gd name="connsiteX61" fmla="*/ 596429 w 5162621"/>
              <a:gd name="connsiteY61" fmla="*/ 466872 h 5639966"/>
              <a:gd name="connsiteX62" fmla="*/ 730584 w 5162621"/>
              <a:gd name="connsiteY62" fmla="*/ 295423 h 5639966"/>
              <a:gd name="connsiteX63" fmla="*/ 603976 w 5162621"/>
              <a:gd name="connsiteY63" fmla="*/ 379829 h 5639966"/>
              <a:gd name="connsiteX64" fmla="*/ 857192 w 5162621"/>
              <a:gd name="connsiteY64" fmla="*/ 126609 h 5639966"/>
              <a:gd name="connsiteX65" fmla="*/ 1445688 w 5162621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282228 w 5162621"/>
              <a:gd name="connsiteY48" fmla="*/ 2438547 h 5639966"/>
              <a:gd name="connsiteX49" fmla="*/ 1026662 w 5162621"/>
              <a:gd name="connsiteY49" fmla="*/ 2420010 h 5639966"/>
              <a:gd name="connsiteX50" fmla="*/ 987596 w 5162621"/>
              <a:gd name="connsiteY50" fmla="*/ 4188573 h 5639966"/>
              <a:gd name="connsiteX51" fmla="*/ 255974 w 5162621"/>
              <a:gd name="connsiteY51" fmla="*/ 4514354 h 5639966"/>
              <a:gd name="connsiteX52" fmla="*/ 29021 w 5162621"/>
              <a:gd name="connsiteY52" fmla="*/ 4583938 h 5639966"/>
              <a:gd name="connsiteX53" fmla="*/ 63029 w 5162621"/>
              <a:gd name="connsiteY53" fmla="*/ 1919435 h 5639966"/>
              <a:gd name="connsiteX54" fmla="*/ 182092 w 5162621"/>
              <a:gd name="connsiteY54" fmla="*/ 1671785 h 5639966"/>
              <a:gd name="connsiteX55" fmla="*/ 177329 w 5162621"/>
              <a:gd name="connsiteY55" fmla="*/ 1414610 h 5639966"/>
              <a:gd name="connsiteX56" fmla="*/ 144795 w 5162621"/>
              <a:gd name="connsiteY56" fmla="*/ 1355482 h 5639966"/>
              <a:gd name="connsiteX57" fmla="*/ 58266 w 5162621"/>
              <a:gd name="connsiteY57" fmla="*/ 1238397 h 5639966"/>
              <a:gd name="connsiteX58" fmla="*/ 148754 w 5162621"/>
              <a:gd name="connsiteY58" fmla="*/ 1043135 h 5639966"/>
              <a:gd name="connsiteX59" fmla="*/ 367829 w 5162621"/>
              <a:gd name="connsiteY59" fmla="*/ 838347 h 5639966"/>
              <a:gd name="connsiteX60" fmla="*/ 589908 w 5162621"/>
              <a:gd name="connsiteY60" fmla="*/ 661182 h 5639966"/>
              <a:gd name="connsiteX61" fmla="*/ 596429 w 5162621"/>
              <a:gd name="connsiteY61" fmla="*/ 466872 h 5639966"/>
              <a:gd name="connsiteX62" fmla="*/ 730584 w 5162621"/>
              <a:gd name="connsiteY62" fmla="*/ 295423 h 5639966"/>
              <a:gd name="connsiteX63" fmla="*/ 603976 w 5162621"/>
              <a:gd name="connsiteY63" fmla="*/ 379829 h 5639966"/>
              <a:gd name="connsiteX64" fmla="*/ 857192 w 5162621"/>
              <a:gd name="connsiteY64" fmla="*/ 126609 h 5639966"/>
              <a:gd name="connsiteX65" fmla="*/ 1445688 w 5162621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282228 w 5162621"/>
              <a:gd name="connsiteY48" fmla="*/ 2438547 h 5639966"/>
              <a:gd name="connsiteX49" fmla="*/ 1817494 w 5162621"/>
              <a:gd name="connsiteY49" fmla="*/ 3420907 h 5639966"/>
              <a:gd name="connsiteX50" fmla="*/ 987596 w 5162621"/>
              <a:gd name="connsiteY50" fmla="*/ 4188573 h 5639966"/>
              <a:gd name="connsiteX51" fmla="*/ 255974 w 5162621"/>
              <a:gd name="connsiteY51" fmla="*/ 4514354 h 5639966"/>
              <a:gd name="connsiteX52" fmla="*/ 29021 w 5162621"/>
              <a:gd name="connsiteY52" fmla="*/ 4583938 h 5639966"/>
              <a:gd name="connsiteX53" fmla="*/ 63029 w 5162621"/>
              <a:gd name="connsiteY53" fmla="*/ 1919435 h 5639966"/>
              <a:gd name="connsiteX54" fmla="*/ 182092 w 5162621"/>
              <a:gd name="connsiteY54" fmla="*/ 1671785 h 5639966"/>
              <a:gd name="connsiteX55" fmla="*/ 177329 w 5162621"/>
              <a:gd name="connsiteY55" fmla="*/ 1414610 h 5639966"/>
              <a:gd name="connsiteX56" fmla="*/ 144795 w 5162621"/>
              <a:gd name="connsiteY56" fmla="*/ 1355482 h 5639966"/>
              <a:gd name="connsiteX57" fmla="*/ 58266 w 5162621"/>
              <a:gd name="connsiteY57" fmla="*/ 1238397 h 5639966"/>
              <a:gd name="connsiteX58" fmla="*/ 148754 w 5162621"/>
              <a:gd name="connsiteY58" fmla="*/ 1043135 h 5639966"/>
              <a:gd name="connsiteX59" fmla="*/ 367829 w 5162621"/>
              <a:gd name="connsiteY59" fmla="*/ 838347 h 5639966"/>
              <a:gd name="connsiteX60" fmla="*/ 589908 w 5162621"/>
              <a:gd name="connsiteY60" fmla="*/ 661182 h 5639966"/>
              <a:gd name="connsiteX61" fmla="*/ 596429 w 5162621"/>
              <a:gd name="connsiteY61" fmla="*/ 466872 h 5639966"/>
              <a:gd name="connsiteX62" fmla="*/ 730584 w 5162621"/>
              <a:gd name="connsiteY62" fmla="*/ 295423 h 5639966"/>
              <a:gd name="connsiteX63" fmla="*/ 603976 w 5162621"/>
              <a:gd name="connsiteY63" fmla="*/ 379829 h 5639966"/>
              <a:gd name="connsiteX64" fmla="*/ 857192 w 5162621"/>
              <a:gd name="connsiteY64" fmla="*/ 126609 h 5639966"/>
              <a:gd name="connsiteX65" fmla="*/ 1445688 w 5162621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727071 w 5162621"/>
              <a:gd name="connsiteY48" fmla="*/ 2525044 h 5639966"/>
              <a:gd name="connsiteX49" fmla="*/ 1817494 w 5162621"/>
              <a:gd name="connsiteY49" fmla="*/ 3420907 h 5639966"/>
              <a:gd name="connsiteX50" fmla="*/ 987596 w 5162621"/>
              <a:gd name="connsiteY50" fmla="*/ 4188573 h 5639966"/>
              <a:gd name="connsiteX51" fmla="*/ 255974 w 5162621"/>
              <a:gd name="connsiteY51" fmla="*/ 4514354 h 5639966"/>
              <a:gd name="connsiteX52" fmla="*/ 29021 w 5162621"/>
              <a:gd name="connsiteY52" fmla="*/ 4583938 h 5639966"/>
              <a:gd name="connsiteX53" fmla="*/ 63029 w 5162621"/>
              <a:gd name="connsiteY53" fmla="*/ 1919435 h 5639966"/>
              <a:gd name="connsiteX54" fmla="*/ 182092 w 5162621"/>
              <a:gd name="connsiteY54" fmla="*/ 1671785 h 5639966"/>
              <a:gd name="connsiteX55" fmla="*/ 177329 w 5162621"/>
              <a:gd name="connsiteY55" fmla="*/ 1414610 h 5639966"/>
              <a:gd name="connsiteX56" fmla="*/ 144795 w 5162621"/>
              <a:gd name="connsiteY56" fmla="*/ 1355482 h 5639966"/>
              <a:gd name="connsiteX57" fmla="*/ 58266 w 5162621"/>
              <a:gd name="connsiteY57" fmla="*/ 1238397 h 5639966"/>
              <a:gd name="connsiteX58" fmla="*/ 148754 w 5162621"/>
              <a:gd name="connsiteY58" fmla="*/ 1043135 h 5639966"/>
              <a:gd name="connsiteX59" fmla="*/ 367829 w 5162621"/>
              <a:gd name="connsiteY59" fmla="*/ 838347 h 5639966"/>
              <a:gd name="connsiteX60" fmla="*/ 589908 w 5162621"/>
              <a:gd name="connsiteY60" fmla="*/ 661182 h 5639966"/>
              <a:gd name="connsiteX61" fmla="*/ 596429 w 5162621"/>
              <a:gd name="connsiteY61" fmla="*/ 466872 h 5639966"/>
              <a:gd name="connsiteX62" fmla="*/ 730584 w 5162621"/>
              <a:gd name="connsiteY62" fmla="*/ 295423 h 5639966"/>
              <a:gd name="connsiteX63" fmla="*/ 603976 w 5162621"/>
              <a:gd name="connsiteY63" fmla="*/ 379829 h 5639966"/>
              <a:gd name="connsiteX64" fmla="*/ 857192 w 5162621"/>
              <a:gd name="connsiteY64" fmla="*/ 126609 h 5639966"/>
              <a:gd name="connsiteX65" fmla="*/ 1445688 w 5162621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727071 w 5162621"/>
              <a:gd name="connsiteY48" fmla="*/ 2525044 h 5639966"/>
              <a:gd name="connsiteX49" fmla="*/ 1843393 w 5162621"/>
              <a:gd name="connsiteY49" fmla="*/ 2877331 h 5639966"/>
              <a:gd name="connsiteX50" fmla="*/ 1817494 w 5162621"/>
              <a:gd name="connsiteY50" fmla="*/ 3420907 h 5639966"/>
              <a:gd name="connsiteX51" fmla="*/ 987596 w 5162621"/>
              <a:gd name="connsiteY51" fmla="*/ 4188573 h 5639966"/>
              <a:gd name="connsiteX52" fmla="*/ 255974 w 5162621"/>
              <a:gd name="connsiteY52" fmla="*/ 4514354 h 5639966"/>
              <a:gd name="connsiteX53" fmla="*/ 29021 w 5162621"/>
              <a:gd name="connsiteY53" fmla="*/ 4583938 h 5639966"/>
              <a:gd name="connsiteX54" fmla="*/ 63029 w 5162621"/>
              <a:gd name="connsiteY54" fmla="*/ 1919435 h 5639966"/>
              <a:gd name="connsiteX55" fmla="*/ 182092 w 5162621"/>
              <a:gd name="connsiteY55" fmla="*/ 1671785 h 5639966"/>
              <a:gd name="connsiteX56" fmla="*/ 177329 w 5162621"/>
              <a:gd name="connsiteY56" fmla="*/ 1414610 h 5639966"/>
              <a:gd name="connsiteX57" fmla="*/ 144795 w 5162621"/>
              <a:gd name="connsiteY57" fmla="*/ 1355482 h 5639966"/>
              <a:gd name="connsiteX58" fmla="*/ 58266 w 5162621"/>
              <a:gd name="connsiteY58" fmla="*/ 1238397 h 5639966"/>
              <a:gd name="connsiteX59" fmla="*/ 148754 w 5162621"/>
              <a:gd name="connsiteY59" fmla="*/ 1043135 h 5639966"/>
              <a:gd name="connsiteX60" fmla="*/ 367829 w 5162621"/>
              <a:gd name="connsiteY60" fmla="*/ 838347 h 5639966"/>
              <a:gd name="connsiteX61" fmla="*/ 589908 w 5162621"/>
              <a:gd name="connsiteY61" fmla="*/ 661182 h 5639966"/>
              <a:gd name="connsiteX62" fmla="*/ 596429 w 5162621"/>
              <a:gd name="connsiteY62" fmla="*/ 466872 h 5639966"/>
              <a:gd name="connsiteX63" fmla="*/ 730584 w 5162621"/>
              <a:gd name="connsiteY63" fmla="*/ 295423 h 5639966"/>
              <a:gd name="connsiteX64" fmla="*/ 603976 w 5162621"/>
              <a:gd name="connsiteY64" fmla="*/ 379829 h 5639966"/>
              <a:gd name="connsiteX65" fmla="*/ 857192 w 5162621"/>
              <a:gd name="connsiteY65" fmla="*/ 126609 h 5639966"/>
              <a:gd name="connsiteX66" fmla="*/ 1445688 w 5162621"/>
              <a:gd name="connsiteY66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727071 w 5162621"/>
              <a:gd name="connsiteY48" fmla="*/ 2525044 h 5639966"/>
              <a:gd name="connsiteX49" fmla="*/ 1843393 w 5162621"/>
              <a:gd name="connsiteY49" fmla="*/ 2877331 h 5639966"/>
              <a:gd name="connsiteX50" fmla="*/ 1817494 w 5162621"/>
              <a:gd name="connsiteY50" fmla="*/ 3420907 h 5639966"/>
              <a:gd name="connsiteX51" fmla="*/ 1546831 w 5162621"/>
              <a:gd name="connsiteY51" fmla="*/ 3828801 h 5639966"/>
              <a:gd name="connsiteX52" fmla="*/ 987596 w 5162621"/>
              <a:gd name="connsiteY52" fmla="*/ 4188573 h 5639966"/>
              <a:gd name="connsiteX53" fmla="*/ 255974 w 5162621"/>
              <a:gd name="connsiteY53" fmla="*/ 4514354 h 5639966"/>
              <a:gd name="connsiteX54" fmla="*/ 29021 w 5162621"/>
              <a:gd name="connsiteY54" fmla="*/ 4583938 h 5639966"/>
              <a:gd name="connsiteX55" fmla="*/ 63029 w 5162621"/>
              <a:gd name="connsiteY55" fmla="*/ 1919435 h 5639966"/>
              <a:gd name="connsiteX56" fmla="*/ 182092 w 5162621"/>
              <a:gd name="connsiteY56" fmla="*/ 1671785 h 5639966"/>
              <a:gd name="connsiteX57" fmla="*/ 177329 w 5162621"/>
              <a:gd name="connsiteY57" fmla="*/ 1414610 h 5639966"/>
              <a:gd name="connsiteX58" fmla="*/ 144795 w 5162621"/>
              <a:gd name="connsiteY58" fmla="*/ 1355482 h 5639966"/>
              <a:gd name="connsiteX59" fmla="*/ 58266 w 5162621"/>
              <a:gd name="connsiteY59" fmla="*/ 1238397 h 5639966"/>
              <a:gd name="connsiteX60" fmla="*/ 148754 w 5162621"/>
              <a:gd name="connsiteY60" fmla="*/ 1043135 h 5639966"/>
              <a:gd name="connsiteX61" fmla="*/ 367829 w 5162621"/>
              <a:gd name="connsiteY61" fmla="*/ 838347 h 5639966"/>
              <a:gd name="connsiteX62" fmla="*/ 589908 w 5162621"/>
              <a:gd name="connsiteY62" fmla="*/ 661182 h 5639966"/>
              <a:gd name="connsiteX63" fmla="*/ 596429 w 5162621"/>
              <a:gd name="connsiteY63" fmla="*/ 466872 h 5639966"/>
              <a:gd name="connsiteX64" fmla="*/ 730584 w 5162621"/>
              <a:gd name="connsiteY64" fmla="*/ 295423 h 5639966"/>
              <a:gd name="connsiteX65" fmla="*/ 603976 w 5162621"/>
              <a:gd name="connsiteY65" fmla="*/ 379829 h 5639966"/>
              <a:gd name="connsiteX66" fmla="*/ 857192 w 5162621"/>
              <a:gd name="connsiteY66" fmla="*/ 126609 h 5639966"/>
              <a:gd name="connsiteX67" fmla="*/ 1445688 w 5162621"/>
              <a:gd name="connsiteY67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727071 w 5162621"/>
              <a:gd name="connsiteY48" fmla="*/ 2525044 h 5639966"/>
              <a:gd name="connsiteX49" fmla="*/ 1843393 w 5162621"/>
              <a:gd name="connsiteY49" fmla="*/ 2877331 h 5639966"/>
              <a:gd name="connsiteX50" fmla="*/ 1817494 w 5162621"/>
              <a:gd name="connsiteY50" fmla="*/ 3420907 h 5639966"/>
              <a:gd name="connsiteX51" fmla="*/ 1546831 w 5162621"/>
              <a:gd name="connsiteY51" fmla="*/ 3828801 h 5639966"/>
              <a:gd name="connsiteX52" fmla="*/ 987596 w 5162621"/>
              <a:gd name="connsiteY52" fmla="*/ 4188573 h 5639966"/>
              <a:gd name="connsiteX53" fmla="*/ 570647 w 5162621"/>
              <a:gd name="connsiteY53" fmla="*/ 4323072 h 5639966"/>
              <a:gd name="connsiteX54" fmla="*/ 255974 w 5162621"/>
              <a:gd name="connsiteY54" fmla="*/ 4514354 h 5639966"/>
              <a:gd name="connsiteX55" fmla="*/ 29021 w 5162621"/>
              <a:gd name="connsiteY55" fmla="*/ 4583938 h 5639966"/>
              <a:gd name="connsiteX56" fmla="*/ 63029 w 5162621"/>
              <a:gd name="connsiteY56" fmla="*/ 1919435 h 5639966"/>
              <a:gd name="connsiteX57" fmla="*/ 182092 w 5162621"/>
              <a:gd name="connsiteY57" fmla="*/ 1671785 h 5639966"/>
              <a:gd name="connsiteX58" fmla="*/ 177329 w 5162621"/>
              <a:gd name="connsiteY58" fmla="*/ 1414610 h 5639966"/>
              <a:gd name="connsiteX59" fmla="*/ 144795 w 5162621"/>
              <a:gd name="connsiteY59" fmla="*/ 1355482 h 5639966"/>
              <a:gd name="connsiteX60" fmla="*/ 58266 w 5162621"/>
              <a:gd name="connsiteY60" fmla="*/ 1238397 h 5639966"/>
              <a:gd name="connsiteX61" fmla="*/ 148754 w 5162621"/>
              <a:gd name="connsiteY61" fmla="*/ 1043135 h 5639966"/>
              <a:gd name="connsiteX62" fmla="*/ 367829 w 5162621"/>
              <a:gd name="connsiteY62" fmla="*/ 838347 h 5639966"/>
              <a:gd name="connsiteX63" fmla="*/ 589908 w 5162621"/>
              <a:gd name="connsiteY63" fmla="*/ 661182 h 5639966"/>
              <a:gd name="connsiteX64" fmla="*/ 596429 w 5162621"/>
              <a:gd name="connsiteY64" fmla="*/ 466872 h 5639966"/>
              <a:gd name="connsiteX65" fmla="*/ 730584 w 5162621"/>
              <a:gd name="connsiteY65" fmla="*/ 295423 h 5639966"/>
              <a:gd name="connsiteX66" fmla="*/ 603976 w 5162621"/>
              <a:gd name="connsiteY66" fmla="*/ 379829 h 5639966"/>
              <a:gd name="connsiteX67" fmla="*/ 857192 w 5162621"/>
              <a:gd name="connsiteY67" fmla="*/ 126609 h 5639966"/>
              <a:gd name="connsiteX68" fmla="*/ 1445688 w 5162621"/>
              <a:gd name="connsiteY68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727071 w 5162621"/>
              <a:gd name="connsiteY48" fmla="*/ 2525044 h 5639966"/>
              <a:gd name="connsiteX49" fmla="*/ 1843393 w 5162621"/>
              <a:gd name="connsiteY49" fmla="*/ 2877331 h 5639966"/>
              <a:gd name="connsiteX50" fmla="*/ 1817494 w 5162621"/>
              <a:gd name="connsiteY50" fmla="*/ 3420907 h 5639966"/>
              <a:gd name="connsiteX51" fmla="*/ 1546831 w 5162621"/>
              <a:gd name="connsiteY51" fmla="*/ 3828801 h 5639966"/>
              <a:gd name="connsiteX52" fmla="*/ 987596 w 5162621"/>
              <a:gd name="connsiteY52" fmla="*/ 4188573 h 5639966"/>
              <a:gd name="connsiteX53" fmla="*/ 570647 w 5162621"/>
              <a:gd name="connsiteY53" fmla="*/ 4323072 h 5639966"/>
              <a:gd name="connsiteX54" fmla="*/ 255974 w 5162621"/>
              <a:gd name="connsiteY54" fmla="*/ 4514354 h 5639966"/>
              <a:gd name="connsiteX55" fmla="*/ 29021 w 5162621"/>
              <a:gd name="connsiteY55" fmla="*/ 4583938 h 5639966"/>
              <a:gd name="connsiteX56" fmla="*/ 63029 w 5162621"/>
              <a:gd name="connsiteY56" fmla="*/ 1919435 h 5639966"/>
              <a:gd name="connsiteX57" fmla="*/ 182092 w 5162621"/>
              <a:gd name="connsiteY57" fmla="*/ 1671785 h 5639966"/>
              <a:gd name="connsiteX58" fmla="*/ 177329 w 5162621"/>
              <a:gd name="connsiteY58" fmla="*/ 1414610 h 5639966"/>
              <a:gd name="connsiteX59" fmla="*/ 144795 w 5162621"/>
              <a:gd name="connsiteY59" fmla="*/ 1355482 h 5639966"/>
              <a:gd name="connsiteX60" fmla="*/ 58266 w 5162621"/>
              <a:gd name="connsiteY60" fmla="*/ 1238397 h 5639966"/>
              <a:gd name="connsiteX61" fmla="*/ 148754 w 5162621"/>
              <a:gd name="connsiteY61" fmla="*/ 1043135 h 5639966"/>
              <a:gd name="connsiteX62" fmla="*/ 367829 w 5162621"/>
              <a:gd name="connsiteY62" fmla="*/ 838347 h 5639966"/>
              <a:gd name="connsiteX63" fmla="*/ 589908 w 5162621"/>
              <a:gd name="connsiteY63" fmla="*/ 661182 h 5639966"/>
              <a:gd name="connsiteX64" fmla="*/ 596429 w 5162621"/>
              <a:gd name="connsiteY64" fmla="*/ 466872 h 5639966"/>
              <a:gd name="connsiteX65" fmla="*/ 730584 w 5162621"/>
              <a:gd name="connsiteY65" fmla="*/ 295423 h 5639966"/>
              <a:gd name="connsiteX66" fmla="*/ 603976 w 5162621"/>
              <a:gd name="connsiteY66" fmla="*/ 379829 h 5639966"/>
              <a:gd name="connsiteX67" fmla="*/ 857192 w 5162621"/>
              <a:gd name="connsiteY67" fmla="*/ 126609 h 5639966"/>
              <a:gd name="connsiteX68" fmla="*/ 1445688 w 5162621"/>
              <a:gd name="connsiteY68" fmla="*/ 49238 h 5639966"/>
              <a:gd name="connsiteX0" fmla="*/ 1542564 w 5259497"/>
              <a:gd name="connsiteY0" fmla="*/ 49238 h 5639966"/>
              <a:gd name="connsiteX1" fmla="*/ 1826267 w 5259497"/>
              <a:gd name="connsiteY1" fmla="*/ 0 h 5639966"/>
              <a:gd name="connsiteX2" fmla="*/ 2149825 w 5259497"/>
              <a:gd name="connsiteY2" fmla="*/ 14068 h 5639966"/>
              <a:gd name="connsiteX3" fmla="*/ 2262366 w 5259497"/>
              <a:gd name="connsiteY3" fmla="*/ 323558 h 5639966"/>
              <a:gd name="connsiteX4" fmla="*/ 2698465 w 5259497"/>
              <a:gd name="connsiteY4" fmla="*/ 478301 h 5639966"/>
              <a:gd name="connsiteX5" fmla="*/ 2951681 w 5259497"/>
              <a:gd name="connsiteY5" fmla="*/ 576777 h 5639966"/>
              <a:gd name="connsiteX6" fmla="*/ 3148631 w 5259497"/>
              <a:gd name="connsiteY6" fmla="*/ 337625 h 5639966"/>
              <a:gd name="connsiteX7" fmla="*/ 3472188 w 5259497"/>
              <a:gd name="connsiteY7" fmla="*/ 492370 h 5639966"/>
              <a:gd name="connsiteX8" fmla="*/ 3739475 w 5259497"/>
              <a:gd name="connsiteY8" fmla="*/ 520504 h 5639966"/>
              <a:gd name="connsiteX9" fmla="*/ 3936422 w 5259497"/>
              <a:gd name="connsiteY9" fmla="*/ 548642 h 5639966"/>
              <a:gd name="connsiteX10" fmla="*/ 4063030 w 5259497"/>
              <a:gd name="connsiteY10" fmla="*/ 1026942 h 5639966"/>
              <a:gd name="connsiteX11" fmla="*/ 4231842 w 5259497"/>
              <a:gd name="connsiteY11" fmla="*/ 1463041 h 5639966"/>
              <a:gd name="connsiteX12" fmla="*/ 4499127 w 5259497"/>
              <a:gd name="connsiteY12" fmla="*/ 1786597 h 5639966"/>
              <a:gd name="connsiteX13" fmla="*/ 4724210 w 5259497"/>
              <a:gd name="connsiteY13" fmla="*/ 2124222 h 5639966"/>
              <a:gd name="connsiteX14" fmla="*/ 5258783 w 5259497"/>
              <a:gd name="connsiteY14" fmla="*/ 2011680 h 5639966"/>
              <a:gd name="connsiteX15" fmla="*/ 4836752 w 5259497"/>
              <a:gd name="connsiteY15" fmla="*/ 2743200 h 5639966"/>
              <a:gd name="connsiteX16" fmla="*/ 4285984 w 5259497"/>
              <a:gd name="connsiteY16" fmla="*/ 3364451 h 5639966"/>
              <a:gd name="connsiteX17" fmla="*/ 4298516 w 5259497"/>
              <a:gd name="connsiteY17" fmla="*/ 3481535 h 5639966"/>
              <a:gd name="connsiteX18" fmla="*/ 4293754 w 5259497"/>
              <a:gd name="connsiteY18" fmla="*/ 3548210 h 5639966"/>
              <a:gd name="connsiteX19" fmla="*/ 4336176 w 5259497"/>
              <a:gd name="connsiteY19" fmla="*/ 3798277 h 5639966"/>
              <a:gd name="connsiteX20" fmla="*/ 4384241 w 5259497"/>
              <a:gd name="connsiteY20" fmla="*/ 3957784 h 5639966"/>
              <a:gd name="connsiteX21" fmla="*/ 4382262 w 5259497"/>
              <a:gd name="connsiteY21" fmla="*/ 4113408 h 5639966"/>
              <a:gd name="connsiteX22" fmla="*/ 4077316 w 5259497"/>
              <a:gd name="connsiteY22" fmla="*/ 4361425 h 5639966"/>
              <a:gd name="connsiteX23" fmla="*/ 3983605 w 5259497"/>
              <a:gd name="connsiteY23" fmla="*/ 4464221 h 5639966"/>
              <a:gd name="connsiteX24" fmla="*/ 4093729 w 5259497"/>
              <a:gd name="connsiteY24" fmla="*/ 4710260 h 5639966"/>
              <a:gd name="connsiteX25" fmla="*/ 4091164 w 5259497"/>
              <a:gd name="connsiteY25" fmla="*/ 4825219 h 5639966"/>
              <a:gd name="connsiteX26" fmla="*/ 3852234 w 5259497"/>
              <a:gd name="connsiteY26" fmla="*/ 4910724 h 5639966"/>
              <a:gd name="connsiteX27" fmla="*/ 3865129 w 5259497"/>
              <a:gd name="connsiteY27" fmla="*/ 4991247 h 5639966"/>
              <a:gd name="connsiteX28" fmla="*/ 3850841 w 5259497"/>
              <a:gd name="connsiteY28" fmla="*/ 5072210 h 5639966"/>
              <a:gd name="connsiteX29" fmla="*/ 3741304 w 5259497"/>
              <a:gd name="connsiteY29" fmla="*/ 5205560 h 5639966"/>
              <a:gd name="connsiteX30" fmla="*/ 3655725 w 5259497"/>
              <a:gd name="connsiteY30" fmla="*/ 5358765 h 5639966"/>
              <a:gd name="connsiteX31" fmla="*/ 3593666 w 5259497"/>
              <a:gd name="connsiteY31" fmla="*/ 5448447 h 5639966"/>
              <a:gd name="connsiteX32" fmla="*/ 3474604 w 5259497"/>
              <a:gd name="connsiteY32" fmla="*/ 5510360 h 5639966"/>
              <a:gd name="connsiteX33" fmla="*/ 3355542 w 5259497"/>
              <a:gd name="connsiteY33" fmla="*/ 5557985 h 5639966"/>
              <a:gd name="connsiteX34" fmla="*/ 3216620 w 5259497"/>
              <a:gd name="connsiteY34" fmla="*/ 5577841 h 5639966"/>
              <a:gd name="connsiteX35" fmla="*/ 2969779 w 5259497"/>
              <a:gd name="connsiteY35" fmla="*/ 5638948 h 5639966"/>
              <a:gd name="connsiteX36" fmla="*/ 2860241 w 5259497"/>
              <a:gd name="connsiteY36" fmla="*/ 5557985 h 5639966"/>
              <a:gd name="connsiteX37" fmla="*/ 2779279 w 5259497"/>
              <a:gd name="connsiteY37" fmla="*/ 5291285 h 5639966"/>
              <a:gd name="connsiteX38" fmla="*/ 2679266 w 5259497"/>
              <a:gd name="connsiteY38" fmla="*/ 5143647 h 5639966"/>
              <a:gd name="connsiteX39" fmla="*/ 2590024 w 5259497"/>
              <a:gd name="connsiteY39" fmla="*/ 4888451 h 5639966"/>
              <a:gd name="connsiteX40" fmla="*/ 2412566 w 5259497"/>
              <a:gd name="connsiteY40" fmla="*/ 4462610 h 5639966"/>
              <a:gd name="connsiteX41" fmla="*/ 2308449 w 5259497"/>
              <a:gd name="connsiteY41" fmla="*/ 4263609 h 5639966"/>
              <a:gd name="connsiteX42" fmla="*/ 2304567 w 5259497"/>
              <a:gd name="connsiteY42" fmla="*/ 4121833 h 5639966"/>
              <a:gd name="connsiteX43" fmla="*/ 2487448 w 5259497"/>
              <a:gd name="connsiteY43" fmla="*/ 3671669 h 5639966"/>
              <a:gd name="connsiteX44" fmla="*/ 2121687 w 5259497"/>
              <a:gd name="connsiteY44" fmla="*/ 3038621 h 5639966"/>
              <a:gd name="connsiteX45" fmla="*/ 2074722 w 5259497"/>
              <a:gd name="connsiteY45" fmla="*/ 2565962 h 5639966"/>
              <a:gd name="connsiteX46" fmla="*/ 1902979 w 5259497"/>
              <a:gd name="connsiteY46" fmla="*/ 2562372 h 5639966"/>
              <a:gd name="connsiteX47" fmla="*/ 1655329 w 5259497"/>
              <a:gd name="connsiteY47" fmla="*/ 2362347 h 5639966"/>
              <a:gd name="connsiteX48" fmla="*/ 1823947 w 5259497"/>
              <a:gd name="connsiteY48" fmla="*/ 2525044 h 5639966"/>
              <a:gd name="connsiteX49" fmla="*/ 1940269 w 5259497"/>
              <a:gd name="connsiteY49" fmla="*/ 2877331 h 5639966"/>
              <a:gd name="connsiteX50" fmla="*/ 1914370 w 5259497"/>
              <a:gd name="connsiteY50" fmla="*/ 3420907 h 5639966"/>
              <a:gd name="connsiteX51" fmla="*/ 1643707 w 5259497"/>
              <a:gd name="connsiteY51" fmla="*/ 3828801 h 5639966"/>
              <a:gd name="connsiteX52" fmla="*/ 1084472 w 5259497"/>
              <a:gd name="connsiteY52" fmla="*/ 4188573 h 5639966"/>
              <a:gd name="connsiteX53" fmla="*/ 667523 w 5259497"/>
              <a:gd name="connsiteY53" fmla="*/ 4323072 h 5639966"/>
              <a:gd name="connsiteX54" fmla="*/ 352850 w 5259497"/>
              <a:gd name="connsiteY54" fmla="*/ 4514354 h 5639966"/>
              <a:gd name="connsiteX55" fmla="*/ 125897 w 5259497"/>
              <a:gd name="connsiteY55" fmla="*/ 4583938 h 5639966"/>
              <a:gd name="connsiteX56" fmla="*/ 258 w 5259497"/>
              <a:gd name="connsiteY56" fmla="*/ 3804088 h 5639966"/>
              <a:gd name="connsiteX57" fmla="*/ 159905 w 5259497"/>
              <a:gd name="connsiteY57" fmla="*/ 1919435 h 5639966"/>
              <a:gd name="connsiteX58" fmla="*/ 278968 w 5259497"/>
              <a:gd name="connsiteY58" fmla="*/ 1671785 h 5639966"/>
              <a:gd name="connsiteX59" fmla="*/ 274205 w 5259497"/>
              <a:gd name="connsiteY59" fmla="*/ 1414610 h 5639966"/>
              <a:gd name="connsiteX60" fmla="*/ 241671 w 5259497"/>
              <a:gd name="connsiteY60" fmla="*/ 1355482 h 5639966"/>
              <a:gd name="connsiteX61" fmla="*/ 155142 w 5259497"/>
              <a:gd name="connsiteY61" fmla="*/ 1238397 h 5639966"/>
              <a:gd name="connsiteX62" fmla="*/ 245630 w 5259497"/>
              <a:gd name="connsiteY62" fmla="*/ 1043135 h 5639966"/>
              <a:gd name="connsiteX63" fmla="*/ 464705 w 5259497"/>
              <a:gd name="connsiteY63" fmla="*/ 838347 h 5639966"/>
              <a:gd name="connsiteX64" fmla="*/ 686784 w 5259497"/>
              <a:gd name="connsiteY64" fmla="*/ 661182 h 5639966"/>
              <a:gd name="connsiteX65" fmla="*/ 693305 w 5259497"/>
              <a:gd name="connsiteY65" fmla="*/ 466872 h 5639966"/>
              <a:gd name="connsiteX66" fmla="*/ 827460 w 5259497"/>
              <a:gd name="connsiteY66" fmla="*/ 295423 h 5639966"/>
              <a:gd name="connsiteX67" fmla="*/ 700852 w 5259497"/>
              <a:gd name="connsiteY67" fmla="*/ 379829 h 5639966"/>
              <a:gd name="connsiteX68" fmla="*/ 954068 w 5259497"/>
              <a:gd name="connsiteY68" fmla="*/ 126609 h 5639966"/>
              <a:gd name="connsiteX69" fmla="*/ 1542564 w 5259497"/>
              <a:gd name="connsiteY69" fmla="*/ 49238 h 5639966"/>
              <a:gd name="connsiteX0" fmla="*/ 1542581 w 5259514"/>
              <a:gd name="connsiteY0" fmla="*/ 49238 h 5639966"/>
              <a:gd name="connsiteX1" fmla="*/ 1826284 w 5259514"/>
              <a:gd name="connsiteY1" fmla="*/ 0 h 5639966"/>
              <a:gd name="connsiteX2" fmla="*/ 2149842 w 5259514"/>
              <a:gd name="connsiteY2" fmla="*/ 14068 h 5639966"/>
              <a:gd name="connsiteX3" fmla="*/ 2262383 w 5259514"/>
              <a:gd name="connsiteY3" fmla="*/ 323558 h 5639966"/>
              <a:gd name="connsiteX4" fmla="*/ 2698482 w 5259514"/>
              <a:gd name="connsiteY4" fmla="*/ 478301 h 5639966"/>
              <a:gd name="connsiteX5" fmla="*/ 2951698 w 5259514"/>
              <a:gd name="connsiteY5" fmla="*/ 576777 h 5639966"/>
              <a:gd name="connsiteX6" fmla="*/ 3148648 w 5259514"/>
              <a:gd name="connsiteY6" fmla="*/ 337625 h 5639966"/>
              <a:gd name="connsiteX7" fmla="*/ 3472205 w 5259514"/>
              <a:gd name="connsiteY7" fmla="*/ 492370 h 5639966"/>
              <a:gd name="connsiteX8" fmla="*/ 3739492 w 5259514"/>
              <a:gd name="connsiteY8" fmla="*/ 520504 h 5639966"/>
              <a:gd name="connsiteX9" fmla="*/ 3936439 w 5259514"/>
              <a:gd name="connsiteY9" fmla="*/ 548642 h 5639966"/>
              <a:gd name="connsiteX10" fmla="*/ 4063047 w 5259514"/>
              <a:gd name="connsiteY10" fmla="*/ 1026942 h 5639966"/>
              <a:gd name="connsiteX11" fmla="*/ 4231859 w 5259514"/>
              <a:gd name="connsiteY11" fmla="*/ 1463041 h 5639966"/>
              <a:gd name="connsiteX12" fmla="*/ 4499144 w 5259514"/>
              <a:gd name="connsiteY12" fmla="*/ 1786597 h 5639966"/>
              <a:gd name="connsiteX13" fmla="*/ 4724227 w 5259514"/>
              <a:gd name="connsiteY13" fmla="*/ 2124222 h 5639966"/>
              <a:gd name="connsiteX14" fmla="*/ 5258800 w 5259514"/>
              <a:gd name="connsiteY14" fmla="*/ 2011680 h 5639966"/>
              <a:gd name="connsiteX15" fmla="*/ 4836769 w 5259514"/>
              <a:gd name="connsiteY15" fmla="*/ 2743200 h 5639966"/>
              <a:gd name="connsiteX16" fmla="*/ 4286001 w 5259514"/>
              <a:gd name="connsiteY16" fmla="*/ 3364451 h 5639966"/>
              <a:gd name="connsiteX17" fmla="*/ 4298533 w 5259514"/>
              <a:gd name="connsiteY17" fmla="*/ 3481535 h 5639966"/>
              <a:gd name="connsiteX18" fmla="*/ 4293771 w 5259514"/>
              <a:gd name="connsiteY18" fmla="*/ 3548210 h 5639966"/>
              <a:gd name="connsiteX19" fmla="*/ 4336193 w 5259514"/>
              <a:gd name="connsiteY19" fmla="*/ 3798277 h 5639966"/>
              <a:gd name="connsiteX20" fmla="*/ 4384258 w 5259514"/>
              <a:gd name="connsiteY20" fmla="*/ 3957784 h 5639966"/>
              <a:gd name="connsiteX21" fmla="*/ 4382279 w 5259514"/>
              <a:gd name="connsiteY21" fmla="*/ 4113408 h 5639966"/>
              <a:gd name="connsiteX22" fmla="*/ 4077333 w 5259514"/>
              <a:gd name="connsiteY22" fmla="*/ 4361425 h 5639966"/>
              <a:gd name="connsiteX23" fmla="*/ 3983622 w 5259514"/>
              <a:gd name="connsiteY23" fmla="*/ 4464221 h 5639966"/>
              <a:gd name="connsiteX24" fmla="*/ 4093746 w 5259514"/>
              <a:gd name="connsiteY24" fmla="*/ 4710260 h 5639966"/>
              <a:gd name="connsiteX25" fmla="*/ 4091181 w 5259514"/>
              <a:gd name="connsiteY25" fmla="*/ 4825219 h 5639966"/>
              <a:gd name="connsiteX26" fmla="*/ 3852251 w 5259514"/>
              <a:gd name="connsiteY26" fmla="*/ 4910724 h 5639966"/>
              <a:gd name="connsiteX27" fmla="*/ 3865146 w 5259514"/>
              <a:gd name="connsiteY27" fmla="*/ 4991247 h 5639966"/>
              <a:gd name="connsiteX28" fmla="*/ 3850858 w 5259514"/>
              <a:gd name="connsiteY28" fmla="*/ 5072210 h 5639966"/>
              <a:gd name="connsiteX29" fmla="*/ 3741321 w 5259514"/>
              <a:gd name="connsiteY29" fmla="*/ 5205560 h 5639966"/>
              <a:gd name="connsiteX30" fmla="*/ 3655742 w 5259514"/>
              <a:gd name="connsiteY30" fmla="*/ 5358765 h 5639966"/>
              <a:gd name="connsiteX31" fmla="*/ 3593683 w 5259514"/>
              <a:gd name="connsiteY31" fmla="*/ 5448447 h 5639966"/>
              <a:gd name="connsiteX32" fmla="*/ 3474621 w 5259514"/>
              <a:gd name="connsiteY32" fmla="*/ 5510360 h 5639966"/>
              <a:gd name="connsiteX33" fmla="*/ 3355559 w 5259514"/>
              <a:gd name="connsiteY33" fmla="*/ 5557985 h 5639966"/>
              <a:gd name="connsiteX34" fmla="*/ 3216637 w 5259514"/>
              <a:gd name="connsiteY34" fmla="*/ 5577841 h 5639966"/>
              <a:gd name="connsiteX35" fmla="*/ 2969796 w 5259514"/>
              <a:gd name="connsiteY35" fmla="*/ 5638948 h 5639966"/>
              <a:gd name="connsiteX36" fmla="*/ 2860258 w 5259514"/>
              <a:gd name="connsiteY36" fmla="*/ 5557985 h 5639966"/>
              <a:gd name="connsiteX37" fmla="*/ 2779296 w 5259514"/>
              <a:gd name="connsiteY37" fmla="*/ 5291285 h 5639966"/>
              <a:gd name="connsiteX38" fmla="*/ 2679283 w 5259514"/>
              <a:gd name="connsiteY38" fmla="*/ 5143647 h 5639966"/>
              <a:gd name="connsiteX39" fmla="*/ 2590041 w 5259514"/>
              <a:gd name="connsiteY39" fmla="*/ 4888451 h 5639966"/>
              <a:gd name="connsiteX40" fmla="*/ 2412583 w 5259514"/>
              <a:gd name="connsiteY40" fmla="*/ 4462610 h 5639966"/>
              <a:gd name="connsiteX41" fmla="*/ 2308466 w 5259514"/>
              <a:gd name="connsiteY41" fmla="*/ 4263609 h 5639966"/>
              <a:gd name="connsiteX42" fmla="*/ 2304584 w 5259514"/>
              <a:gd name="connsiteY42" fmla="*/ 4121833 h 5639966"/>
              <a:gd name="connsiteX43" fmla="*/ 2487465 w 5259514"/>
              <a:gd name="connsiteY43" fmla="*/ 3671669 h 5639966"/>
              <a:gd name="connsiteX44" fmla="*/ 2121704 w 5259514"/>
              <a:gd name="connsiteY44" fmla="*/ 3038621 h 5639966"/>
              <a:gd name="connsiteX45" fmla="*/ 2074739 w 5259514"/>
              <a:gd name="connsiteY45" fmla="*/ 2565962 h 5639966"/>
              <a:gd name="connsiteX46" fmla="*/ 1902996 w 5259514"/>
              <a:gd name="connsiteY46" fmla="*/ 2562372 h 5639966"/>
              <a:gd name="connsiteX47" fmla="*/ 1655346 w 5259514"/>
              <a:gd name="connsiteY47" fmla="*/ 2362347 h 5639966"/>
              <a:gd name="connsiteX48" fmla="*/ 1823964 w 5259514"/>
              <a:gd name="connsiteY48" fmla="*/ 2525044 h 5639966"/>
              <a:gd name="connsiteX49" fmla="*/ 1940286 w 5259514"/>
              <a:gd name="connsiteY49" fmla="*/ 2877331 h 5639966"/>
              <a:gd name="connsiteX50" fmla="*/ 1914387 w 5259514"/>
              <a:gd name="connsiteY50" fmla="*/ 3420907 h 5639966"/>
              <a:gd name="connsiteX51" fmla="*/ 1643724 w 5259514"/>
              <a:gd name="connsiteY51" fmla="*/ 3828801 h 5639966"/>
              <a:gd name="connsiteX52" fmla="*/ 1084489 w 5259514"/>
              <a:gd name="connsiteY52" fmla="*/ 4188573 h 5639966"/>
              <a:gd name="connsiteX53" fmla="*/ 667540 w 5259514"/>
              <a:gd name="connsiteY53" fmla="*/ 4323072 h 5639966"/>
              <a:gd name="connsiteX54" fmla="*/ 352867 w 5259514"/>
              <a:gd name="connsiteY54" fmla="*/ 4514354 h 5639966"/>
              <a:gd name="connsiteX55" fmla="*/ 125914 w 5259514"/>
              <a:gd name="connsiteY55" fmla="*/ 4583938 h 5639966"/>
              <a:gd name="connsiteX56" fmla="*/ 275 w 5259514"/>
              <a:gd name="connsiteY56" fmla="*/ 3804088 h 5639966"/>
              <a:gd name="connsiteX57" fmla="*/ 445118 w 5259514"/>
              <a:gd name="connsiteY57" fmla="*/ 2889688 h 5639966"/>
              <a:gd name="connsiteX58" fmla="*/ 159922 w 5259514"/>
              <a:gd name="connsiteY58" fmla="*/ 1919435 h 5639966"/>
              <a:gd name="connsiteX59" fmla="*/ 278985 w 5259514"/>
              <a:gd name="connsiteY59" fmla="*/ 1671785 h 5639966"/>
              <a:gd name="connsiteX60" fmla="*/ 274222 w 5259514"/>
              <a:gd name="connsiteY60" fmla="*/ 1414610 h 5639966"/>
              <a:gd name="connsiteX61" fmla="*/ 241688 w 5259514"/>
              <a:gd name="connsiteY61" fmla="*/ 1355482 h 5639966"/>
              <a:gd name="connsiteX62" fmla="*/ 155159 w 5259514"/>
              <a:gd name="connsiteY62" fmla="*/ 1238397 h 5639966"/>
              <a:gd name="connsiteX63" fmla="*/ 245647 w 5259514"/>
              <a:gd name="connsiteY63" fmla="*/ 1043135 h 5639966"/>
              <a:gd name="connsiteX64" fmla="*/ 464722 w 5259514"/>
              <a:gd name="connsiteY64" fmla="*/ 838347 h 5639966"/>
              <a:gd name="connsiteX65" fmla="*/ 686801 w 5259514"/>
              <a:gd name="connsiteY65" fmla="*/ 661182 h 5639966"/>
              <a:gd name="connsiteX66" fmla="*/ 693322 w 5259514"/>
              <a:gd name="connsiteY66" fmla="*/ 466872 h 5639966"/>
              <a:gd name="connsiteX67" fmla="*/ 827477 w 5259514"/>
              <a:gd name="connsiteY67" fmla="*/ 295423 h 5639966"/>
              <a:gd name="connsiteX68" fmla="*/ 700869 w 5259514"/>
              <a:gd name="connsiteY68" fmla="*/ 379829 h 5639966"/>
              <a:gd name="connsiteX69" fmla="*/ 954085 w 5259514"/>
              <a:gd name="connsiteY69" fmla="*/ 126609 h 5639966"/>
              <a:gd name="connsiteX70" fmla="*/ 1542581 w 5259514"/>
              <a:gd name="connsiteY70" fmla="*/ 49238 h 5639966"/>
              <a:gd name="connsiteX0" fmla="*/ 1542806 w 5259739"/>
              <a:gd name="connsiteY0" fmla="*/ 49238 h 5639966"/>
              <a:gd name="connsiteX1" fmla="*/ 1826509 w 5259739"/>
              <a:gd name="connsiteY1" fmla="*/ 0 h 5639966"/>
              <a:gd name="connsiteX2" fmla="*/ 2150067 w 5259739"/>
              <a:gd name="connsiteY2" fmla="*/ 14068 h 5639966"/>
              <a:gd name="connsiteX3" fmla="*/ 2262608 w 5259739"/>
              <a:gd name="connsiteY3" fmla="*/ 323558 h 5639966"/>
              <a:gd name="connsiteX4" fmla="*/ 2698707 w 5259739"/>
              <a:gd name="connsiteY4" fmla="*/ 478301 h 5639966"/>
              <a:gd name="connsiteX5" fmla="*/ 2951923 w 5259739"/>
              <a:gd name="connsiteY5" fmla="*/ 576777 h 5639966"/>
              <a:gd name="connsiteX6" fmla="*/ 3148873 w 5259739"/>
              <a:gd name="connsiteY6" fmla="*/ 337625 h 5639966"/>
              <a:gd name="connsiteX7" fmla="*/ 3472430 w 5259739"/>
              <a:gd name="connsiteY7" fmla="*/ 492370 h 5639966"/>
              <a:gd name="connsiteX8" fmla="*/ 3739717 w 5259739"/>
              <a:gd name="connsiteY8" fmla="*/ 520504 h 5639966"/>
              <a:gd name="connsiteX9" fmla="*/ 3936664 w 5259739"/>
              <a:gd name="connsiteY9" fmla="*/ 548642 h 5639966"/>
              <a:gd name="connsiteX10" fmla="*/ 4063272 w 5259739"/>
              <a:gd name="connsiteY10" fmla="*/ 1026942 h 5639966"/>
              <a:gd name="connsiteX11" fmla="*/ 4232084 w 5259739"/>
              <a:gd name="connsiteY11" fmla="*/ 1463041 h 5639966"/>
              <a:gd name="connsiteX12" fmla="*/ 4499369 w 5259739"/>
              <a:gd name="connsiteY12" fmla="*/ 1786597 h 5639966"/>
              <a:gd name="connsiteX13" fmla="*/ 4724452 w 5259739"/>
              <a:gd name="connsiteY13" fmla="*/ 2124222 h 5639966"/>
              <a:gd name="connsiteX14" fmla="*/ 5259025 w 5259739"/>
              <a:gd name="connsiteY14" fmla="*/ 2011680 h 5639966"/>
              <a:gd name="connsiteX15" fmla="*/ 4836994 w 5259739"/>
              <a:gd name="connsiteY15" fmla="*/ 2743200 h 5639966"/>
              <a:gd name="connsiteX16" fmla="*/ 4286226 w 5259739"/>
              <a:gd name="connsiteY16" fmla="*/ 3364451 h 5639966"/>
              <a:gd name="connsiteX17" fmla="*/ 4298758 w 5259739"/>
              <a:gd name="connsiteY17" fmla="*/ 3481535 h 5639966"/>
              <a:gd name="connsiteX18" fmla="*/ 4293996 w 5259739"/>
              <a:gd name="connsiteY18" fmla="*/ 3548210 h 5639966"/>
              <a:gd name="connsiteX19" fmla="*/ 4336418 w 5259739"/>
              <a:gd name="connsiteY19" fmla="*/ 3798277 h 5639966"/>
              <a:gd name="connsiteX20" fmla="*/ 4384483 w 5259739"/>
              <a:gd name="connsiteY20" fmla="*/ 3957784 h 5639966"/>
              <a:gd name="connsiteX21" fmla="*/ 4382504 w 5259739"/>
              <a:gd name="connsiteY21" fmla="*/ 4113408 h 5639966"/>
              <a:gd name="connsiteX22" fmla="*/ 4077558 w 5259739"/>
              <a:gd name="connsiteY22" fmla="*/ 4361425 h 5639966"/>
              <a:gd name="connsiteX23" fmla="*/ 3983847 w 5259739"/>
              <a:gd name="connsiteY23" fmla="*/ 4464221 h 5639966"/>
              <a:gd name="connsiteX24" fmla="*/ 4093971 w 5259739"/>
              <a:gd name="connsiteY24" fmla="*/ 4710260 h 5639966"/>
              <a:gd name="connsiteX25" fmla="*/ 4091406 w 5259739"/>
              <a:gd name="connsiteY25" fmla="*/ 4825219 h 5639966"/>
              <a:gd name="connsiteX26" fmla="*/ 3852476 w 5259739"/>
              <a:gd name="connsiteY26" fmla="*/ 4910724 h 5639966"/>
              <a:gd name="connsiteX27" fmla="*/ 3865371 w 5259739"/>
              <a:gd name="connsiteY27" fmla="*/ 4991247 h 5639966"/>
              <a:gd name="connsiteX28" fmla="*/ 3851083 w 5259739"/>
              <a:gd name="connsiteY28" fmla="*/ 5072210 h 5639966"/>
              <a:gd name="connsiteX29" fmla="*/ 3741546 w 5259739"/>
              <a:gd name="connsiteY29" fmla="*/ 5205560 h 5639966"/>
              <a:gd name="connsiteX30" fmla="*/ 3655967 w 5259739"/>
              <a:gd name="connsiteY30" fmla="*/ 5358765 h 5639966"/>
              <a:gd name="connsiteX31" fmla="*/ 3593908 w 5259739"/>
              <a:gd name="connsiteY31" fmla="*/ 5448447 h 5639966"/>
              <a:gd name="connsiteX32" fmla="*/ 3474846 w 5259739"/>
              <a:gd name="connsiteY32" fmla="*/ 5510360 h 5639966"/>
              <a:gd name="connsiteX33" fmla="*/ 3355784 w 5259739"/>
              <a:gd name="connsiteY33" fmla="*/ 5557985 h 5639966"/>
              <a:gd name="connsiteX34" fmla="*/ 3216862 w 5259739"/>
              <a:gd name="connsiteY34" fmla="*/ 5577841 h 5639966"/>
              <a:gd name="connsiteX35" fmla="*/ 2970021 w 5259739"/>
              <a:gd name="connsiteY35" fmla="*/ 5638948 h 5639966"/>
              <a:gd name="connsiteX36" fmla="*/ 2860483 w 5259739"/>
              <a:gd name="connsiteY36" fmla="*/ 5557985 h 5639966"/>
              <a:gd name="connsiteX37" fmla="*/ 2779521 w 5259739"/>
              <a:gd name="connsiteY37" fmla="*/ 5291285 h 5639966"/>
              <a:gd name="connsiteX38" fmla="*/ 2679508 w 5259739"/>
              <a:gd name="connsiteY38" fmla="*/ 5143647 h 5639966"/>
              <a:gd name="connsiteX39" fmla="*/ 2590266 w 5259739"/>
              <a:gd name="connsiteY39" fmla="*/ 4888451 h 5639966"/>
              <a:gd name="connsiteX40" fmla="*/ 2412808 w 5259739"/>
              <a:gd name="connsiteY40" fmla="*/ 4462610 h 5639966"/>
              <a:gd name="connsiteX41" fmla="*/ 2308691 w 5259739"/>
              <a:gd name="connsiteY41" fmla="*/ 4263609 h 5639966"/>
              <a:gd name="connsiteX42" fmla="*/ 2304809 w 5259739"/>
              <a:gd name="connsiteY42" fmla="*/ 4121833 h 5639966"/>
              <a:gd name="connsiteX43" fmla="*/ 2487690 w 5259739"/>
              <a:gd name="connsiteY43" fmla="*/ 3671669 h 5639966"/>
              <a:gd name="connsiteX44" fmla="*/ 2121929 w 5259739"/>
              <a:gd name="connsiteY44" fmla="*/ 3038621 h 5639966"/>
              <a:gd name="connsiteX45" fmla="*/ 2074964 w 5259739"/>
              <a:gd name="connsiteY45" fmla="*/ 2565962 h 5639966"/>
              <a:gd name="connsiteX46" fmla="*/ 1903221 w 5259739"/>
              <a:gd name="connsiteY46" fmla="*/ 2562372 h 5639966"/>
              <a:gd name="connsiteX47" fmla="*/ 1655571 w 5259739"/>
              <a:gd name="connsiteY47" fmla="*/ 2362347 h 5639966"/>
              <a:gd name="connsiteX48" fmla="*/ 1824189 w 5259739"/>
              <a:gd name="connsiteY48" fmla="*/ 2525044 h 5639966"/>
              <a:gd name="connsiteX49" fmla="*/ 1940511 w 5259739"/>
              <a:gd name="connsiteY49" fmla="*/ 2877331 h 5639966"/>
              <a:gd name="connsiteX50" fmla="*/ 1914612 w 5259739"/>
              <a:gd name="connsiteY50" fmla="*/ 3420907 h 5639966"/>
              <a:gd name="connsiteX51" fmla="*/ 1643949 w 5259739"/>
              <a:gd name="connsiteY51" fmla="*/ 3828801 h 5639966"/>
              <a:gd name="connsiteX52" fmla="*/ 1084714 w 5259739"/>
              <a:gd name="connsiteY52" fmla="*/ 4188573 h 5639966"/>
              <a:gd name="connsiteX53" fmla="*/ 667765 w 5259739"/>
              <a:gd name="connsiteY53" fmla="*/ 4323072 h 5639966"/>
              <a:gd name="connsiteX54" fmla="*/ 353092 w 5259739"/>
              <a:gd name="connsiteY54" fmla="*/ 4514354 h 5639966"/>
              <a:gd name="connsiteX55" fmla="*/ 126139 w 5259739"/>
              <a:gd name="connsiteY55" fmla="*/ 4583938 h 5639966"/>
              <a:gd name="connsiteX56" fmla="*/ 500 w 5259739"/>
              <a:gd name="connsiteY56" fmla="*/ 3804088 h 5639966"/>
              <a:gd name="connsiteX57" fmla="*/ 247635 w 5259739"/>
              <a:gd name="connsiteY57" fmla="*/ 2939115 h 5639966"/>
              <a:gd name="connsiteX58" fmla="*/ 160147 w 5259739"/>
              <a:gd name="connsiteY58" fmla="*/ 1919435 h 5639966"/>
              <a:gd name="connsiteX59" fmla="*/ 279210 w 5259739"/>
              <a:gd name="connsiteY59" fmla="*/ 1671785 h 5639966"/>
              <a:gd name="connsiteX60" fmla="*/ 274447 w 5259739"/>
              <a:gd name="connsiteY60" fmla="*/ 1414610 h 5639966"/>
              <a:gd name="connsiteX61" fmla="*/ 241913 w 5259739"/>
              <a:gd name="connsiteY61" fmla="*/ 1355482 h 5639966"/>
              <a:gd name="connsiteX62" fmla="*/ 155384 w 5259739"/>
              <a:gd name="connsiteY62" fmla="*/ 1238397 h 5639966"/>
              <a:gd name="connsiteX63" fmla="*/ 245872 w 5259739"/>
              <a:gd name="connsiteY63" fmla="*/ 1043135 h 5639966"/>
              <a:gd name="connsiteX64" fmla="*/ 464947 w 5259739"/>
              <a:gd name="connsiteY64" fmla="*/ 838347 h 5639966"/>
              <a:gd name="connsiteX65" fmla="*/ 687026 w 5259739"/>
              <a:gd name="connsiteY65" fmla="*/ 661182 h 5639966"/>
              <a:gd name="connsiteX66" fmla="*/ 693547 w 5259739"/>
              <a:gd name="connsiteY66" fmla="*/ 466872 h 5639966"/>
              <a:gd name="connsiteX67" fmla="*/ 827702 w 5259739"/>
              <a:gd name="connsiteY67" fmla="*/ 295423 h 5639966"/>
              <a:gd name="connsiteX68" fmla="*/ 701094 w 5259739"/>
              <a:gd name="connsiteY68" fmla="*/ 379829 h 5639966"/>
              <a:gd name="connsiteX69" fmla="*/ 954310 w 5259739"/>
              <a:gd name="connsiteY69" fmla="*/ 126609 h 5639966"/>
              <a:gd name="connsiteX70" fmla="*/ 1542806 w 5259739"/>
              <a:gd name="connsiteY70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286365 w 5261397"/>
              <a:gd name="connsiteY57" fmla="*/ 2976185 h 5639966"/>
              <a:gd name="connsiteX58" fmla="*/ 249293 w 5261397"/>
              <a:gd name="connsiteY58" fmla="*/ 2939115 h 5639966"/>
              <a:gd name="connsiteX59" fmla="*/ 161805 w 5261397"/>
              <a:gd name="connsiteY59" fmla="*/ 1919435 h 5639966"/>
              <a:gd name="connsiteX60" fmla="*/ 280868 w 5261397"/>
              <a:gd name="connsiteY60" fmla="*/ 1671785 h 5639966"/>
              <a:gd name="connsiteX61" fmla="*/ 276105 w 5261397"/>
              <a:gd name="connsiteY61" fmla="*/ 1414610 h 5639966"/>
              <a:gd name="connsiteX62" fmla="*/ 243571 w 5261397"/>
              <a:gd name="connsiteY62" fmla="*/ 1355482 h 5639966"/>
              <a:gd name="connsiteX63" fmla="*/ 157042 w 5261397"/>
              <a:gd name="connsiteY63" fmla="*/ 1238397 h 5639966"/>
              <a:gd name="connsiteX64" fmla="*/ 247530 w 5261397"/>
              <a:gd name="connsiteY64" fmla="*/ 1043135 h 5639966"/>
              <a:gd name="connsiteX65" fmla="*/ 466605 w 5261397"/>
              <a:gd name="connsiteY65" fmla="*/ 838347 h 5639966"/>
              <a:gd name="connsiteX66" fmla="*/ 688684 w 5261397"/>
              <a:gd name="connsiteY66" fmla="*/ 661182 h 5639966"/>
              <a:gd name="connsiteX67" fmla="*/ 695205 w 5261397"/>
              <a:gd name="connsiteY67" fmla="*/ 466872 h 5639966"/>
              <a:gd name="connsiteX68" fmla="*/ 829360 w 5261397"/>
              <a:gd name="connsiteY68" fmla="*/ 295423 h 5639966"/>
              <a:gd name="connsiteX69" fmla="*/ 702752 w 5261397"/>
              <a:gd name="connsiteY69" fmla="*/ 379829 h 5639966"/>
              <a:gd name="connsiteX70" fmla="*/ 955968 w 5261397"/>
              <a:gd name="connsiteY70" fmla="*/ 126609 h 5639966"/>
              <a:gd name="connsiteX71" fmla="*/ 1544464 w 5261397"/>
              <a:gd name="connsiteY71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286365 w 5261397"/>
              <a:gd name="connsiteY57" fmla="*/ 2976185 h 5639966"/>
              <a:gd name="connsiteX58" fmla="*/ 187509 w 5261397"/>
              <a:gd name="connsiteY58" fmla="*/ 3013256 h 5639966"/>
              <a:gd name="connsiteX59" fmla="*/ 161805 w 5261397"/>
              <a:gd name="connsiteY59" fmla="*/ 1919435 h 5639966"/>
              <a:gd name="connsiteX60" fmla="*/ 280868 w 5261397"/>
              <a:gd name="connsiteY60" fmla="*/ 1671785 h 5639966"/>
              <a:gd name="connsiteX61" fmla="*/ 276105 w 5261397"/>
              <a:gd name="connsiteY61" fmla="*/ 1414610 h 5639966"/>
              <a:gd name="connsiteX62" fmla="*/ 243571 w 5261397"/>
              <a:gd name="connsiteY62" fmla="*/ 1355482 h 5639966"/>
              <a:gd name="connsiteX63" fmla="*/ 157042 w 5261397"/>
              <a:gd name="connsiteY63" fmla="*/ 1238397 h 5639966"/>
              <a:gd name="connsiteX64" fmla="*/ 247530 w 5261397"/>
              <a:gd name="connsiteY64" fmla="*/ 1043135 h 5639966"/>
              <a:gd name="connsiteX65" fmla="*/ 466605 w 5261397"/>
              <a:gd name="connsiteY65" fmla="*/ 838347 h 5639966"/>
              <a:gd name="connsiteX66" fmla="*/ 688684 w 5261397"/>
              <a:gd name="connsiteY66" fmla="*/ 661182 h 5639966"/>
              <a:gd name="connsiteX67" fmla="*/ 695205 w 5261397"/>
              <a:gd name="connsiteY67" fmla="*/ 466872 h 5639966"/>
              <a:gd name="connsiteX68" fmla="*/ 829360 w 5261397"/>
              <a:gd name="connsiteY68" fmla="*/ 295423 h 5639966"/>
              <a:gd name="connsiteX69" fmla="*/ 702752 w 5261397"/>
              <a:gd name="connsiteY69" fmla="*/ 379829 h 5639966"/>
              <a:gd name="connsiteX70" fmla="*/ 955968 w 5261397"/>
              <a:gd name="connsiteY70" fmla="*/ 126609 h 5639966"/>
              <a:gd name="connsiteX71" fmla="*/ 1544464 w 5261397"/>
              <a:gd name="connsiteY71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286365 w 5261397"/>
              <a:gd name="connsiteY57" fmla="*/ 2976185 h 5639966"/>
              <a:gd name="connsiteX58" fmla="*/ 187509 w 5261397"/>
              <a:gd name="connsiteY58" fmla="*/ 3013256 h 5639966"/>
              <a:gd name="connsiteX59" fmla="*/ 606648 w 5261397"/>
              <a:gd name="connsiteY59" fmla="*/ 2129500 h 5639966"/>
              <a:gd name="connsiteX60" fmla="*/ 280868 w 5261397"/>
              <a:gd name="connsiteY60" fmla="*/ 1671785 h 5639966"/>
              <a:gd name="connsiteX61" fmla="*/ 276105 w 5261397"/>
              <a:gd name="connsiteY61" fmla="*/ 1414610 h 5639966"/>
              <a:gd name="connsiteX62" fmla="*/ 243571 w 5261397"/>
              <a:gd name="connsiteY62" fmla="*/ 1355482 h 5639966"/>
              <a:gd name="connsiteX63" fmla="*/ 157042 w 5261397"/>
              <a:gd name="connsiteY63" fmla="*/ 1238397 h 5639966"/>
              <a:gd name="connsiteX64" fmla="*/ 247530 w 5261397"/>
              <a:gd name="connsiteY64" fmla="*/ 1043135 h 5639966"/>
              <a:gd name="connsiteX65" fmla="*/ 466605 w 5261397"/>
              <a:gd name="connsiteY65" fmla="*/ 838347 h 5639966"/>
              <a:gd name="connsiteX66" fmla="*/ 688684 w 5261397"/>
              <a:gd name="connsiteY66" fmla="*/ 661182 h 5639966"/>
              <a:gd name="connsiteX67" fmla="*/ 695205 w 5261397"/>
              <a:gd name="connsiteY67" fmla="*/ 466872 h 5639966"/>
              <a:gd name="connsiteX68" fmla="*/ 829360 w 5261397"/>
              <a:gd name="connsiteY68" fmla="*/ 295423 h 5639966"/>
              <a:gd name="connsiteX69" fmla="*/ 702752 w 5261397"/>
              <a:gd name="connsiteY69" fmla="*/ 379829 h 5639966"/>
              <a:gd name="connsiteX70" fmla="*/ 955968 w 5261397"/>
              <a:gd name="connsiteY70" fmla="*/ 126609 h 5639966"/>
              <a:gd name="connsiteX71" fmla="*/ 1544464 w 5261397"/>
              <a:gd name="connsiteY71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286365 w 5261397"/>
              <a:gd name="connsiteY57" fmla="*/ 2976185 h 5639966"/>
              <a:gd name="connsiteX58" fmla="*/ 138082 w 5261397"/>
              <a:gd name="connsiteY58" fmla="*/ 3000899 h 5639966"/>
              <a:gd name="connsiteX59" fmla="*/ 606648 w 5261397"/>
              <a:gd name="connsiteY59" fmla="*/ 2129500 h 5639966"/>
              <a:gd name="connsiteX60" fmla="*/ 280868 w 5261397"/>
              <a:gd name="connsiteY60" fmla="*/ 1671785 h 5639966"/>
              <a:gd name="connsiteX61" fmla="*/ 276105 w 5261397"/>
              <a:gd name="connsiteY61" fmla="*/ 1414610 h 5639966"/>
              <a:gd name="connsiteX62" fmla="*/ 243571 w 5261397"/>
              <a:gd name="connsiteY62" fmla="*/ 1355482 h 5639966"/>
              <a:gd name="connsiteX63" fmla="*/ 157042 w 5261397"/>
              <a:gd name="connsiteY63" fmla="*/ 1238397 h 5639966"/>
              <a:gd name="connsiteX64" fmla="*/ 247530 w 5261397"/>
              <a:gd name="connsiteY64" fmla="*/ 1043135 h 5639966"/>
              <a:gd name="connsiteX65" fmla="*/ 466605 w 5261397"/>
              <a:gd name="connsiteY65" fmla="*/ 838347 h 5639966"/>
              <a:gd name="connsiteX66" fmla="*/ 688684 w 5261397"/>
              <a:gd name="connsiteY66" fmla="*/ 661182 h 5639966"/>
              <a:gd name="connsiteX67" fmla="*/ 695205 w 5261397"/>
              <a:gd name="connsiteY67" fmla="*/ 466872 h 5639966"/>
              <a:gd name="connsiteX68" fmla="*/ 829360 w 5261397"/>
              <a:gd name="connsiteY68" fmla="*/ 295423 h 5639966"/>
              <a:gd name="connsiteX69" fmla="*/ 702752 w 5261397"/>
              <a:gd name="connsiteY69" fmla="*/ 379829 h 5639966"/>
              <a:gd name="connsiteX70" fmla="*/ 955968 w 5261397"/>
              <a:gd name="connsiteY70" fmla="*/ 126609 h 5639966"/>
              <a:gd name="connsiteX71" fmla="*/ 1544464 w 5261397"/>
              <a:gd name="connsiteY71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606648 w 5261397"/>
              <a:gd name="connsiteY59" fmla="*/ 2129500 h 5639966"/>
              <a:gd name="connsiteX60" fmla="*/ 280868 w 5261397"/>
              <a:gd name="connsiteY60" fmla="*/ 1671785 h 5639966"/>
              <a:gd name="connsiteX61" fmla="*/ 276105 w 5261397"/>
              <a:gd name="connsiteY61" fmla="*/ 1414610 h 5639966"/>
              <a:gd name="connsiteX62" fmla="*/ 243571 w 5261397"/>
              <a:gd name="connsiteY62" fmla="*/ 1355482 h 5639966"/>
              <a:gd name="connsiteX63" fmla="*/ 157042 w 5261397"/>
              <a:gd name="connsiteY63" fmla="*/ 1238397 h 5639966"/>
              <a:gd name="connsiteX64" fmla="*/ 247530 w 5261397"/>
              <a:gd name="connsiteY64" fmla="*/ 1043135 h 5639966"/>
              <a:gd name="connsiteX65" fmla="*/ 466605 w 5261397"/>
              <a:gd name="connsiteY65" fmla="*/ 838347 h 5639966"/>
              <a:gd name="connsiteX66" fmla="*/ 688684 w 5261397"/>
              <a:gd name="connsiteY66" fmla="*/ 661182 h 5639966"/>
              <a:gd name="connsiteX67" fmla="*/ 695205 w 5261397"/>
              <a:gd name="connsiteY67" fmla="*/ 466872 h 5639966"/>
              <a:gd name="connsiteX68" fmla="*/ 829360 w 5261397"/>
              <a:gd name="connsiteY68" fmla="*/ 295423 h 5639966"/>
              <a:gd name="connsiteX69" fmla="*/ 702752 w 5261397"/>
              <a:gd name="connsiteY69" fmla="*/ 379829 h 5639966"/>
              <a:gd name="connsiteX70" fmla="*/ 955968 w 5261397"/>
              <a:gd name="connsiteY70" fmla="*/ 126609 h 5639966"/>
              <a:gd name="connsiteX71" fmla="*/ 1544464 w 5261397"/>
              <a:gd name="connsiteY71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508786 w 5261397"/>
              <a:gd name="connsiteY59" fmla="*/ 2716693 h 5639966"/>
              <a:gd name="connsiteX60" fmla="*/ 606648 w 5261397"/>
              <a:gd name="connsiteY60" fmla="*/ 2129500 h 5639966"/>
              <a:gd name="connsiteX61" fmla="*/ 280868 w 5261397"/>
              <a:gd name="connsiteY61" fmla="*/ 1671785 h 5639966"/>
              <a:gd name="connsiteX62" fmla="*/ 276105 w 5261397"/>
              <a:gd name="connsiteY62" fmla="*/ 1414610 h 5639966"/>
              <a:gd name="connsiteX63" fmla="*/ 243571 w 5261397"/>
              <a:gd name="connsiteY63" fmla="*/ 1355482 h 5639966"/>
              <a:gd name="connsiteX64" fmla="*/ 157042 w 5261397"/>
              <a:gd name="connsiteY64" fmla="*/ 1238397 h 5639966"/>
              <a:gd name="connsiteX65" fmla="*/ 247530 w 5261397"/>
              <a:gd name="connsiteY65" fmla="*/ 1043135 h 5639966"/>
              <a:gd name="connsiteX66" fmla="*/ 466605 w 5261397"/>
              <a:gd name="connsiteY66" fmla="*/ 838347 h 5639966"/>
              <a:gd name="connsiteX67" fmla="*/ 688684 w 5261397"/>
              <a:gd name="connsiteY67" fmla="*/ 661182 h 5639966"/>
              <a:gd name="connsiteX68" fmla="*/ 695205 w 5261397"/>
              <a:gd name="connsiteY68" fmla="*/ 466872 h 5639966"/>
              <a:gd name="connsiteX69" fmla="*/ 829360 w 5261397"/>
              <a:gd name="connsiteY69" fmla="*/ 295423 h 5639966"/>
              <a:gd name="connsiteX70" fmla="*/ 702752 w 5261397"/>
              <a:gd name="connsiteY70" fmla="*/ 379829 h 5639966"/>
              <a:gd name="connsiteX71" fmla="*/ 955968 w 5261397"/>
              <a:gd name="connsiteY71" fmla="*/ 126609 h 5639966"/>
              <a:gd name="connsiteX72" fmla="*/ 1544464 w 5261397"/>
              <a:gd name="connsiteY72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397575 w 5261397"/>
              <a:gd name="connsiteY59" fmla="*/ 2568412 h 5639966"/>
              <a:gd name="connsiteX60" fmla="*/ 606648 w 5261397"/>
              <a:gd name="connsiteY60" fmla="*/ 2129500 h 5639966"/>
              <a:gd name="connsiteX61" fmla="*/ 280868 w 5261397"/>
              <a:gd name="connsiteY61" fmla="*/ 1671785 h 5639966"/>
              <a:gd name="connsiteX62" fmla="*/ 276105 w 5261397"/>
              <a:gd name="connsiteY62" fmla="*/ 1414610 h 5639966"/>
              <a:gd name="connsiteX63" fmla="*/ 243571 w 5261397"/>
              <a:gd name="connsiteY63" fmla="*/ 1355482 h 5639966"/>
              <a:gd name="connsiteX64" fmla="*/ 157042 w 5261397"/>
              <a:gd name="connsiteY64" fmla="*/ 1238397 h 5639966"/>
              <a:gd name="connsiteX65" fmla="*/ 247530 w 5261397"/>
              <a:gd name="connsiteY65" fmla="*/ 1043135 h 5639966"/>
              <a:gd name="connsiteX66" fmla="*/ 466605 w 5261397"/>
              <a:gd name="connsiteY66" fmla="*/ 838347 h 5639966"/>
              <a:gd name="connsiteX67" fmla="*/ 688684 w 5261397"/>
              <a:gd name="connsiteY67" fmla="*/ 661182 h 5639966"/>
              <a:gd name="connsiteX68" fmla="*/ 695205 w 5261397"/>
              <a:gd name="connsiteY68" fmla="*/ 466872 h 5639966"/>
              <a:gd name="connsiteX69" fmla="*/ 829360 w 5261397"/>
              <a:gd name="connsiteY69" fmla="*/ 295423 h 5639966"/>
              <a:gd name="connsiteX70" fmla="*/ 702752 w 5261397"/>
              <a:gd name="connsiteY70" fmla="*/ 379829 h 5639966"/>
              <a:gd name="connsiteX71" fmla="*/ 955968 w 5261397"/>
              <a:gd name="connsiteY71" fmla="*/ 126609 h 5639966"/>
              <a:gd name="connsiteX72" fmla="*/ 1544464 w 5261397"/>
              <a:gd name="connsiteY72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397575 w 5261397"/>
              <a:gd name="connsiteY59" fmla="*/ 2568412 h 5639966"/>
              <a:gd name="connsiteX60" fmla="*/ 606648 w 5261397"/>
              <a:gd name="connsiteY60" fmla="*/ 2129500 h 5639966"/>
              <a:gd name="connsiteX61" fmla="*/ 280868 w 5261397"/>
              <a:gd name="connsiteY61" fmla="*/ 1671785 h 5639966"/>
              <a:gd name="connsiteX62" fmla="*/ 276105 w 5261397"/>
              <a:gd name="connsiteY62" fmla="*/ 1414610 h 5639966"/>
              <a:gd name="connsiteX63" fmla="*/ 243571 w 5261397"/>
              <a:gd name="connsiteY63" fmla="*/ 1355482 h 5639966"/>
              <a:gd name="connsiteX64" fmla="*/ 157042 w 5261397"/>
              <a:gd name="connsiteY64" fmla="*/ 1238397 h 5639966"/>
              <a:gd name="connsiteX65" fmla="*/ 247530 w 5261397"/>
              <a:gd name="connsiteY65" fmla="*/ 1043135 h 5639966"/>
              <a:gd name="connsiteX66" fmla="*/ 466605 w 5261397"/>
              <a:gd name="connsiteY66" fmla="*/ 838347 h 5639966"/>
              <a:gd name="connsiteX67" fmla="*/ 688684 w 5261397"/>
              <a:gd name="connsiteY67" fmla="*/ 661182 h 5639966"/>
              <a:gd name="connsiteX68" fmla="*/ 695205 w 5261397"/>
              <a:gd name="connsiteY68" fmla="*/ 466872 h 5639966"/>
              <a:gd name="connsiteX69" fmla="*/ 829360 w 5261397"/>
              <a:gd name="connsiteY69" fmla="*/ 295423 h 5639966"/>
              <a:gd name="connsiteX70" fmla="*/ 702752 w 5261397"/>
              <a:gd name="connsiteY70" fmla="*/ 379829 h 5639966"/>
              <a:gd name="connsiteX71" fmla="*/ 955968 w 5261397"/>
              <a:gd name="connsiteY71" fmla="*/ 126609 h 5639966"/>
              <a:gd name="connsiteX72" fmla="*/ 1544464 w 5261397"/>
              <a:gd name="connsiteY72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397575 w 5261397"/>
              <a:gd name="connsiteY59" fmla="*/ 2568412 h 5639966"/>
              <a:gd name="connsiteX60" fmla="*/ 495437 w 5261397"/>
              <a:gd name="connsiteY60" fmla="*/ 2178927 h 5639966"/>
              <a:gd name="connsiteX61" fmla="*/ 280868 w 5261397"/>
              <a:gd name="connsiteY61" fmla="*/ 1671785 h 5639966"/>
              <a:gd name="connsiteX62" fmla="*/ 276105 w 5261397"/>
              <a:gd name="connsiteY62" fmla="*/ 1414610 h 5639966"/>
              <a:gd name="connsiteX63" fmla="*/ 243571 w 5261397"/>
              <a:gd name="connsiteY63" fmla="*/ 1355482 h 5639966"/>
              <a:gd name="connsiteX64" fmla="*/ 157042 w 5261397"/>
              <a:gd name="connsiteY64" fmla="*/ 1238397 h 5639966"/>
              <a:gd name="connsiteX65" fmla="*/ 247530 w 5261397"/>
              <a:gd name="connsiteY65" fmla="*/ 1043135 h 5639966"/>
              <a:gd name="connsiteX66" fmla="*/ 466605 w 5261397"/>
              <a:gd name="connsiteY66" fmla="*/ 838347 h 5639966"/>
              <a:gd name="connsiteX67" fmla="*/ 688684 w 5261397"/>
              <a:gd name="connsiteY67" fmla="*/ 661182 h 5639966"/>
              <a:gd name="connsiteX68" fmla="*/ 695205 w 5261397"/>
              <a:gd name="connsiteY68" fmla="*/ 466872 h 5639966"/>
              <a:gd name="connsiteX69" fmla="*/ 829360 w 5261397"/>
              <a:gd name="connsiteY69" fmla="*/ 295423 h 5639966"/>
              <a:gd name="connsiteX70" fmla="*/ 702752 w 5261397"/>
              <a:gd name="connsiteY70" fmla="*/ 379829 h 5639966"/>
              <a:gd name="connsiteX71" fmla="*/ 955968 w 5261397"/>
              <a:gd name="connsiteY71" fmla="*/ 126609 h 5639966"/>
              <a:gd name="connsiteX72" fmla="*/ 1544464 w 5261397"/>
              <a:gd name="connsiteY72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768277 w 5261397"/>
              <a:gd name="connsiteY53" fmla="*/ 4347786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397575 w 5261397"/>
              <a:gd name="connsiteY59" fmla="*/ 2568412 h 5639966"/>
              <a:gd name="connsiteX60" fmla="*/ 495437 w 5261397"/>
              <a:gd name="connsiteY60" fmla="*/ 2178927 h 5639966"/>
              <a:gd name="connsiteX61" fmla="*/ 280868 w 5261397"/>
              <a:gd name="connsiteY61" fmla="*/ 1671785 h 5639966"/>
              <a:gd name="connsiteX62" fmla="*/ 276105 w 5261397"/>
              <a:gd name="connsiteY62" fmla="*/ 1414610 h 5639966"/>
              <a:gd name="connsiteX63" fmla="*/ 243571 w 5261397"/>
              <a:gd name="connsiteY63" fmla="*/ 1355482 h 5639966"/>
              <a:gd name="connsiteX64" fmla="*/ 157042 w 5261397"/>
              <a:gd name="connsiteY64" fmla="*/ 1238397 h 5639966"/>
              <a:gd name="connsiteX65" fmla="*/ 247530 w 5261397"/>
              <a:gd name="connsiteY65" fmla="*/ 1043135 h 5639966"/>
              <a:gd name="connsiteX66" fmla="*/ 466605 w 5261397"/>
              <a:gd name="connsiteY66" fmla="*/ 838347 h 5639966"/>
              <a:gd name="connsiteX67" fmla="*/ 688684 w 5261397"/>
              <a:gd name="connsiteY67" fmla="*/ 661182 h 5639966"/>
              <a:gd name="connsiteX68" fmla="*/ 695205 w 5261397"/>
              <a:gd name="connsiteY68" fmla="*/ 466872 h 5639966"/>
              <a:gd name="connsiteX69" fmla="*/ 829360 w 5261397"/>
              <a:gd name="connsiteY69" fmla="*/ 295423 h 5639966"/>
              <a:gd name="connsiteX70" fmla="*/ 702752 w 5261397"/>
              <a:gd name="connsiteY70" fmla="*/ 379829 h 5639966"/>
              <a:gd name="connsiteX71" fmla="*/ 955968 w 5261397"/>
              <a:gd name="connsiteY71" fmla="*/ 126609 h 5639966"/>
              <a:gd name="connsiteX72" fmla="*/ 1544464 w 5261397"/>
              <a:gd name="connsiteY72" fmla="*/ 49238 h 5639966"/>
              <a:gd name="connsiteX0" fmla="*/ 1544410 w 5261343"/>
              <a:gd name="connsiteY0" fmla="*/ 49238 h 5639966"/>
              <a:gd name="connsiteX1" fmla="*/ 1828113 w 5261343"/>
              <a:gd name="connsiteY1" fmla="*/ 0 h 5639966"/>
              <a:gd name="connsiteX2" fmla="*/ 2151671 w 5261343"/>
              <a:gd name="connsiteY2" fmla="*/ 14068 h 5639966"/>
              <a:gd name="connsiteX3" fmla="*/ 2264212 w 5261343"/>
              <a:gd name="connsiteY3" fmla="*/ 323558 h 5639966"/>
              <a:gd name="connsiteX4" fmla="*/ 2700311 w 5261343"/>
              <a:gd name="connsiteY4" fmla="*/ 478301 h 5639966"/>
              <a:gd name="connsiteX5" fmla="*/ 2953527 w 5261343"/>
              <a:gd name="connsiteY5" fmla="*/ 576777 h 5639966"/>
              <a:gd name="connsiteX6" fmla="*/ 3150477 w 5261343"/>
              <a:gd name="connsiteY6" fmla="*/ 337625 h 5639966"/>
              <a:gd name="connsiteX7" fmla="*/ 3474034 w 5261343"/>
              <a:gd name="connsiteY7" fmla="*/ 492370 h 5639966"/>
              <a:gd name="connsiteX8" fmla="*/ 3741321 w 5261343"/>
              <a:gd name="connsiteY8" fmla="*/ 520504 h 5639966"/>
              <a:gd name="connsiteX9" fmla="*/ 3938268 w 5261343"/>
              <a:gd name="connsiteY9" fmla="*/ 548642 h 5639966"/>
              <a:gd name="connsiteX10" fmla="*/ 4064876 w 5261343"/>
              <a:gd name="connsiteY10" fmla="*/ 1026942 h 5639966"/>
              <a:gd name="connsiteX11" fmla="*/ 4233688 w 5261343"/>
              <a:gd name="connsiteY11" fmla="*/ 1463041 h 5639966"/>
              <a:gd name="connsiteX12" fmla="*/ 4500973 w 5261343"/>
              <a:gd name="connsiteY12" fmla="*/ 1786597 h 5639966"/>
              <a:gd name="connsiteX13" fmla="*/ 4726056 w 5261343"/>
              <a:gd name="connsiteY13" fmla="*/ 2124222 h 5639966"/>
              <a:gd name="connsiteX14" fmla="*/ 5260629 w 5261343"/>
              <a:gd name="connsiteY14" fmla="*/ 2011680 h 5639966"/>
              <a:gd name="connsiteX15" fmla="*/ 4838598 w 5261343"/>
              <a:gd name="connsiteY15" fmla="*/ 2743200 h 5639966"/>
              <a:gd name="connsiteX16" fmla="*/ 4287830 w 5261343"/>
              <a:gd name="connsiteY16" fmla="*/ 3364451 h 5639966"/>
              <a:gd name="connsiteX17" fmla="*/ 4300362 w 5261343"/>
              <a:gd name="connsiteY17" fmla="*/ 3481535 h 5639966"/>
              <a:gd name="connsiteX18" fmla="*/ 4295600 w 5261343"/>
              <a:gd name="connsiteY18" fmla="*/ 3548210 h 5639966"/>
              <a:gd name="connsiteX19" fmla="*/ 4338022 w 5261343"/>
              <a:gd name="connsiteY19" fmla="*/ 3798277 h 5639966"/>
              <a:gd name="connsiteX20" fmla="*/ 4386087 w 5261343"/>
              <a:gd name="connsiteY20" fmla="*/ 3957784 h 5639966"/>
              <a:gd name="connsiteX21" fmla="*/ 4384108 w 5261343"/>
              <a:gd name="connsiteY21" fmla="*/ 4113408 h 5639966"/>
              <a:gd name="connsiteX22" fmla="*/ 4079162 w 5261343"/>
              <a:gd name="connsiteY22" fmla="*/ 4361425 h 5639966"/>
              <a:gd name="connsiteX23" fmla="*/ 3985451 w 5261343"/>
              <a:gd name="connsiteY23" fmla="*/ 4464221 h 5639966"/>
              <a:gd name="connsiteX24" fmla="*/ 4095575 w 5261343"/>
              <a:gd name="connsiteY24" fmla="*/ 4710260 h 5639966"/>
              <a:gd name="connsiteX25" fmla="*/ 4093010 w 5261343"/>
              <a:gd name="connsiteY25" fmla="*/ 4825219 h 5639966"/>
              <a:gd name="connsiteX26" fmla="*/ 3854080 w 5261343"/>
              <a:gd name="connsiteY26" fmla="*/ 4910724 h 5639966"/>
              <a:gd name="connsiteX27" fmla="*/ 3866975 w 5261343"/>
              <a:gd name="connsiteY27" fmla="*/ 4991247 h 5639966"/>
              <a:gd name="connsiteX28" fmla="*/ 3852687 w 5261343"/>
              <a:gd name="connsiteY28" fmla="*/ 5072210 h 5639966"/>
              <a:gd name="connsiteX29" fmla="*/ 3743150 w 5261343"/>
              <a:gd name="connsiteY29" fmla="*/ 5205560 h 5639966"/>
              <a:gd name="connsiteX30" fmla="*/ 3657571 w 5261343"/>
              <a:gd name="connsiteY30" fmla="*/ 5358765 h 5639966"/>
              <a:gd name="connsiteX31" fmla="*/ 3595512 w 5261343"/>
              <a:gd name="connsiteY31" fmla="*/ 5448447 h 5639966"/>
              <a:gd name="connsiteX32" fmla="*/ 3476450 w 5261343"/>
              <a:gd name="connsiteY32" fmla="*/ 5510360 h 5639966"/>
              <a:gd name="connsiteX33" fmla="*/ 3357388 w 5261343"/>
              <a:gd name="connsiteY33" fmla="*/ 5557985 h 5639966"/>
              <a:gd name="connsiteX34" fmla="*/ 3218466 w 5261343"/>
              <a:gd name="connsiteY34" fmla="*/ 5577841 h 5639966"/>
              <a:gd name="connsiteX35" fmla="*/ 2971625 w 5261343"/>
              <a:gd name="connsiteY35" fmla="*/ 5638948 h 5639966"/>
              <a:gd name="connsiteX36" fmla="*/ 2862087 w 5261343"/>
              <a:gd name="connsiteY36" fmla="*/ 5557985 h 5639966"/>
              <a:gd name="connsiteX37" fmla="*/ 2781125 w 5261343"/>
              <a:gd name="connsiteY37" fmla="*/ 5291285 h 5639966"/>
              <a:gd name="connsiteX38" fmla="*/ 2681112 w 5261343"/>
              <a:gd name="connsiteY38" fmla="*/ 5143647 h 5639966"/>
              <a:gd name="connsiteX39" fmla="*/ 2591870 w 5261343"/>
              <a:gd name="connsiteY39" fmla="*/ 4888451 h 5639966"/>
              <a:gd name="connsiteX40" fmla="*/ 2414412 w 5261343"/>
              <a:gd name="connsiteY40" fmla="*/ 4462610 h 5639966"/>
              <a:gd name="connsiteX41" fmla="*/ 2310295 w 5261343"/>
              <a:gd name="connsiteY41" fmla="*/ 4263609 h 5639966"/>
              <a:gd name="connsiteX42" fmla="*/ 2306413 w 5261343"/>
              <a:gd name="connsiteY42" fmla="*/ 4121833 h 5639966"/>
              <a:gd name="connsiteX43" fmla="*/ 2489294 w 5261343"/>
              <a:gd name="connsiteY43" fmla="*/ 3671669 h 5639966"/>
              <a:gd name="connsiteX44" fmla="*/ 2123533 w 5261343"/>
              <a:gd name="connsiteY44" fmla="*/ 3038621 h 5639966"/>
              <a:gd name="connsiteX45" fmla="*/ 2076568 w 5261343"/>
              <a:gd name="connsiteY45" fmla="*/ 2565962 h 5639966"/>
              <a:gd name="connsiteX46" fmla="*/ 1904825 w 5261343"/>
              <a:gd name="connsiteY46" fmla="*/ 2562372 h 5639966"/>
              <a:gd name="connsiteX47" fmla="*/ 1657175 w 5261343"/>
              <a:gd name="connsiteY47" fmla="*/ 2362347 h 5639966"/>
              <a:gd name="connsiteX48" fmla="*/ 1825793 w 5261343"/>
              <a:gd name="connsiteY48" fmla="*/ 2525044 h 5639966"/>
              <a:gd name="connsiteX49" fmla="*/ 1942115 w 5261343"/>
              <a:gd name="connsiteY49" fmla="*/ 2877331 h 5639966"/>
              <a:gd name="connsiteX50" fmla="*/ 1916216 w 5261343"/>
              <a:gd name="connsiteY50" fmla="*/ 3420907 h 5639966"/>
              <a:gd name="connsiteX51" fmla="*/ 1645553 w 5261343"/>
              <a:gd name="connsiteY51" fmla="*/ 3828801 h 5639966"/>
              <a:gd name="connsiteX52" fmla="*/ 1086318 w 5261343"/>
              <a:gd name="connsiteY52" fmla="*/ 4188573 h 5639966"/>
              <a:gd name="connsiteX53" fmla="*/ 768223 w 5261343"/>
              <a:gd name="connsiteY53" fmla="*/ 4347786 h 5639966"/>
              <a:gd name="connsiteX54" fmla="*/ 354696 w 5261343"/>
              <a:gd name="connsiteY54" fmla="*/ 4514354 h 5639966"/>
              <a:gd name="connsiteX55" fmla="*/ 261596 w 5261343"/>
              <a:gd name="connsiteY55" fmla="*/ 4631991 h 5639966"/>
              <a:gd name="connsiteX56" fmla="*/ 127743 w 5261343"/>
              <a:gd name="connsiteY56" fmla="*/ 4583938 h 5639966"/>
              <a:gd name="connsiteX57" fmla="*/ 2104 w 5261343"/>
              <a:gd name="connsiteY57" fmla="*/ 3804088 h 5639966"/>
              <a:gd name="connsiteX58" fmla="*/ 175100 w 5261343"/>
              <a:gd name="connsiteY58" fmla="*/ 3149179 h 5639966"/>
              <a:gd name="connsiteX59" fmla="*/ 138028 w 5261343"/>
              <a:gd name="connsiteY59" fmla="*/ 3000899 h 5639966"/>
              <a:gd name="connsiteX60" fmla="*/ 397521 w 5261343"/>
              <a:gd name="connsiteY60" fmla="*/ 2568412 h 5639966"/>
              <a:gd name="connsiteX61" fmla="*/ 495383 w 5261343"/>
              <a:gd name="connsiteY61" fmla="*/ 2178927 h 5639966"/>
              <a:gd name="connsiteX62" fmla="*/ 280814 w 5261343"/>
              <a:gd name="connsiteY62" fmla="*/ 1671785 h 5639966"/>
              <a:gd name="connsiteX63" fmla="*/ 276051 w 5261343"/>
              <a:gd name="connsiteY63" fmla="*/ 1414610 h 5639966"/>
              <a:gd name="connsiteX64" fmla="*/ 243517 w 5261343"/>
              <a:gd name="connsiteY64" fmla="*/ 1355482 h 5639966"/>
              <a:gd name="connsiteX65" fmla="*/ 156988 w 5261343"/>
              <a:gd name="connsiteY65" fmla="*/ 1238397 h 5639966"/>
              <a:gd name="connsiteX66" fmla="*/ 247476 w 5261343"/>
              <a:gd name="connsiteY66" fmla="*/ 1043135 h 5639966"/>
              <a:gd name="connsiteX67" fmla="*/ 466551 w 5261343"/>
              <a:gd name="connsiteY67" fmla="*/ 838347 h 5639966"/>
              <a:gd name="connsiteX68" fmla="*/ 688630 w 5261343"/>
              <a:gd name="connsiteY68" fmla="*/ 661182 h 5639966"/>
              <a:gd name="connsiteX69" fmla="*/ 695151 w 5261343"/>
              <a:gd name="connsiteY69" fmla="*/ 466872 h 5639966"/>
              <a:gd name="connsiteX70" fmla="*/ 829306 w 5261343"/>
              <a:gd name="connsiteY70" fmla="*/ 295423 h 5639966"/>
              <a:gd name="connsiteX71" fmla="*/ 702698 w 5261343"/>
              <a:gd name="connsiteY71" fmla="*/ 379829 h 5639966"/>
              <a:gd name="connsiteX72" fmla="*/ 955914 w 5261343"/>
              <a:gd name="connsiteY72" fmla="*/ 126609 h 5639966"/>
              <a:gd name="connsiteX73" fmla="*/ 1544410 w 5261343"/>
              <a:gd name="connsiteY73" fmla="*/ 49238 h 5639966"/>
              <a:gd name="connsiteX0" fmla="*/ 1423967 w 5140900"/>
              <a:gd name="connsiteY0" fmla="*/ 49238 h 5639966"/>
              <a:gd name="connsiteX1" fmla="*/ 1707670 w 5140900"/>
              <a:gd name="connsiteY1" fmla="*/ 0 h 5639966"/>
              <a:gd name="connsiteX2" fmla="*/ 2031228 w 5140900"/>
              <a:gd name="connsiteY2" fmla="*/ 14068 h 5639966"/>
              <a:gd name="connsiteX3" fmla="*/ 2143769 w 5140900"/>
              <a:gd name="connsiteY3" fmla="*/ 323558 h 5639966"/>
              <a:gd name="connsiteX4" fmla="*/ 2579868 w 5140900"/>
              <a:gd name="connsiteY4" fmla="*/ 478301 h 5639966"/>
              <a:gd name="connsiteX5" fmla="*/ 2833084 w 5140900"/>
              <a:gd name="connsiteY5" fmla="*/ 576777 h 5639966"/>
              <a:gd name="connsiteX6" fmla="*/ 3030034 w 5140900"/>
              <a:gd name="connsiteY6" fmla="*/ 337625 h 5639966"/>
              <a:gd name="connsiteX7" fmla="*/ 3353591 w 5140900"/>
              <a:gd name="connsiteY7" fmla="*/ 492370 h 5639966"/>
              <a:gd name="connsiteX8" fmla="*/ 3620878 w 5140900"/>
              <a:gd name="connsiteY8" fmla="*/ 520504 h 5639966"/>
              <a:gd name="connsiteX9" fmla="*/ 3817825 w 5140900"/>
              <a:gd name="connsiteY9" fmla="*/ 548642 h 5639966"/>
              <a:gd name="connsiteX10" fmla="*/ 3944433 w 5140900"/>
              <a:gd name="connsiteY10" fmla="*/ 1026942 h 5639966"/>
              <a:gd name="connsiteX11" fmla="*/ 4113245 w 5140900"/>
              <a:gd name="connsiteY11" fmla="*/ 1463041 h 5639966"/>
              <a:gd name="connsiteX12" fmla="*/ 4380530 w 5140900"/>
              <a:gd name="connsiteY12" fmla="*/ 1786597 h 5639966"/>
              <a:gd name="connsiteX13" fmla="*/ 4605613 w 5140900"/>
              <a:gd name="connsiteY13" fmla="*/ 2124222 h 5639966"/>
              <a:gd name="connsiteX14" fmla="*/ 5140186 w 5140900"/>
              <a:gd name="connsiteY14" fmla="*/ 2011680 h 5639966"/>
              <a:gd name="connsiteX15" fmla="*/ 4718155 w 5140900"/>
              <a:gd name="connsiteY15" fmla="*/ 2743200 h 5639966"/>
              <a:gd name="connsiteX16" fmla="*/ 4167387 w 5140900"/>
              <a:gd name="connsiteY16" fmla="*/ 3364451 h 5639966"/>
              <a:gd name="connsiteX17" fmla="*/ 4179919 w 5140900"/>
              <a:gd name="connsiteY17" fmla="*/ 3481535 h 5639966"/>
              <a:gd name="connsiteX18" fmla="*/ 4175157 w 5140900"/>
              <a:gd name="connsiteY18" fmla="*/ 3548210 h 5639966"/>
              <a:gd name="connsiteX19" fmla="*/ 4217579 w 5140900"/>
              <a:gd name="connsiteY19" fmla="*/ 3798277 h 5639966"/>
              <a:gd name="connsiteX20" fmla="*/ 4265644 w 5140900"/>
              <a:gd name="connsiteY20" fmla="*/ 3957784 h 5639966"/>
              <a:gd name="connsiteX21" fmla="*/ 4263665 w 5140900"/>
              <a:gd name="connsiteY21" fmla="*/ 4113408 h 5639966"/>
              <a:gd name="connsiteX22" fmla="*/ 3958719 w 5140900"/>
              <a:gd name="connsiteY22" fmla="*/ 4361425 h 5639966"/>
              <a:gd name="connsiteX23" fmla="*/ 3865008 w 5140900"/>
              <a:gd name="connsiteY23" fmla="*/ 4464221 h 5639966"/>
              <a:gd name="connsiteX24" fmla="*/ 3975132 w 5140900"/>
              <a:gd name="connsiteY24" fmla="*/ 4710260 h 5639966"/>
              <a:gd name="connsiteX25" fmla="*/ 3972567 w 5140900"/>
              <a:gd name="connsiteY25" fmla="*/ 4825219 h 5639966"/>
              <a:gd name="connsiteX26" fmla="*/ 3733637 w 5140900"/>
              <a:gd name="connsiteY26" fmla="*/ 4910724 h 5639966"/>
              <a:gd name="connsiteX27" fmla="*/ 3746532 w 5140900"/>
              <a:gd name="connsiteY27" fmla="*/ 4991247 h 5639966"/>
              <a:gd name="connsiteX28" fmla="*/ 3732244 w 5140900"/>
              <a:gd name="connsiteY28" fmla="*/ 5072210 h 5639966"/>
              <a:gd name="connsiteX29" fmla="*/ 3622707 w 5140900"/>
              <a:gd name="connsiteY29" fmla="*/ 5205560 h 5639966"/>
              <a:gd name="connsiteX30" fmla="*/ 3537128 w 5140900"/>
              <a:gd name="connsiteY30" fmla="*/ 5358765 h 5639966"/>
              <a:gd name="connsiteX31" fmla="*/ 3475069 w 5140900"/>
              <a:gd name="connsiteY31" fmla="*/ 5448447 h 5639966"/>
              <a:gd name="connsiteX32" fmla="*/ 3356007 w 5140900"/>
              <a:gd name="connsiteY32" fmla="*/ 5510360 h 5639966"/>
              <a:gd name="connsiteX33" fmla="*/ 3236945 w 5140900"/>
              <a:gd name="connsiteY33" fmla="*/ 5557985 h 5639966"/>
              <a:gd name="connsiteX34" fmla="*/ 3098023 w 5140900"/>
              <a:gd name="connsiteY34" fmla="*/ 5577841 h 5639966"/>
              <a:gd name="connsiteX35" fmla="*/ 2851182 w 5140900"/>
              <a:gd name="connsiteY35" fmla="*/ 5638948 h 5639966"/>
              <a:gd name="connsiteX36" fmla="*/ 2741644 w 5140900"/>
              <a:gd name="connsiteY36" fmla="*/ 5557985 h 5639966"/>
              <a:gd name="connsiteX37" fmla="*/ 2660682 w 5140900"/>
              <a:gd name="connsiteY37" fmla="*/ 5291285 h 5639966"/>
              <a:gd name="connsiteX38" fmla="*/ 2560669 w 5140900"/>
              <a:gd name="connsiteY38" fmla="*/ 5143647 h 5639966"/>
              <a:gd name="connsiteX39" fmla="*/ 2471427 w 5140900"/>
              <a:gd name="connsiteY39" fmla="*/ 4888451 h 5639966"/>
              <a:gd name="connsiteX40" fmla="*/ 2293969 w 5140900"/>
              <a:gd name="connsiteY40" fmla="*/ 4462610 h 5639966"/>
              <a:gd name="connsiteX41" fmla="*/ 2189852 w 5140900"/>
              <a:gd name="connsiteY41" fmla="*/ 4263609 h 5639966"/>
              <a:gd name="connsiteX42" fmla="*/ 2185970 w 5140900"/>
              <a:gd name="connsiteY42" fmla="*/ 4121833 h 5639966"/>
              <a:gd name="connsiteX43" fmla="*/ 2368851 w 5140900"/>
              <a:gd name="connsiteY43" fmla="*/ 3671669 h 5639966"/>
              <a:gd name="connsiteX44" fmla="*/ 2003090 w 5140900"/>
              <a:gd name="connsiteY44" fmla="*/ 3038621 h 5639966"/>
              <a:gd name="connsiteX45" fmla="*/ 1956125 w 5140900"/>
              <a:gd name="connsiteY45" fmla="*/ 2565962 h 5639966"/>
              <a:gd name="connsiteX46" fmla="*/ 1784382 w 5140900"/>
              <a:gd name="connsiteY46" fmla="*/ 2562372 h 5639966"/>
              <a:gd name="connsiteX47" fmla="*/ 1536732 w 5140900"/>
              <a:gd name="connsiteY47" fmla="*/ 2362347 h 5639966"/>
              <a:gd name="connsiteX48" fmla="*/ 1705350 w 5140900"/>
              <a:gd name="connsiteY48" fmla="*/ 2525044 h 5639966"/>
              <a:gd name="connsiteX49" fmla="*/ 1821672 w 5140900"/>
              <a:gd name="connsiteY49" fmla="*/ 2877331 h 5639966"/>
              <a:gd name="connsiteX50" fmla="*/ 1795773 w 5140900"/>
              <a:gd name="connsiteY50" fmla="*/ 3420907 h 5639966"/>
              <a:gd name="connsiteX51" fmla="*/ 1525110 w 5140900"/>
              <a:gd name="connsiteY51" fmla="*/ 3828801 h 5639966"/>
              <a:gd name="connsiteX52" fmla="*/ 965875 w 5140900"/>
              <a:gd name="connsiteY52" fmla="*/ 4188573 h 5639966"/>
              <a:gd name="connsiteX53" fmla="*/ 647780 w 5140900"/>
              <a:gd name="connsiteY53" fmla="*/ 4347786 h 5639966"/>
              <a:gd name="connsiteX54" fmla="*/ 234253 w 5140900"/>
              <a:gd name="connsiteY54" fmla="*/ 4514354 h 5639966"/>
              <a:gd name="connsiteX55" fmla="*/ 141153 w 5140900"/>
              <a:gd name="connsiteY55" fmla="*/ 4631991 h 5639966"/>
              <a:gd name="connsiteX56" fmla="*/ 7300 w 5140900"/>
              <a:gd name="connsiteY56" fmla="*/ 4583938 h 5639966"/>
              <a:gd name="connsiteX57" fmla="*/ 116440 w 5140900"/>
              <a:gd name="connsiteY57" fmla="*/ 3804088 h 5639966"/>
              <a:gd name="connsiteX58" fmla="*/ 54657 w 5140900"/>
              <a:gd name="connsiteY58" fmla="*/ 3149179 h 5639966"/>
              <a:gd name="connsiteX59" fmla="*/ 17585 w 5140900"/>
              <a:gd name="connsiteY59" fmla="*/ 3000899 h 5639966"/>
              <a:gd name="connsiteX60" fmla="*/ 277078 w 5140900"/>
              <a:gd name="connsiteY60" fmla="*/ 2568412 h 5639966"/>
              <a:gd name="connsiteX61" fmla="*/ 374940 w 5140900"/>
              <a:gd name="connsiteY61" fmla="*/ 2178927 h 5639966"/>
              <a:gd name="connsiteX62" fmla="*/ 160371 w 5140900"/>
              <a:gd name="connsiteY62" fmla="*/ 1671785 h 5639966"/>
              <a:gd name="connsiteX63" fmla="*/ 155608 w 5140900"/>
              <a:gd name="connsiteY63" fmla="*/ 1414610 h 5639966"/>
              <a:gd name="connsiteX64" fmla="*/ 123074 w 5140900"/>
              <a:gd name="connsiteY64" fmla="*/ 1355482 h 5639966"/>
              <a:gd name="connsiteX65" fmla="*/ 36545 w 5140900"/>
              <a:gd name="connsiteY65" fmla="*/ 1238397 h 5639966"/>
              <a:gd name="connsiteX66" fmla="*/ 127033 w 5140900"/>
              <a:gd name="connsiteY66" fmla="*/ 1043135 h 5639966"/>
              <a:gd name="connsiteX67" fmla="*/ 346108 w 5140900"/>
              <a:gd name="connsiteY67" fmla="*/ 838347 h 5639966"/>
              <a:gd name="connsiteX68" fmla="*/ 568187 w 5140900"/>
              <a:gd name="connsiteY68" fmla="*/ 661182 h 5639966"/>
              <a:gd name="connsiteX69" fmla="*/ 574708 w 5140900"/>
              <a:gd name="connsiteY69" fmla="*/ 466872 h 5639966"/>
              <a:gd name="connsiteX70" fmla="*/ 708863 w 5140900"/>
              <a:gd name="connsiteY70" fmla="*/ 295423 h 5639966"/>
              <a:gd name="connsiteX71" fmla="*/ 582255 w 5140900"/>
              <a:gd name="connsiteY71" fmla="*/ 379829 h 5639966"/>
              <a:gd name="connsiteX72" fmla="*/ 835471 w 5140900"/>
              <a:gd name="connsiteY72" fmla="*/ 126609 h 5639966"/>
              <a:gd name="connsiteX73" fmla="*/ 1423967 w 5140900"/>
              <a:gd name="connsiteY73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471215 w 5237175"/>
              <a:gd name="connsiteY61" fmla="*/ 2178927 h 5639966"/>
              <a:gd name="connsiteX62" fmla="*/ 256646 w 5237175"/>
              <a:gd name="connsiteY62" fmla="*/ 1671785 h 5639966"/>
              <a:gd name="connsiteX63" fmla="*/ 251883 w 5237175"/>
              <a:gd name="connsiteY63" fmla="*/ 1414610 h 5639966"/>
              <a:gd name="connsiteX64" fmla="*/ 219349 w 5237175"/>
              <a:gd name="connsiteY64" fmla="*/ 1355482 h 5639966"/>
              <a:gd name="connsiteX65" fmla="*/ 132820 w 5237175"/>
              <a:gd name="connsiteY65" fmla="*/ 1238397 h 5639966"/>
              <a:gd name="connsiteX66" fmla="*/ 223308 w 5237175"/>
              <a:gd name="connsiteY66" fmla="*/ 1043135 h 5639966"/>
              <a:gd name="connsiteX67" fmla="*/ 442383 w 5237175"/>
              <a:gd name="connsiteY67" fmla="*/ 838347 h 5639966"/>
              <a:gd name="connsiteX68" fmla="*/ 664462 w 5237175"/>
              <a:gd name="connsiteY68" fmla="*/ 661182 h 5639966"/>
              <a:gd name="connsiteX69" fmla="*/ 670983 w 5237175"/>
              <a:gd name="connsiteY69" fmla="*/ 466872 h 5639966"/>
              <a:gd name="connsiteX70" fmla="*/ 805138 w 5237175"/>
              <a:gd name="connsiteY70" fmla="*/ 295423 h 5639966"/>
              <a:gd name="connsiteX71" fmla="*/ 678530 w 5237175"/>
              <a:gd name="connsiteY71" fmla="*/ 379829 h 5639966"/>
              <a:gd name="connsiteX72" fmla="*/ 931746 w 5237175"/>
              <a:gd name="connsiteY72" fmla="*/ 126609 h 5639966"/>
              <a:gd name="connsiteX73" fmla="*/ 1520242 w 5237175"/>
              <a:gd name="connsiteY73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256646 w 5237175"/>
              <a:gd name="connsiteY63" fmla="*/ 1671785 h 5639966"/>
              <a:gd name="connsiteX64" fmla="*/ 251883 w 5237175"/>
              <a:gd name="connsiteY64" fmla="*/ 1414610 h 5639966"/>
              <a:gd name="connsiteX65" fmla="*/ 219349 w 5237175"/>
              <a:gd name="connsiteY65" fmla="*/ 1355482 h 5639966"/>
              <a:gd name="connsiteX66" fmla="*/ 132820 w 5237175"/>
              <a:gd name="connsiteY66" fmla="*/ 1238397 h 5639966"/>
              <a:gd name="connsiteX67" fmla="*/ 223308 w 5237175"/>
              <a:gd name="connsiteY67" fmla="*/ 1043135 h 5639966"/>
              <a:gd name="connsiteX68" fmla="*/ 442383 w 5237175"/>
              <a:gd name="connsiteY68" fmla="*/ 838347 h 5639966"/>
              <a:gd name="connsiteX69" fmla="*/ 664462 w 5237175"/>
              <a:gd name="connsiteY69" fmla="*/ 661182 h 5639966"/>
              <a:gd name="connsiteX70" fmla="*/ 670983 w 5237175"/>
              <a:gd name="connsiteY70" fmla="*/ 466872 h 5639966"/>
              <a:gd name="connsiteX71" fmla="*/ 805138 w 5237175"/>
              <a:gd name="connsiteY71" fmla="*/ 295423 h 5639966"/>
              <a:gd name="connsiteX72" fmla="*/ 678530 w 5237175"/>
              <a:gd name="connsiteY72" fmla="*/ 379829 h 5639966"/>
              <a:gd name="connsiteX73" fmla="*/ 931746 w 5237175"/>
              <a:gd name="connsiteY73" fmla="*/ 126609 h 5639966"/>
              <a:gd name="connsiteX74" fmla="*/ 1520242 w 5237175"/>
              <a:gd name="connsiteY74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256646 w 5237175"/>
              <a:gd name="connsiteY63" fmla="*/ 1671785 h 5639966"/>
              <a:gd name="connsiteX64" fmla="*/ 251883 w 5237175"/>
              <a:gd name="connsiteY64" fmla="*/ 1414610 h 5639966"/>
              <a:gd name="connsiteX65" fmla="*/ 132820 w 5237175"/>
              <a:gd name="connsiteY65" fmla="*/ 1238397 h 5639966"/>
              <a:gd name="connsiteX66" fmla="*/ 223308 w 5237175"/>
              <a:gd name="connsiteY66" fmla="*/ 1043135 h 5639966"/>
              <a:gd name="connsiteX67" fmla="*/ 442383 w 5237175"/>
              <a:gd name="connsiteY67" fmla="*/ 838347 h 5639966"/>
              <a:gd name="connsiteX68" fmla="*/ 664462 w 5237175"/>
              <a:gd name="connsiteY68" fmla="*/ 661182 h 5639966"/>
              <a:gd name="connsiteX69" fmla="*/ 670983 w 5237175"/>
              <a:gd name="connsiteY69" fmla="*/ 466872 h 5639966"/>
              <a:gd name="connsiteX70" fmla="*/ 805138 w 5237175"/>
              <a:gd name="connsiteY70" fmla="*/ 295423 h 5639966"/>
              <a:gd name="connsiteX71" fmla="*/ 678530 w 5237175"/>
              <a:gd name="connsiteY71" fmla="*/ 379829 h 5639966"/>
              <a:gd name="connsiteX72" fmla="*/ 931746 w 5237175"/>
              <a:gd name="connsiteY72" fmla="*/ 126609 h 5639966"/>
              <a:gd name="connsiteX73" fmla="*/ 1520242 w 5237175"/>
              <a:gd name="connsiteY73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256646 w 5237175"/>
              <a:gd name="connsiteY63" fmla="*/ 1671785 h 5639966"/>
              <a:gd name="connsiteX64" fmla="*/ 132820 w 5237175"/>
              <a:gd name="connsiteY64" fmla="*/ 1238397 h 5639966"/>
              <a:gd name="connsiteX65" fmla="*/ 223308 w 5237175"/>
              <a:gd name="connsiteY65" fmla="*/ 1043135 h 5639966"/>
              <a:gd name="connsiteX66" fmla="*/ 442383 w 5237175"/>
              <a:gd name="connsiteY66" fmla="*/ 838347 h 5639966"/>
              <a:gd name="connsiteX67" fmla="*/ 664462 w 5237175"/>
              <a:gd name="connsiteY67" fmla="*/ 661182 h 5639966"/>
              <a:gd name="connsiteX68" fmla="*/ 670983 w 5237175"/>
              <a:gd name="connsiteY68" fmla="*/ 466872 h 5639966"/>
              <a:gd name="connsiteX69" fmla="*/ 805138 w 5237175"/>
              <a:gd name="connsiteY69" fmla="*/ 295423 h 5639966"/>
              <a:gd name="connsiteX70" fmla="*/ 678530 w 5237175"/>
              <a:gd name="connsiteY70" fmla="*/ 379829 h 5639966"/>
              <a:gd name="connsiteX71" fmla="*/ 931746 w 5237175"/>
              <a:gd name="connsiteY71" fmla="*/ 126609 h 5639966"/>
              <a:gd name="connsiteX72" fmla="*/ 1520242 w 5237175"/>
              <a:gd name="connsiteY72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132820 w 5237175"/>
              <a:gd name="connsiteY63" fmla="*/ 1238397 h 5639966"/>
              <a:gd name="connsiteX64" fmla="*/ 223308 w 5237175"/>
              <a:gd name="connsiteY64" fmla="*/ 1043135 h 5639966"/>
              <a:gd name="connsiteX65" fmla="*/ 442383 w 5237175"/>
              <a:gd name="connsiteY65" fmla="*/ 838347 h 5639966"/>
              <a:gd name="connsiteX66" fmla="*/ 664462 w 5237175"/>
              <a:gd name="connsiteY66" fmla="*/ 661182 h 5639966"/>
              <a:gd name="connsiteX67" fmla="*/ 670983 w 5237175"/>
              <a:gd name="connsiteY67" fmla="*/ 466872 h 5639966"/>
              <a:gd name="connsiteX68" fmla="*/ 805138 w 5237175"/>
              <a:gd name="connsiteY68" fmla="*/ 295423 h 5639966"/>
              <a:gd name="connsiteX69" fmla="*/ 678530 w 5237175"/>
              <a:gd name="connsiteY69" fmla="*/ 379829 h 5639966"/>
              <a:gd name="connsiteX70" fmla="*/ 931746 w 5237175"/>
              <a:gd name="connsiteY70" fmla="*/ 126609 h 5639966"/>
              <a:gd name="connsiteX71" fmla="*/ 1520242 w 5237175"/>
              <a:gd name="connsiteY71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223308 w 5237175"/>
              <a:gd name="connsiteY63" fmla="*/ 1043135 h 5639966"/>
              <a:gd name="connsiteX64" fmla="*/ 442383 w 5237175"/>
              <a:gd name="connsiteY64" fmla="*/ 838347 h 5639966"/>
              <a:gd name="connsiteX65" fmla="*/ 664462 w 5237175"/>
              <a:gd name="connsiteY65" fmla="*/ 661182 h 5639966"/>
              <a:gd name="connsiteX66" fmla="*/ 670983 w 5237175"/>
              <a:gd name="connsiteY66" fmla="*/ 466872 h 5639966"/>
              <a:gd name="connsiteX67" fmla="*/ 805138 w 5237175"/>
              <a:gd name="connsiteY67" fmla="*/ 295423 h 5639966"/>
              <a:gd name="connsiteX68" fmla="*/ 678530 w 5237175"/>
              <a:gd name="connsiteY68" fmla="*/ 379829 h 5639966"/>
              <a:gd name="connsiteX69" fmla="*/ 931746 w 5237175"/>
              <a:gd name="connsiteY69" fmla="*/ 126609 h 5639966"/>
              <a:gd name="connsiteX70" fmla="*/ 1520242 w 5237175"/>
              <a:gd name="connsiteY70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442383 w 5237175"/>
              <a:gd name="connsiteY63" fmla="*/ 838347 h 5639966"/>
              <a:gd name="connsiteX64" fmla="*/ 664462 w 5237175"/>
              <a:gd name="connsiteY64" fmla="*/ 661182 h 5639966"/>
              <a:gd name="connsiteX65" fmla="*/ 670983 w 5237175"/>
              <a:gd name="connsiteY65" fmla="*/ 466872 h 5639966"/>
              <a:gd name="connsiteX66" fmla="*/ 805138 w 5237175"/>
              <a:gd name="connsiteY66" fmla="*/ 295423 h 5639966"/>
              <a:gd name="connsiteX67" fmla="*/ 678530 w 5237175"/>
              <a:gd name="connsiteY67" fmla="*/ 379829 h 5639966"/>
              <a:gd name="connsiteX68" fmla="*/ 931746 w 5237175"/>
              <a:gd name="connsiteY68" fmla="*/ 126609 h 5639966"/>
              <a:gd name="connsiteX69" fmla="*/ 1520242 w 5237175"/>
              <a:gd name="connsiteY69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664462 w 5237175"/>
              <a:gd name="connsiteY63" fmla="*/ 661182 h 5639966"/>
              <a:gd name="connsiteX64" fmla="*/ 670983 w 5237175"/>
              <a:gd name="connsiteY64" fmla="*/ 466872 h 5639966"/>
              <a:gd name="connsiteX65" fmla="*/ 805138 w 5237175"/>
              <a:gd name="connsiteY65" fmla="*/ 295423 h 5639966"/>
              <a:gd name="connsiteX66" fmla="*/ 678530 w 5237175"/>
              <a:gd name="connsiteY66" fmla="*/ 379829 h 5639966"/>
              <a:gd name="connsiteX67" fmla="*/ 931746 w 5237175"/>
              <a:gd name="connsiteY67" fmla="*/ 126609 h 5639966"/>
              <a:gd name="connsiteX68" fmla="*/ 1520242 w 5237175"/>
              <a:gd name="connsiteY68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670983 w 5237175"/>
              <a:gd name="connsiteY63" fmla="*/ 466872 h 5639966"/>
              <a:gd name="connsiteX64" fmla="*/ 805138 w 5237175"/>
              <a:gd name="connsiteY64" fmla="*/ 295423 h 5639966"/>
              <a:gd name="connsiteX65" fmla="*/ 678530 w 5237175"/>
              <a:gd name="connsiteY65" fmla="*/ 379829 h 5639966"/>
              <a:gd name="connsiteX66" fmla="*/ 931746 w 5237175"/>
              <a:gd name="connsiteY66" fmla="*/ 126609 h 5639966"/>
              <a:gd name="connsiteX67" fmla="*/ 1520242 w 5237175"/>
              <a:gd name="connsiteY67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670983 w 5237175"/>
              <a:gd name="connsiteY63" fmla="*/ 466872 h 5639966"/>
              <a:gd name="connsiteX64" fmla="*/ 805138 w 5237175"/>
              <a:gd name="connsiteY64" fmla="*/ 295423 h 5639966"/>
              <a:gd name="connsiteX65" fmla="*/ 931746 w 5237175"/>
              <a:gd name="connsiteY65" fmla="*/ 126609 h 5639966"/>
              <a:gd name="connsiteX66" fmla="*/ 1520242 w 5237175"/>
              <a:gd name="connsiteY66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670983 w 5237175"/>
              <a:gd name="connsiteY63" fmla="*/ 466872 h 5639966"/>
              <a:gd name="connsiteX64" fmla="*/ 931746 w 5237175"/>
              <a:gd name="connsiteY64" fmla="*/ 126609 h 5639966"/>
              <a:gd name="connsiteX65" fmla="*/ 1520242 w 5237175"/>
              <a:gd name="connsiteY65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931746 w 5237175"/>
              <a:gd name="connsiteY63" fmla="*/ 126609 h 5639966"/>
              <a:gd name="connsiteX64" fmla="*/ 1520242 w 5237175"/>
              <a:gd name="connsiteY64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1520242 w 5237175"/>
              <a:gd name="connsiteY63" fmla="*/ 49238 h 5639966"/>
              <a:gd name="connsiteX0" fmla="*/ 471215 w 5237175"/>
              <a:gd name="connsiteY0" fmla="*/ 2178927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0" fmla="*/ 471215 w 5237175"/>
              <a:gd name="connsiteY0" fmla="*/ 2164859 h 5625898"/>
              <a:gd name="connsiteX1" fmla="*/ 2127503 w 5237175"/>
              <a:gd name="connsiteY1" fmla="*/ 0 h 5625898"/>
              <a:gd name="connsiteX2" fmla="*/ 2240044 w 5237175"/>
              <a:gd name="connsiteY2" fmla="*/ 309490 h 5625898"/>
              <a:gd name="connsiteX3" fmla="*/ 2676143 w 5237175"/>
              <a:gd name="connsiteY3" fmla="*/ 464233 h 5625898"/>
              <a:gd name="connsiteX4" fmla="*/ 2929359 w 5237175"/>
              <a:gd name="connsiteY4" fmla="*/ 562709 h 5625898"/>
              <a:gd name="connsiteX5" fmla="*/ 3126309 w 5237175"/>
              <a:gd name="connsiteY5" fmla="*/ 323557 h 5625898"/>
              <a:gd name="connsiteX6" fmla="*/ 3449866 w 5237175"/>
              <a:gd name="connsiteY6" fmla="*/ 478302 h 5625898"/>
              <a:gd name="connsiteX7" fmla="*/ 3717153 w 5237175"/>
              <a:gd name="connsiteY7" fmla="*/ 506436 h 5625898"/>
              <a:gd name="connsiteX8" fmla="*/ 3914100 w 5237175"/>
              <a:gd name="connsiteY8" fmla="*/ 534574 h 5625898"/>
              <a:gd name="connsiteX9" fmla="*/ 4040708 w 5237175"/>
              <a:gd name="connsiteY9" fmla="*/ 1012874 h 5625898"/>
              <a:gd name="connsiteX10" fmla="*/ 4209520 w 5237175"/>
              <a:gd name="connsiteY10" fmla="*/ 1448973 h 5625898"/>
              <a:gd name="connsiteX11" fmla="*/ 4476805 w 5237175"/>
              <a:gd name="connsiteY11" fmla="*/ 1772529 h 5625898"/>
              <a:gd name="connsiteX12" fmla="*/ 4701888 w 5237175"/>
              <a:gd name="connsiteY12" fmla="*/ 2110154 h 5625898"/>
              <a:gd name="connsiteX13" fmla="*/ 5236461 w 5237175"/>
              <a:gd name="connsiteY13" fmla="*/ 1997612 h 5625898"/>
              <a:gd name="connsiteX14" fmla="*/ 4814430 w 5237175"/>
              <a:gd name="connsiteY14" fmla="*/ 2729132 h 5625898"/>
              <a:gd name="connsiteX15" fmla="*/ 4263662 w 5237175"/>
              <a:gd name="connsiteY15" fmla="*/ 3350383 h 5625898"/>
              <a:gd name="connsiteX16" fmla="*/ 4276194 w 5237175"/>
              <a:gd name="connsiteY16" fmla="*/ 3467467 h 5625898"/>
              <a:gd name="connsiteX17" fmla="*/ 4271432 w 5237175"/>
              <a:gd name="connsiteY17" fmla="*/ 3534142 h 5625898"/>
              <a:gd name="connsiteX18" fmla="*/ 4313854 w 5237175"/>
              <a:gd name="connsiteY18" fmla="*/ 3784209 h 5625898"/>
              <a:gd name="connsiteX19" fmla="*/ 4361919 w 5237175"/>
              <a:gd name="connsiteY19" fmla="*/ 3943716 h 5625898"/>
              <a:gd name="connsiteX20" fmla="*/ 4359940 w 5237175"/>
              <a:gd name="connsiteY20" fmla="*/ 4099340 h 5625898"/>
              <a:gd name="connsiteX21" fmla="*/ 4054994 w 5237175"/>
              <a:gd name="connsiteY21" fmla="*/ 4347357 h 5625898"/>
              <a:gd name="connsiteX22" fmla="*/ 3961283 w 5237175"/>
              <a:gd name="connsiteY22" fmla="*/ 4450153 h 5625898"/>
              <a:gd name="connsiteX23" fmla="*/ 4071407 w 5237175"/>
              <a:gd name="connsiteY23" fmla="*/ 4696192 h 5625898"/>
              <a:gd name="connsiteX24" fmla="*/ 4068842 w 5237175"/>
              <a:gd name="connsiteY24" fmla="*/ 4811151 h 5625898"/>
              <a:gd name="connsiteX25" fmla="*/ 3829912 w 5237175"/>
              <a:gd name="connsiteY25" fmla="*/ 4896656 h 5625898"/>
              <a:gd name="connsiteX26" fmla="*/ 3842807 w 5237175"/>
              <a:gd name="connsiteY26" fmla="*/ 4977179 h 5625898"/>
              <a:gd name="connsiteX27" fmla="*/ 3828519 w 5237175"/>
              <a:gd name="connsiteY27" fmla="*/ 5058142 h 5625898"/>
              <a:gd name="connsiteX28" fmla="*/ 3718982 w 5237175"/>
              <a:gd name="connsiteY28" fmla="*/ 5191492 h 5625898"/>
              <a:gd name="connsiteX29" fmla="*/ 3633403 w 5237175"/>
              <a:gd name="connsiteY29" fmla="*/ 5344697 h 5625898"/>
              <a:gd name="connsiteX30" fmla="*/ 3571344 w 5237175"/>
              <a:gd name="connsiteY30" fmla="*/ 5434379 h 5625898"/>
              <a:gd name="connsiteX31" fmla="*/ 3452282 w 5237175"/>
              <a:gd name="connsiteY31" fmla="*/ 5496292 h 5625898"/>
              <a:gd name="connsiteX32" fmla="*/ 3333220 w 5237175"/>
              <a:gd name="connsiteY32" fmla="*/ 5543917 h 5625898"/>
              <a:gd name="connsiteX33" fmla="*/ 3194298 w 5237175"/>
              <a:gd name="connsiteY33" fmla="*/ 5563773 h 5625898"/>
              <a:gd name="connsiteX34" fmla="*/ 2947457 w 5237175"/>
              <a:gd name="connsiteY34" fmla="*/ 5624880 h 5625898"/>
              <a:gd name="connsiteX35" fmla="*/ 2837919 w 5237175"/>
              <a:gd name="connsiteY35" fmla="*/ 5543917 h 5625898"/>
              <a:gd name="connsiteX36" fmla="*/ 2756957 w 5237175"/>
              <a:gd name="connsiteY36" fmla="*/ 5277217 h 5625898"/>
              <a:gd name="connsiteX37" fmla="*/ 2656944 w 5237175"/>
              <a:gd name="connsiteY37" fmla="*/ 5129579 h 5625898"/>
              <a:gd name="connsiteX38" fmla="*/ 2567702 w 5237175"/>
              <a:gd name="connsiteY38" fmla="*/ 4874383 h 5625898"/>
              <a:gd name="connsiteX39" fmla="*/ 2390244 w 5237175"/>
              <a:gd name="connsiteY39" fmla="*/ 4448542 h 5625898"/>
              <a:gd name="connsiteX40" fmla="*/ 2286127 w 5237175"/>
              <a:gd name="connsiteY40" fmla="*/ 4249541 h 5625898"/>
              <a:gd name="connsiteX41" fmla="*/ 2282245 w 5237175"/>
              <a:gd name="connsiteY41" fmla="*/ 4107765 h 5625898"/>
              <a:gd name="connsiteX42" fmla="*/ 2465126 w 5237175"/>
              <a:gd name="connsiteY42" fmla="*/ 3657601 h 5625898"/>
              <a:gd name="connsiteX43" fmla="*/ 2099365 w 5237175"/>
              <a:gd name="connsiteY43" fmla="*/ 3024553 h 5625898"/>
              <a:gd name="connsiteX44" fmla="*/ 2052400 w 5237175"/>
              <a:gd name="connsiteY44" fmla="*/ 2551894 h 5625898"/>
              <a:gd name="connsiteX45" fmla="*/ 1880657 w 5237175"/>
              <a:gd name="connsiteY45" fmla="*/ 2548304 h 5625898"/>
              <a:gd name="connsiteX46" fmla="*/ 1633007 w 5237175"/>
              <a:gd name="connsiteY46" fmla="*/ 2348279 h 5625898"/>
              <a:gd name="connsiteX47" fmla="*/ 1801625 w 5237175"/>
              <a:gd name="connsiteY47" fmla="*/ 2510976 h 5625898"/>
              <a:gd name="connsiteX48" fmla="*/ 1917947 w 5237175"/>
              <a:gd name="connsiteY48" fmla="*/ 2863263 h 5625898"/>
              <a:gd name="connsiteX49" fmla="*/ 1892048 w 5237175"/>
              <a:gd name="connsiteY49" fmla="*/ 3406839 h 5625898"/>
              <a:gd name="connsiteX50" fmla="*/ 1621385 w 5237175"/>
              <a:gd name="connsiteY50" fmla="*/ 3814733 h 5625898"/>
              <a:gd name="connsiteX51" fmla="*/ 1062150 w 5237175"/>
              <a:gd name="connsiteY51" fmla="*/ 4174505 h 5625898"/>
              <a:gd name="connsiteX52" fmla="*/ 744055 w 5237175"/>
              <a:gd name="connsiteY52" fmla="*/ 4333718 h 5625898"/>
              <a:gd name="connsiteX53" fmla="*/ 330528 w 5237175"/>
              <a:gd name="connsiteY53" fmla="*/ 4500286 h 5625898"/>
              <a:gd name="connsiteX54" fmla="*/ 237428 w 5237175"/>
              <a:gd name="connsiteY54" fmla="*/ 4617923 h 5625898"/>
              <a:gd name="connsiteX55" fmla="*/ 103575 w 5237175"/>
              <a:gd name="connsiteY55" fmla="*/ 4569870 h 5625898"/>
              <a:gd name="connsiteX56" fmla="*/ 2650 w 5237175"/>
              <a:gd name="connsiteY56" fmla="*/ 3728237 h 5625898"/>
              <a:gd name="connsiteX57" fmla="*/ 150932 w 5237175"/>
              <a:gd name="connsiteY57" fmla="*/ 3135111 h 5625898"/>
              <a:gd name="connsiteX58" fmla="*/ 113860 w 5237175"/>
              <a:gd name="connsiteY58" fmla="*/ 2986831 h 5625898"/>
              <a:gd name="connsiteX59" fmla="*/ 373353 w 5237175"/>
              <a:gd name="connsiteY59" fmla="*/ 2554344 h 5625898"/>
              <a:gd name="connsiteX60" fmla="*/ 360996 w 5237175"/>
              <a:gd name="connsiteY60" fmla="*/ 2331923 h 5625898"/>
              <a:gd name="connsiteX61" fmla="*/ 471215 w 5237175"/>
              <a:gd name="connsiteY61" fmla="*/ 2164859 h 5625898"/>
              <a:gd name="connsiteX0" fmla="*/ 471215 w 5237175"/>
              <a:gd name="connsiteY0" fmla="*/ 1863921 h 5324960"/>
              <a:gd name="connsiteX1" fmla="*/ 2240044 w 5237175"/>
              <a:gd name="connsiteY1" fmla="*/ 8552 h 5324960"/>
              <a:gd name="connsiteX2" fmla="*/ 2676143 w 5237175"/>
              <a:gd name="connsiteY2" fmla="*/ 163295 h 5324960"/>
              <a:gd name="connsiteX3" fmla="*/ 2929359 w 5237175"/>
              <a:gd name="connsiteY3" fmla="*/ 261771 h 5324960"/>
              <a:gd name="connsiteX4" fmla="*/ 3126309 w 5237175"/>
              <a:gd name="connsiteY4" fmla="*/ 22619 h 5324960"/>
              <a:gd name="connsiteX5" fmla="*/ 3449866 w 5237175"/>
              <a:gd name="connsiteY5" fmla="*/ 177364 h 5324960"/>
              <a:gd name="connsiteX6" fmla="*/ 3717153 w 5237175"/>
              <a:gd name="connsiteY6" fmla="*/ 205498 h 5324960"/>
              <a:gd name="connsiteX7" fmla="*/ 3914100 w 5237175"/>
              <a:gd name="connsiteY7" fmla="*/ 233636 h 5324960"/>
              <a:gd name="connsiteX8" fmla="*/ 4040708 w 5237175"/>
              <a:gd name="connsiteY8" fmla="*/ 711936 h 5324960"/>
              <a:gd name="connsiteX9" fmla="*/ 4209520 w 5237175"/>
              <a:gd name="connsiteY9" fmla="*/ 1148035 h 5324960"/>
              <a:gd name="connsiteX10" fmla="*/ 4476805 w 5237175"/>
              <a:gd name="connsiteY10" fmla="*/ 1471591 h 5324960"/>
              <a:gd name="connsiteX11" fmla="*/ 4701888 w 5237175"/>
              <a:gd name="connsiteY11" fmla="*/ 1809216 h 5324960"/>
              <a:gd name="connsiteX12" fmla="*/ 5236461 w 5237175"/>
              <a:gd name="connsiteY12" fmla="*/ 1696674 h 5324960"/>
              <a:gd name="connsiteX13" fmla="*/ 4814430 w 5237175"/>
              <a:gd name="connsiteY13" fmla="*/ 2428194 h 5324960"/>
              <a:gd name="connsiteX14" fmla="*/ 4263662 w 5237175"/>
              <a:gd name="connsiteY14" fmla="*/ 3049445 h 5324960"/>
              <a:gd name="connsiteX15" fmla="*/ 4276194 w 5237175"/>
              <a:gd name="connsiteY15" fmla="*/ 3166529 h 5324960"/>
              <a:gd name="connsiteX16" fmla="*/ 4271432 w 5237175"/>
              <a:gd name="connsiteY16" fmla="*/ 3233204 h 5324960"/>
              <a:gd name="connsiteX17" fmla="*/ 4313854 w 5237175"/>
              <a:gd name="connsiteY17" fmla="*/ 3483271 h 5324960"/>
              <a:gd name="connsiteX18" fmla="*/ 4361919 w 5237175"/>
              <a:gd name="connsiteY18" fmla="*/ 3642778 h 5324960"/>
              <a:gd name="connsiteX19" fmla="*/ 4359940 w 5237175"/>
              <a:gd name="connsiteY19" fmla="*/ 3798402 h 5324960"/>
              <a:gd name="connsiteX20" fmla="*/ 4054994 w 5237175"/>
              <a:gd name="connsiteY20" fmla="*/ 4046419 h 5324960"/>
              <a:gd name="connsiteX21" fmla="*/ 3961283 w 5237175"/>
              <a:gd name="connsiteY21" fmla="*/ 4149215 h 5324960"/>
              <a:gd name="connsiteX22" fmla="*/ 4071407 w 5237175"/>
              <a:gd name="connsiteY22" fmla="*/ 4395254 h 5324960"/>
              <a:gd name="connsiteX23" fmla="*/ 4068842 w 5237175"/>
              <a:gd name="connsiteY23" fmla="*/ 4510213 h 5324960"/>
              <a:gd name="connsiteX24" fmla="*/ 3829912 w 5237175"/>
              <a:gd name="connsiteY24" fmla="*/ 4595718 h 5324960"/>
              <a:gd name="connsiteX25" fmla="*/ 3842807 w 5237175"/>
              <a:gd name="connsiteY25" fmla="*/ 4676241 h 5324960"/>
              <a:gd name="connsiteX26" fmla="*/ 3828519 w 5237175"/>
              <a:gd name="connsiteY26" fmla="*/ 4757204 h 5324960"/>
              <a:gd name="connsiteX27" fmla="*/ 3718982 w 5237175"/>
              <a:gd name="connsiteY27" fmla="*/ 4890554 h 5324960"/>
              <a:gd name="connsiteX28" fmla="*/ 3633403 w 5237175"/>
              <a:gd name="connsiteY28" fmla="*/ 5043759 h 5324960"/>
              <a:gd name="connsiteX29" fmla="*/ 3571344 w 5237175"/>
              <a:gd name="connsiteY29" fmla="*/ 5133441 h 5324960"/>
              <a:gd name="connsiteX30" fmla="*/ 3452282 w 5237175"/>
              <a:gd name="connsiteY30" fmla="*/ 5195354 h 5324960"/>
              <a:gd name="connsiteX31" fmla="*/ 3333220 w 5237175"/>
              <a:gd name="connsiteY31" fmla="*/ 5242979 h 5324960"/>
              <a:gd name="connsiteX32" fmla="*/ 3194298 w 5237175"/>
              <a:gd name="connsiteY32" fmla="*/ 5262835 h 5324960"/>
              <a:gd name="connsiteX33" fmla="*/ 2947457 w 5237175"/>
              <a:gd name="connsiteY33" fmla="*/ 5323942 h 5324960"/>
              <a:gd name="connsiteX34" fmla="*/ 2837919 w 5237175"/>
              <a:gd name="connsiteY34" fmla="*/ 5242979 h 5324960"/>
              <a:gd name="connsiteX35" fmla="*/ 2756957 w 5237175"/>
              <a:gd name="connsiteY35" fmla="*/ 4976279 h 5324960"/>
              <a:gd name="connsiteX36" fmla="*/ 2656944 w 5237175"/>
              <a:gd name="connsiteY36" fmla="*/ 4828641 h 5324960"/>
              <a:gd name="connsiteX37" fmla="*/ 2567702 w 5237175"/>
              <a:gd name="connsiteY37" fmla="*/ 4573445 h 5324960"/>
              <a:gd name="connsiteX38" fmla="*/ 2390244 w 5237175"/>
              <a:gd name="connsiteY38" fmla="*/ 4147604 h 5324960"/>
              <a:gd name="connsiteX39" fmla="*/ 2286127 w 5237175"/>
              <a:gd name="connsiteY39" fmla="*/ 3948603 h 5324960"/>
              <a:gd name="connsiteX40" fmla="*/ 2282245 w 5237175"/>
              <a:gd name="connsiteY40" fmla="*/ 3806827 h 5324960"/>
              <a:gd name="connsiteX41" fmla="*/ 2465126 w 5237175"/>
              <a:gd name="connsiteY41" fmla="*/ 3356663 h 5324960"/>
              <a:gd name="connsiteX42" fmla="*/ 2099365 w 5237175"/>
              <a:gd name="connsiteY42" fmla="*/ 2723615 h 5324960"/>
              <a:gd name="connsiteX43" fmla="*/ 2052400 w 5237175"/>
              <a:gd name="connsiteY43" fmla="*/ 2250956 h 5324960"/>
              <a:gd name="connsiteX44" fmla="*/ 1880657 w 5237175"/>
              <a:gd name="connsiteY44" fmla="*/ 2247366 h 5324960"/>
              <a:gd name="connsiteX45" fmla="*/ 1633007 w 5237175"/>
              <a:gd name="connsiteY45" fmla="*/ 2047341 h 5324960"/>
              <a:gd name="connsiteX46" fmla="*/ 1801625 w 5237175"/>
              <a:gd name="connsiteY46" fmla="*/ 2210038 h 5324960"/>
              <a:gd name="connsiteX47" fmla="*/ 1917947 w 5237175"/>
              <a:gd name="connsiteY47" fmla="*/ 2562325 h 5324960"/>
              <a:gd name="connsiteX48" fmla="*/ 1892048 w 5237175"/>
              <a:gd name="connsiteY48" fmla="*/ 3105901 h 5324960"/>
              <a:gd name="connsiteX49" fmla="*/ 1621385 w 5237175"/>
              <a:gd name="connsiteY49" fmla="*/ 3513795 h 5324960"/>
              <a:gd name="connsiteX50" fmla="*/ 1062150 w 5237175"/>
              <a:gd name="connsiteY50" fmla="*/ 3873567 h 5324960"/>
              <a:gd name="connsiteX51" fmla="*/ 744055 w 5237175"/>
              <a:gd name="connsiteY51" fmla="*/ 4032780 h 5324960"/>
              <a:gd name="connsiteX52" fmla="*/ 330528 w 5237175"/>
              <a:gd name="connsiteY52" fmla="*/ 4199348 h 5324960"/>
              <a:gd name="connsiteX53" fmla="*/ 237428 w 5237175"/>
              <a:gd name="connsiteY53" fmla="*/ 4316985 h 5324960"/>
              <a:gd name="connsiteX54" fmla="*/ 103575 w 5237175"/>
              <a:gd name="connsiteY54" fmla="*/ 4268932 h 5324960"/>
              <a:gd name="connsiteX55" fmla="*/ 2650 w 5237175"/>
              <a:gd name="connsiteY55" fmla="*/ 3427299 h 5324960"/>
              <a:gd name="connsiteX56" fmla="*/ 150932 w 5237175"/>
              <a:gd name="connsiteY56" fmla="*/ 2834173 h 5324960"/>
              <a:gd name="connsiteX57" fmla="*/ 113860 w 5237175"/>
              <a:gd name="connsiteY57" fmla="*/ 2685893 h 5324960"/>
              <a:gd name="connsiteX58" fmla="*/ 373353 w 5237175"/>
              <a:gd name="connsiteY58" fmla="*/ 2253406 h 5324960"/>
              <a:gd name="connsiteX59" fmla="*/ 360996 w 5237175"/>
              <a:gd name="connsiteY59" fmla="*/ 2030985 h 5324960"/>
              <a:gd name="connsiteX60" fmla="*/ 471215 w 5237175"/>
              <a:gd name="connsiteY60" fmla="*/ 1863921 h 5324960"/>
              <a:gd name="connsiteX0" fmla="*/ 471215 w 5237175"/>
              <a:gd name="connsiteY0" fmla="*/ 1863921 h 5324960"/>
              <a:gd name="connsiteX1" fmla="*/ 2676143 w 5237175"/>
              <a:gd name="connsiteY1" fmla="*/ 163295 h 5324960"/>
              <a:gd name="connsiteX2" fmla="*/ 2929359 w 5237175"/>
              <a:gd name="connsiteY2" fmla="*/ 261771 h 5324960"/>
              <a:gd name="connsiteX3" fmla="*/ 3126309 w 5237175"/>
              <a:gd name="connsiteY3" fmla="*/ 22619 h 5324960"/>
              <a:gd name="connsiteX4" fmla="*/ 3449866 w 5237175"/>
              <a:gd name="connsiteY4" fmla="*/ 177364 h 5324960"/>
              <a:gd name="connsiteX5" fmla="*/ 3717153 w 5237175"/>
              <a:gd name="connsiteY5" fmla="*/ 205498 h 5324960"/>
              <a:gd name="connsiteX6" fmla="*/ 3914100 w 5237175"/>
              <a:gd name="connsiteY6" fmla="*/ 233636 h 5324960"/>
              <a:gd name="connsiteX7" fmla="*/ 4040708 w 5237175"/>
              <a:gd name="connsiteY7" fmla="*/ 711936 h 5324960"/>
              <a:gd name="connsiteX8" fmla="*/ 4209520 w 5237175"/>
              <a:gd name="connsiteY8" fmla="*/ 1148035 h 5324960"/>
              <a:gd name="connsiteX9" fmla="*/ 4476805 w 5237175"/>
              <a:gd name="connsiteY9" fmla="*/ 1471591 h 5324960"/>
              <a:gd name="connsiteX10" fmla="*/ 4701888 w 5237175"/>
              <a:gd name="connsiteY10" fmla="*/ 1809216 h 5324960"/>
              <a:gd name="connsiteX11" fmla="*/ 5236461 w 5237175"/>
              <a:gd name="connsiteY11" fmla="*/ 1696674 h 5324960"/>
              <a:gd name="connsiteX12" fmla="*/ 4814430 w 5237175"/>
              <a:gd name="connsiteY12" fmla="*/ 2428194 h 5324960"/>
              <a:gd name="connsiteX13" fmla="*/ 4263662 w 5237175"/>
              <a:gd name="connsiteY13" fmla="*/ 3049445 h 5324960"/>
              <a:gd name="connsiteX14" fmla="*/ 4276194 w 5237175"/>
              <a:gd name="connsiteY14" fmla="*/ 3166529 h 5324960"/>
              <a:gd name="connsiteX15" fmla="*/ 4271432 w 5237175"/>
              <a:gd name="connsiteY15" fmla="*/ 3233204 h 5324960"/>
              <a:gd name="connsiteX16" fmla="*/ 4313854 w 5237175"/>
              <a:gd name="connsiteY16" fmla="*/ 3483271 h 5324960"/>
              <a:gd name="connsiteX17" fmla="*/ 4361919 w 5237175"/>
              <a:gd name="connsiteY17" fmla="*/ 3642778 h 5324960"/>
              <a:gd name="connsiteX18" fmla="*/ 4359940 w 5237175"/>
              <a:gd name="connsiteY18" fmla="*/ 3798402 h 5324960"/>
              <a:gd name="connsiteX19" fmla="*/ 4054994 w 5237175"/>
              <a:gd name="connsiteY19" fmla="*/ 4046419 h 5324960"/>
              <a:gd name="connsiteX20" fmla="*/ 3961283 w 5237175"/>
              <a:gd name="connsiteY20" fmla="*/ 4149215 h 5324960"/>
              <a:gd name="connsiteX21" fmla="*/ 4071407 w 5237175"/>
              <a:gd name="connsiteY21" fmla="*/ 4395254 h 5324960"/>
              <a:gd name="connsiteX22" fmla="*/ 4068842 w 5237175"/>
              <a:gd name="connsiteY22" fmla="*/ 4510213 h 5324960"/>
              <a:gd name="connsiteX23" fmla="*/ 3829912 w 5237175"/>
              <a:gd name="connsiteY23" fmla="*/ 4595718 h 5324960"/>
              <a:gd name="connsiteX24" fmla="*/ 3842807 w 5237175"/>
              <a:gd name="connsiteY24" fmla="*/ 4676241 h 5324960"/>
              <a:gd name="connsiteX25" fmla="*/ 3828519 w 5237175"/>
              <a:gd name="connsiteY25" fmla="*/ 4757204 h 5324960"/>
              <a:gd name="connsiteX26" fmla="*/ 3718982 w 5237175"/>
              <a:gd name="connsiteY26" fmla="*/ 4890554 h 5324960"/>
              <a:gd name="connsiteX27" fmla="*/ 3633403 w 5237175"/>
              <a:gd name="connsiteY27" fmla="*/ 5043759 h 5324960"/>
              <a:gd name="connsiteX28" fmla="*/ 3571344 w 5237175"/>
              <a:gd name="connsiteY28" fmla="*/ 5133441 h 5324960"/>
              <a:gd name="connsiteX29" fmla="*/ 3452282 w 5237175"/>
              <a:gd name="connsiteY29" fmla="*/ 5195354 h 5324960"/>
              <a:gd name="connsiteX30" fmla="*/ 3333220 w 5237175"/>
              <a:gd name="connsiteY30" fmla="*/ 5242979 h 5324960"/>
              <a:gd name="connsiteX31" fmla="*/ 3194298 w 5237175"/>
              <a:gd name="connsiteY31" fmla="*/ 5262835 h 5324960"/>
              <a:gd name="connsiteX32" fmla="*/ 2947457 w 5237175"/>
              <a:gd name="connsiteY32" fmla="*/ 5323942 h 5324960"/>
              <a:gd name="connsiteX33" fmla="*/ 2837919 w 5237175"/>
              <a:gd name="connsiteY33" fmla="*/ 5242979 h 5324960"/>
              <a:gd name="connsiteX34" fmla="*/ 2756957 w 5237175"/>
              <a:gd name="connsiteY34" fmla="*/ 4976279 h 5324960"/>
              <a:gd name="connsiteX35" fmla="*/ 2656944 w 5237175"/>
              <a:gd name="connsiteY35" fmla="*/ 4828641 h 5324960"/>
              <a:gd name="connsiteX36" fmla="*/ 2567702 w 5237175"/>
              <a:gd name="connsiteY36" fmla="*/ 4573445 h 5324960"/>
              <a:gd name="connsiteX37" fmla="*/ 2390244 w 5237175"/>
              <a:gd name="connsiteY37" fmla="*/ 4147604 h 5324960"/>
              <a:gd name="connsiteX38" fmla="*/ 2286127 w 5237175"/>
              <a:gd name="connsiteY38" fmla="*/ 3948603 h 5324960"/>
              <a:gd name="connsiteX39" fmla="*/ 2282245 w 5237175"/>
              <a:gd name="connsiteY39" fmla="*/ 3806827 h 5324960"/>
              <a:gd name="connsiteX40" fmla="*/ 2465126 w 5237175"/>
              <a:gd name="connsiteY40" fmla="*/ 3356663 h 5324960"/>
              <a:gd name="connsiteX41" fmla="*/ 2099365 w 5237175"/>
              <a:gd name="connsiteY41" fmla="*/ 2723615 h 5324960"/>
              <a:gd name="connsiteX42" fmla="*/ 2052400 w 5237175"/>
              <a:gd name="connsiteY42" fmla="*/ 2250956 h 5324960"/>
              <a:gd name="connsiteX43" fmla="*/ 1880657 w 5237175"/>
              <a:gd name="connsiteY43" fmla="*/ 2247366 h 5324960"/>
              <a:gd name="connsiteX44" fmla="*/ 1633007 w 5237175"/>
              <a:gd name="connsiteY44" fmla="*/ 2047341 h 5324960"/>
              <a:gd name="connsiteX45" fmla="*/ 1801625 w 5237175"/>
              <a:gd name="connsiteY45" fmla="*/ 2210038 h 5324960"/>
              <a:gd name="connsiteX46" fmla="*/ 1917947 w 5237175"/>
              <a:gd name="connsiteY46" fmla="*/ 2562325 h 5324960"/>
              <a:gd name="connsiteX47" fmla="*/ 1892048 w 5237175"/>
              <a:gd name="connsiteY47" fmla="*/ 3105901 h 5324960"/>
              <a:gd name="connsiteX48" fmla="*/ 1621385 w 5237175"/>
              <a:gd name="connsiteY48" fmla="*/ 3513795 h 5324960"/>
              <a:gd name="connsiteX49" fmla="*/ 1062150 w 5237175"/>
              <a:gd name="connsiteY49" fmla="*/ 3873567 h 5324960"/>
              <a:gd name="connsiteX50" fmla="*/ 744055 w 5237175"/>
              <a:gd name="connsiteY50" fmla="*/ 4032780 h 5324960"/>
              <a:gd name="connsiteX51" fmla="*/ 330528 w 5237175"/>
              <a:gd name="connsiteY51" fmla="*/ 4199348 h 5324960"/>
              <a:gd name="connsiteX52" fmla="*/ 237428 w 5237175"/>
              <a:gd name="connsiteY52" fmla="*/ 4316985 h 5324960"/>
              <a:gd name="connsiteX53" fmla="*/ 103575 w 5237175"/>
              <a:gd name="connsiteY53" fmla="*/ 4268932 h 5324960"/>
              <a:gd name="connsiteX54" fmla="*/ 2650 w 5237175"/>
              <a:gd name="connsiteY54" fmla="*/ 3427299 h 5324960"/>
              <a:gd name="connsiteX55" fmla="*/ 150932 w 5237175"/>
              <a:gd name="connsiteY55" fmla="*/ 2834173 h 5324960"/>
              <a:gd name="connsiteX56" fmla="*/ 113860 w 5237175"/>
              <a:gd name="connsiteY56" fmla="*/ 2685893 h 5324960"/>
              <a:gd name="connsiteX57" fmla="*/ 373353 w 5237175"/>
              <a:gd name="connsiteY57" fmla="*/ 2253406 h 5324960"/>
              <a:gd name="connsiteX58" fmla="*/ 360996 w 5237175"/>
              <a:gd name="connsiteY58" fmla="*/ 2030985 h 5324960"/>
              <a:gd name="connsiteX59" fmla="*/ 471215 w 5237175"/>
              <a:gd name="connsiteY59" fmla="*/ 1863921 h 5324960"/>
              <a:gd name="connsiteX0" fmla="*/ 471215 w 5237175"/>
              <a:gd name="connsiteY0" fmla="*/ 1863921 h 5324960"/>
              <a:gd name="connsiteX1" fmla="*/ 2929359 w 5237175"/>
              <a:gd name="connsiteY1" fmla="*/ 261771 h 5324960"/>
              <a:gd name="connsiteX2" fmla="*/ 3126309 w 5237175"/>
              <a:gd name="connsiteY2" fmla="*/ 22619 h 5324960"/>
              <a:gd name="connsiteX3" fmla="*/ 3449866 w 5237175"/>
              <a:gd name="connsiteY3" fmla="*/ 177364 h 5324960"/>
              <a:gd name="connsiteX4" fmla="*/ 3717153 w 5237175"/>
              <a:gd name="connsiteY4" fmla="*/ 205498 h 5324960"/>
              <a:gd name="connsiteX5" fmla="*/ 3914100 w 5237175"/>
              <a:gd name="connsiteY5" fmla="*/ 233636 h 5324960"/>
              <a:gd name="connsiteX6" fmla="*/ 4040708 w 5237175"/>
              <a:gd name="connsiteY6" fmla="*/ 711936 h 5324960"/>
              <a:gd name="connsiteX7" fmla="*/ 4209520 w 5237175"/>
              <a:gd name="connsiteY7" fmla="*/ 1148035 h 5324960"/>
              <a:gd name="connsiteX8" fmla="*/ 4476805 w 5237175"/>
              <a:gd name="connsiteY8" fmla="*/ 1471591 h 5324960"/>
              <a:gd name="connsiteX9" fmla="*/ 4701888 w 5237175"/>
              <a:gd name="connsiteY9" fmla="*/ 1809216 h 5324960"/>
              <a:gd name="connsiteX10" fmla="*/ 5236461 w 5237175"/>
              <a:gd name="connsiteY10" fmla="*/ 1696674 h 5324960"/>
              <a:gd name="connsiteX11" fmla="*/ 4814430 w 5237175"/>
              <a:gd name="connsiteY11" fmla="*/ 2428194 h 5324960"/>
              <a:gd name="connsiteX12" fmla="*/ 4263662 w 5237175"/>
              <a:gd name="connsiteY12" fmla="*/ 3049445 h 5324960"/>
              <a:gd name="connsiteX13" fmla="*/ 4276194 w 5237175"/>
              <a:gd name="connsiteY13" fmla="*/ 3166529 h 5324960"/>
              <a:gd name="connsiteX14" fmla="*/ 4271432 w 5237175"/>
              <a:gd name="connsiteY14" fmla="*/ 3233204 h 5324960"/>
              <a:gd name="connsiteX15" fmla="*/ 4313854 w 5237175"/>
              <a:gd name="connsiteY15" fmla="*/ 3483271 h 5324960"/>
              <a:gd name="connsiteX16" fmla="*/ 4361919 w 5237175"/>
              <a:gd name="connsiteY16" fmla="*/ 3642778 h 5324960"/>
              <a:gd name="connsiteX17" fmla="*/ 4359940 w 5237175"/>
              <a:gd name="connsiteY17" fmla="*/ 3798402 h 5324960"/>
              <a:gd name="connsiteX18" fmla="*/ 4054994 w 5237175"/>
              <a:gd name="connsiteY18" fmla="*/ 4046419 h 5324960"/>
              <a:gd name="connsiteX19" fmla="*/ 3961283 w 5237175"/>
              <a:gd name="connsiteY19" fmla="*/ 4149215 h 5324960"/>
              <a:gd name="connsiteX20" fmla="*/ 4071407 w 5237175"/>
              <a:gd name="connsiteY20" fmla="*/ 4395254 h 5324960"/>
              <a:gd name="connsiteX21" fmla="*/ 4068842 w 5237175"/>
              <a:gd name="connsiteY21" fmla="*/ 4510213 h 5324960"/>
              <a:gd name="connsiteX22" fmla="*/ 3829912 w 5237175"/>
              <a:gd name="connsiteY22" fmla="*/ 4595718 h 5324960"/>
              <a:gd name="connsiteX23" fmla="*/ 3842807 w 5237175"/>
              <a:gd name="connsiteY23" fmla="*/ 4676241 h 5324960"/>
              <a:gd name="connsiteX24" fmla="*/ 3828519 w 5237175"/>
              <a:gd name="connsiteY24" fmla="*/ 4757204 h 5324960"/>
              <a:gd name="connsiteX25" fmla="*/ 3718982 w 5237175"/>
              <a:gd name="connsiteY25" fmla="*/ 4890554 h 5324960"/>
              <a:gd name="connsiteX26" fmla="*/ 3633403 w 5237175"/>
              <a:gd name="connsiteY26" fmla="*/ 5043759 h 5324960"/>
              <a:gd name="connsiteX27" fmla="*/ 3571344 w 5237175"/>
              <a:gd name="connsiteY27" fmla="*/ 5133441 h 5324960"/>
              <a:gd name="connsiteX28" fmla="*/ 3452282 w 5237175"/>
              <a:gd name="connsiteY28" fmla="*/ 5195354 h 5324960"/>
              <a:gd name="connsiteX29" fmla="*/ 3333220 w 5237175"/>
              <a:gd name="connsiteY29" fmla="*/ 5242979 h 5324960"/>
              <a:gd name="connsiteX30" fmla="*/ 3194298 w 5237175"/>
              <a:gd name="connsiteY30" fmla="*/ 5262835 h 5324960"/>
              <a:gd name="connsiteX31" fmla="*/ 2947457 w 5237175"/>
              <a:gd name="connsiteY31" fmla="*/ 5323942 h 5324960"/>
              <a:gd name="connsiteX32" fmla="*/ 2837919 w 5237175"/>
              <a:gd name="connsiteY32" fmla="*/ 5242979 h 5324960"/>
              <a:gd name="connsiteX33" fmla="*/ 2756957 w 5237175"/>
              <a:gd name="connsiteY33" fmla="*/ 4976279 h 5324960"/>
              <a:gd name="connsiteX34" fmla="*/ 2656944 w 5237175"/>
              <a:gd name="connsiteY34" fmla="*/ 4828641 h 5324960"/>
              <a:gd name="connsiteX35" fmla="*/ 2567702 w 5237175"/>
              <a:gd name="connsiteY35" fmla="*/ 4573445 h 5324960"/>
              <a:gd name="connsiteX36" fmla="*/ 2390244 w 5237175"/>
              <a:gd name="connsiteY36" fmla="*/ 4147604 h 5324960"/>
              <a:gd name="connsiteX37" fmla="*/ 2286127 w 5237175"/>
              <a:gd name="connsiteY37" fmla="*/ 3948603 h 5324960"/>
              <a:gd name="connsiteX38" fmla="*/ 2282245 w 5237175"/>
              <a:gd name="connsiteY38" fmla="*/ 3806827 h 5324960"/>
              <a:gd name="connsiteX39" fmla="*/ 2465126 w 5237175"/>
              <a:gd name="connsiteY39" fmla="*/ 3356663 h 5324960"/>
              <a:gd name="connsiteX40" fmla="*/ 2099365 w 5237175"/>
              <a:gd name="connsiteY40" fmla="*/ 2723615 h 5324960"/>
              <a:gd name="connsiteX41" fmla="*/ 2052400 w 5237175"/>
              <a:gd name="connsiteY41" fmla="*/ 2250956 h 5324960"/>
              <a:gd name="connsiteX42" fmla="*/ 1880657 w 5237175"/>
              <a:gd name="connsiteY42" fmla="*/ 2247366 h 5324960"/>
              <a:gd name="connsiteX43" fmla="*/ 1633007 w 5237175"/>
              <a:gd name="connsiteY43" fmla="*/ 2047341 h 5324960"/>
              <a:gd name="connsiteX44" fmla="*/ 1801625 w 5237175"/>
              <a:gd name="connsiteY44" fmla="*/ 2210038 h 5324960"/>
              <a:gd name="connsiteX45" fmla="*/ 1917947 w 5237175"/>
              <a:gd name="connsiteY45" fmla="*/ 2562325 h 5324960"/>
              <a:gd name="connsiteX46" fmla="*/ 1892048 w 5237175"/>
              <a:gd name="connsiteY46" fmla="*/ 3105901 h 5324960"/>
              <a:gd name="connsiteX47" fmla="*/ 1621385 w 5237175"/>
              <a:gd name="connsiteY47" fmla="*/ 3513795 h 5324960"/>
              <a:gd name="connsiteX48" fmla="*/ 1062150 w 5237175"/>
              <a:gd name="connsiteY48" fmla="*/ 3873567 h 5324960"/>
              <a:gd name="connsiteX49" fmla="*/ 744055 w 5237175"/>
              <a:gd name="connsiteY49" fmla="*/ 4032780 h 5324960"/>
              <a:gd name="connsiteX50" fmla="*/ 330528 w 5237175"/>
              <a:gd name="connsiteY50" fmla="*/ 4199348 h 5324960"/>
              <a:gd name="connsiteX51" fmla="*/ 237428 w 5237175"/>
              <a:gd name="connsiteY51" fmla="*/ 4316985 h 5324960"/>
              <a:gd name="connsiteX52" fmla="*/ 103575 w 5237175"/>
              <a:gd name="connsiteY52" fmla="*/ 4268932 h 5324960"/>
              <a:gd name="connsiteX53" fmla="*/ 2650 w 5237175"/>
              <a:gd name="connsiteY53" fmla="*/ 3427299 h 5324960"/>
              <a:gd name="connsiteX54" fmla="*/ 150932 w 5237175"/>
              <a:gd name="connsiteY54" fmla="*/ 2834173 h 5324960"/>
              <a:gd name="connsiteX55" fmla="*/ 113860 w 5237175"/>
              <a:gd name="connsiteY55" fmla="*/ 2685893 h 5324960"/>
              <a:gd name="connsiteX56" fmla="*/ 373353 w 5237175"/>
              <a:gd name="connsiteY56" fmla="*/ 2253406 h 5324960"/>
              <a:gd name="connsiteX57" fmla="*/ 360996 w 5237175"/>
              <a:gd name="connsiteY57" fmla="*/ 2030985 h 5324960"/>
              <a:gd name="connsiteX58" fmla="*/ 471215 w 5237175"/>
              <a:gd name="connsiteY58" fmla="*/ 1863921 h 5324960"/>
              <a:gd name="connsiteX0" fmla="*/ 471215 w 5237175"/>
              <a:gd name="connsiteY0" fmla="*/ 1841302 h 5302341"/>
              <a:gd name="connsiteX1" fmla="*/ 3126309 w 5237175"/>
              <a:gd name="connsiteY1" fmla="*/ 0 h 5302341"/>
              <a:gd name="connsiteX2" fmla="*/ 3449866 w 5237175"/>
              <a:gd name="connsiteY2" fmla="*/ 154745 h 5302341"/>
              <a:gd name="connsiteX3" fmla="*/ 3717153 w 5237175"/>
              <a:gd name="connsiteY3" fmla="*/ 182879 h 5302341"/>
              <a:gd name="connsiteX4" fmla="*/ 3914100 w 5237175"/>
              <a:gd name="connsiteY4" fmla="*/ 211017 h 5302341"/>
              <a:gd name="connsiteX5" fmla="*/ 4040708 w 5237175"/>
              <a:gd name="connsiteY5" fmla="*/ 689317 h 5302341"/>
              <a:gd name="connsiteX6" fmla="*/ 4209520 w 5237175"/>
              <a:gd name="connsiteY6" fmla="*/ 1125416 h 5302341"/>
              <a:gd name="connsiteX7" fmla="*/ 4476805 w 5237175"/>
              <a:gd name="connsiteY7" fmla="*/ 1448972 h 5302341"/>
              <a:gd name="connsiteX8" fmla="*/ 4701888 w 5237175"/>
              <a:gd name="connsiteY8" fmla="*/ 1786597 h 5302341"/>
              <a:gd name="connsiteX9" fmla="*/ 5236461 w 5237175"/>
              <a:gd name="connsiteY9" fmla="*/ 1674055 h 5302341"/>
              <a:gd name="connsiteX10" fmla="*/ 4814430 w 5237175"/>
              <a:gd name="connsiteY10" fmla="*/ 2405575 h 5302341"/>
              <a:gd name="connsiteX11" fmla="*/ 4263662 w 5237175"/>
              <a:gd name="connsiteY11" fmla="*/ 3026826 h 5302341"/>
              <a:gd name="connsiteX12" fmla="*/ 4276194 w 5237175"/>
              <a:gd name="connsiteY12" fmla="*/ 3143910 h 5302341"/>
              <a:gd name="connsiteX13" fmla="*/ 4271432 w 5237175"/>
              <a:gd name="connsiteY13" fmla="*/ 3210585 h 5302341"/>
              <a:gd name="connsiteX14" fmla="*/ 4313854 w 5237175"/>
              <a:gd name="connsiteY14" fmla="*/ 3460652 h 5302341"/>
              <a:gd name="connsiteX15" fmla="*/ 4361919 w 5237175"/>
              <a:gd name="connsiteY15" fmla="*/ 3620159 h 5302341"/>
              <a:gd name="connsiteX16" fmla="*/ 4359940 w 5237175"/>
              <a:gd name="connsiteY16" fmla="*/ 3775783 h 5302341"/>
              <a:gd name="connsiteX17" fmla="*/ 4054994 w 5237175"/>
              <a:gd name="connsiteY17" fmla="*/ 4023800 h 5302341"/>
              <a:gd name="connsiteX18" fmla="*/ 3961283 w 5237175"/>
              <a:gd name="connsiteY18" fmla="*/ 4126596 h 5302341"/>
              <a:gd name="connsiteX19" fmla="*/ 4071407 w 5237175"/>
              <a:gd name="connsiteY19" fmla="*/ 4372635 h 5302341"/>
              <a:gd name="connsiteX20" fmla="*/ 4068842 w 5237175"/>
              <a:gd name="connsiteY20" fmla="*/ 4487594 h 5302341"/>
              <a:gd name="connsiteX21" fmla="*/ 3829912 w 5237175"/>
              <a:gd name="connsiteY21" fmla="*/ 4573099 h 5302341"/>
              <a:gd name="connsiteX22" fmla="*/ 3842807 w 5237175"/>
              <a:gd name="connsiteY22" fmla="*/ 4653622 h 5302341"/>
              <a:gd name="connsiteX23" fmla="*/ 3828519 w 5237175"/>
              <a:gd name="connsiteY23" fmla="*/ 4734585 h 5302341"/>
              <a:gd name="connsiteX24" fmla="*/ 3718982 w 5237175"/>
              <a:gd name="connsiteY24" fmla="*/ 4867935 h 5302341"/>
              <a:gd name="connsiteX25" fmla="*/ 3633403 w 5237175"/>
              <a:gd name="connsiteY25" fmla="*/ 5021140 h 5302341"/>
              <a:gd name="connsiteX26" fmla="*/ 3571344 w 5237175"/>
              <a:gd name="connsiteY26" fmla="*/ 5110822 h 5302341"/>
              <a:gd name="connsiteX27" fmla="*/ 3452282 w 5237175"/>
              <a:gd name="connsiteY27" fmla="*/ 5172735 h 5302341"/>
              <a:gd name="connsiteX28" fmla="*/ 3333220 w 5237175"/>
              <a:gd name="connsiteY28" fmla="*/ 5220360 h 5302341"/>
              <a:gd name="connsiteX29" fmla="*/ 3194298 w 5237175"/>
              <a:gd name="connsiteY29" fmla="*/ 5240216 h 5302341"/>
              <a:gd name="connsiteX30" fmla="*/ 2947457 w 5237175"/>
              <a:gd name="connsiteY30" fmla="*/ 5301323 h 5302341"/>
              <a:gd name="connsiteX31" fmla="*/ 2837919 w 5237175"/>
              <a:gd name="connsiteY31" fmla="*/ 5220360 h 5302341"/>
              <a:gd name="connsiteX32" fmla="*/ 2756957 w 5237175"/>
              <a:gd name="connsiteY32" fmla="*/ 4953660 h 5302341"/>
              <a:gd name="connsiteX33" fmla="*/ 2656944 w 5237175"/>
              <a:gd name="connsiteY33" fmla="*/ 4806022 h 5302341"/>
              <a:gd name="connsiteX34" fmla="*/ 2567702 w 5237175"/>
              <a:gd name="connsiteY34" fmla="*/ 4550826 h 5302341"/>
              <a:gd name="connsiteX35" fmla="*/ 2390244 w 5237175"/>
              <a:gd name="connsiteY35" fmla="*/ 4124985 h 5302341"/>
              <a:gd name="connsiteX36" fmla="*/ 2286127 w 5237175"/>
              <a:gd name="connsiteY36" fmla="*/ 3925984 h 5302341"/>
              <a:gd name="connsiteX37" fmla="*/ 2282245 w 5237175"/>
              <a:gd name="connsiteY37" fmla="*/ 3784208 h 5302341"/>
              <a:gd name="connsiteX38" fmla="*/ 2465126 w 5237175"/>
              <a:gd name="connsiteY38" fmla="*/ 3334044 h 5302341"/>
              <a:gd name="connsiteX39" fmla="*/ 2099365 w 5237175"/>
              <a:gd name="connsiteY39" fmla="*/ 2700996 h 5302341"/>
              <a:gd name="connsiteX40" fmla="*/ 2052400 w 5237175"/>
              <a:gd name="connsiteY40" fmla="*/ 2228337 h 5302341"/>
              <a:gd name="connsiteX41" fmla="*/ 1880657 w 5237175"/>
              <a:gd name="connsiteY41" fmla="*/ 2224747 h 5302341"/>
              <a:gd name="connsiteX42" fmla="*/ 1633007 w 5237175"/>
              <a:gd name="connsiteY42" fmla="*/ 2024722 h 5302341"/>
              <a:gd name="connsiteX43" fmla="*/ 1801625 w 5237175"/>
              <a:gd name="connsiteY43" fmla="*/ 2187419 h 5302341"/>
              <a:gd name="connsiteX44" fmla="*/ 1917947 w 5237175"/>
              <a:gd name="connsiteY44" fmla="*/ 2539706 h 5302341"/>
              <a:gd name="connsiteX45" fmla="*/ 1892048 w 5237175"/>
              <a:gd name="connsiteY45" fmla="*/ 3083282 h 5302341"/>
              <a:gd name="connsiteX46" fmla="*/ 1621385 w 5237175"/>
              <a:gd name="connsiteY46" fmla="*/ 3491176 h 5302341"/>
              <a:gd name="connsiteX47" fmla="*/ 1062150 w 5237175"/>
              <a:gd name="connsiteY47" fmla="*/ 3850948 h 5302341"/>
              <a:gd name="connsiteX48" fmla="*/ 744055 w 5237175"/>
              <a:gd name="connsiteY48" fmla="*/ 4010161 h 5302341"/>
              <a:gd name="connsiteX49" fmla="*/ 330528 w 5237175"/>
              <a:gd name="connsiteY49" fmla="*/ 4176729 h 5302341"/>
              <a:gd name="connsiteX50" fmla="*/ 237428 w 5237175"/>
              <a:gd name="connsiteY50" fmla="*/ 4294366 h 5302341"/>
              <a:gd name="connsiteX51" fmla="*/ 103575 w 5237175"/>
              <a:gd name="connsiteY51" fmla="*/ 4246313 h 5302341"/>
              <a:gd name="connsiteX52" fmla="*/ 2650 w 5237175"/>
              <a:gd name="connsiteY52" fmla="*/ 3404680 h 5302341"/>
              <a:gd name="connsiteX53" fmla="*/ 150932 w 5237175"/>
              <a:gd name="connsiteY53" fmla="*/ 2811554 h 5302341"/>
              <a:gd name="connsiteX54" fmla="*/ 113860 w 5237175"/>
              <a:gd name="connsiteY54" fmla="*/ 2663274 h 5302341"/>
              <a:gd name="connsiteX55" fmla="*/ 373353 w 5237175"/>
              <a:gd name="connsiteY55" fmla="*/ 2230787 h 5302341"/>
              <a:gd name="connsiteX56" fmla="*/ 360996 w 5237175"/>
              <a:gd name="connsiteY56" fmla="*/ 2008366 h 5302341"/>
              <a:gd name="connsiteX57" fmla="*/ 471215 w 5237175"/>
              <a:gd name="connsiteY57" fmla="*/ 1841302 h 5302341"/>
              <a:gd name="connsiteX0" fmla="*/ 471215 w 5237175"/>
              <a:gd name="connsiteY0" fmla="*/ 1832636 h 5293675"/>
              <a:gd name="connsiteX1" fmla="*/ 3449866 w 5237175"/>
              <a:gd name="connsiteY1" fmla="*/ 146079 h 5293675"/>
              <a:gd name="connsiteX2" fmla="*/ 3717153 w 5237175"/>
              <a:gd name="connsiteY2" fmla="*/ 174213 h 5293675"/>
              <a:gd name="connsiteX3" fmla="*/ 3914100 w 5237175"/>
              <a:gd name="connsiteY3" fmla="*/ 202351 h 5293675"/>
              <a:gd name="connsiteX4" fmla="*/ 4040708 w 5237175"/>
              <a:gd name="connsiteY4" fmla="*/ 680651 h 5293675"/>
              <a:gd name="connsiteX5" fmla="*/ 4209520 w 5237175"/>
              <a:gd name="connsiteY5" fmla="*/ 1116750 h 5293675"/>
              <a:gd name="connsiteX6" fmla="*/ 4476805 w 5237175"/>
              <a:gd name="connsiteY6" fmla="*/ 1440306 h 5293675"/>
              <a:gd name="connsiteX7" fmla="*/ 4701888 w 5237175"/>
              <a:gd name="connsiteY7" fmla="*/ 1777931 h 5293675"/>
              <a:gd name="connsiteX8" fmla="*/ 5236461 w 5237175"/>
              <a:gd name="connsiteY8" fmla="*/ 1665389 h 5293675"/>
              <a:gd name="connsiteX9" fmla="*/ 4814430 w 5237175"/>
              <a:gd name="connsiteY9" fmla="*/ 2396909 h 5293675"/>
              <a:gd name="connsiteX10" fmla="*/ 4263662 w 5237175"/>
              <a:gd name="connsiteY10" fmla="*/ 3018160 h 5293675"/>
              <a:gd name="connsiteX11" fmla="*/ 4276194 w 5237175"/>
              <a:gd name="connsiteY11" fmla="*/ 3135244 h 5293675"/>
              <a:gd name="connsiteX12" fmla="*/ 4271432 w 5237175"/>
              <a:gd name="connsiteY12" fmla="*/ 3201919 h 5293675"/>
              <a:gd name="connsiteX13" fmla="*/ 4313854 w 5237175"/>
              <a:gd name="connsiteY13" fmla="*/ 3451986 h 5293675"/>
              <a:gd name="connsiteX14" fmla="*/ 4361919 w 5237175"/>
              <a:gd name="connsiteY14" fmla="*/ 3611493 h 5293675"/>
              <a:gd name="connsiteX15" fmla="*/ 4359940 w 5237175"/>
              <a:gd name="connsiteY15" fmla="*/ 3767117 h 5293675"/>
              <a:gd name="connsiteX16" fmla="*/ 4054994 w 5237175"/>
              <a:gd name="connsiteY16" fmla="*/ 4015134 h 5293675"/>
              <a:gd name="connsiteX17" fmla="*/ 3961283 w 5237175"/>
              <a:gd name="connsiteY17" fmla="*/ 4117930 h 5293675"/>
              <a:gd name="connsiteX18" fmla="*/ 4071407 w 5237175"/>
              <a:gd name="connsiteY18" fmla="*/ 4363969 h 5293675"/>
              <a:gd name="connsiteX19" fmla="*/ 4068842 w 5237175"/>
              <a:gd name="connsiteY19" fmla="*/ 4478928 h 5293675"/>
              <a:gd name="connsiteX20" fmla="*/ 3829912 w 5237175"/>
              <a:gd name="connsiteY20" fmla="*/ 4564433 h 5293675"/>
              <a:gd name="connsiteX21" fmla="*/ 3842807 w 5237175"/>
              <a:gd name="connsiteY21" fmla="*/ 4644956 h 5293675"/>
              <a:gd name="connsiteX22" fmla="*/ 3828519 w 5237175"/>
              <a:gd name="connsiteY22" fmla="*/ 4725919 h 5293675"/>
              <a:gd name="connsiteX23" fmla="*/ 3718982 w 5237175"/>
              <a:gd name="connsiteY23" fmla="*/ 4859269 h 5293675"/>
              <a:gd name="connsiteX24" fmla="*/ 3633403 w 5237175"/>
              <a:gd name="connsiteY24" fmla="*/ 5012474 h 5293675"/>
              <a:gd name="connsiteX25" fmla="*/ 3571344 w 5237175"/>
              <a:gd name="connsiteY25" fmla="*/ 5102156 h 5293675"/>
              <a:gd name="connsiteX26" fmla="*/ 3452282 w 5237175"/>
              <a:gd name="connsiteY26" fmla="*/ 5164069 h 5293675"/>
              <a:gd name="connsiteX27" fmla="*/ 3333220 w 5237175"/>
              <a:gd name="connsiteY27" fmla="*/ 5211694 h 5293675"/>
              <a:gd name="connsiteX28" fmla="*/ 3194298 w 5237175"/>
              <a:gd name="connsiteY28" fmla="*/ 5231550 h 5293675"/>
              <a:gd name="connsiteX29" fmla="*/ 2947457 w 5237175"/>
              <a:gd name="connsiteY29" fmla="*/ 5292657 h 5293675"/>
              <a:gd name="connsiteX30" fmla="*/ 2837919 w 5237175"/>
              <a:gd name="connsiteY30" fmla="*/ 5211694 h 5293675"/>
              <a:gd name="connsiteX31" fmla="*/ 2756957 w 5237175"/>
              <a:gd name="connsiteY31" fmla="*/ 4944994 h 5293675"/>
              <a:gd name="connsiteX32" fmla="*/ 2656944 w 5237175"/>
              <a:gd name="connsiteY32" fmla="*/ 4797356 h 5293675"/>
              <a:gd name="connsiteX33" fmla="*/ 2567702 w 5237175"/>
              <a:gd name="connsiteY33" fmla="*/ 4542160 h 5293675"/>
              <a:gd name="connsiteX34" fmla="*/ 2390244 w 5237175"/>
              <a:gd name="connsiteY34" fmla="*/ 4116319 h 5293675"/>
              <a:gd name="connsiteX35" fmla="*/ 2286127 w 5237175"/>
              <a:gd name="connsiteY35" fmla="*/ 3917318 h 5293675"/>
              <a:gd name="connsiteX36" fmla="*/ 2282245 w 5237175"/>
              <a:gd name="connsiteY36" fmla="*/ 3775542 h 5293675"/>
              <a:gd name="connsiteX37" fmla="*/ 2465126 w 5237175"/>
              <a:gd name="connsiteY37" fmla="*/ 3325378 h 5293675"/>
              <a:gd name="connsiteX38" fmla="*/ 2099365 w 5237175"/>
              <a:gd name="connsiteY38" fmla="*/ 2692330 h 5293675"/>
              <a:gd name="connsiteX39" fmla="*/ 2052400 w 5237175"/>
              <a:gd name="connsiteY39" fmla="*/ 2219671 h 5293675"/>
              <a:gd name="connsiteX40" fmla="*/ 1880657 w 5237175"/>
              <a:gd name="connsiteY40" fmla="*/ 2216081 h 5293675"/>
              <a:gd name="connsiteX41" fmla="*/ 1633007 w 5237175"/>
              <a:gd name="connsiteY41" fmla="*/ 2016056 h 5293675"/>
              <a:gd name="connsiteX42" fmla="*/ 1801625 w 5237175"/>
              <a:gd name="connsiteY42" fmla="*/ 2178753 h 5293675"/>
              <a:gd name="connsiteX43" fmla="*/ 1917947 w 5237175"/>
              <a:gd name="connsiteY43" fmla="*/ 2531040 h 5293675"/>
              <a:gd name="connsiteX44" fmla="*/ 1892048 w 5237175"/>
              <a:gd name="connsiteY44" fmla="*/ 3074616 h 5293675"/>
              <a:gd name="connsiteX45" fmla="*/ 1621385 w 5237175"/>
              <a:gd name="connsiteY45" fmla="*/ 3482510 h 5293675"/>
              <a:gd name="connsiteX46" fmla="*/ 1062150 w 5237175"/>
              <a:gd name="connsiteY46" fmla="*/ 3842282 h 5293675"/>
              <a:gd name="connsiteX47" fmla="*/ 744055 w 5237175"/>
              <a:gd name="connsiteY47" fmla="*/ 4001495 h 5293675"/>
              <a:gd name="connsiteX48" fmla="*/ 330528 w 5237175"/>
              <a:gd name="connsiteY48" fmla="*/ 4168063 h 5293675"/>
              <a:gd name="connsiteX49" fmla="*/ 237428 w 5237175"/>
              <a:gd name="connsiteY49" fmla="*/ 4285700 h 5293675"/>
              <a:gd name="connsiteX50" fmla="*/ 103575 w 5237175"/>
              <a:gd name="connsiteY50" fmla="*/ 4237647 h 5293675"/>
              <a:gd name="connsiteX51" fmla="*/ 2650 w 5237175"/>
              <a:gd name="connsiteY51" fmla="*/ 3396014 h 5293675"/>
              <a:gd name="connsiteX52" fmla="*/ 150932 w 5237175"/>
              <a:gd name="connsiteY52" fmla="*/ 2802888 h 5293675"/>
              <a:gd name="connsiteX53" fmla="*/ 113860 w 5237175"/>
              <a:gd name="connsiteY53" fmla="*/ 2654608 h 5293675"/>
              <a:gd name="connsiteX54" fmla="*/ 373353 w 5237175"/>
              <a:gd name="connsiteY54" fmla="*/ 2222121 h 5293675"/>
              <a:gd name="connsiteX55" fmla="*/ 360996 w 5237175"/>
              <a:gd name="connsiteY55" fmla="*/ 1999700 h 5293675"/>
              <a:gd name="connsiteX56" fmla="*/ 471215 w 5237175"/>
              <a:gd name="connsiteY56" fmla="*/ 1832636 h 5293675"/>
              <a:gd name="connsiteX0" fmla="*/ 471215 w 5237175"/>
              <a:gd name="connsiteY0" fmla="*/ 1785049 h 5246088"/>
              <a:gd name="connsiteX1" fmla="*/ 3717153 w 5237175"/>
              <a:gd name="connsiteY1" fmla="*/ 126626 h 5246088"/>
              <a:gd name="connsiteX2" fmla="*/ 3914100 w 5237175"/>
              <a:gd name="connsiteY2" fmla="*/ 154764 h 5246088"/>
              <a:gd name="connsiteX3" fmla="*/ 4040708 w 5237175"/>
              <a:gd name="connsiteY3" fmla="*/ 633064 h 5246088"/>
              <a:gd name="connsiteX4" fmla="*/ 4209520 w 5237175"/>
              <a:gd name="connsiteY4" fmla="*/ 1069163 h 5246088"/>
              <a:gd name="connsiteX5" fmla="*/ 4476805 w 5237175"/>
              <a:gd name="connsiteY5" fmla="*/ 1392719 h 5246088"/>
              <a:gd name="connsiteX6" fmla="*/ 4701888 w 5237175"/>
              <a:gd name="connsiteY6" fmla="*/ 1730344 h 5246088"/>
              <a:gd name="connsiteX7" fmla="*/ 5236461 w 5237175"/>
              <a:gd name="connsiteY7" fmla="*/ 1617802 h 5246088"/>
              <a:gd name="connsiteX8" fmla="*/ 4814430 w 5237175"/>
              <a:gd name="connsiteY8" fmla="*/ 2349322 h 5246088"/>
              <a:gd name="connsiteX9" fmla="*/ 4263662 w 5237175"/>
              <a:gd name="connsiteY9" fmla="*/ 2970573 h 5246088"/>
              <a:gd name="connsiteX10" fmla="*/ 4276194 w 5237175"/>
              <a:gd name="connsiteY10" fmla="*/ 3087657 h 5246088"/>
              <a:gd name="connsiteX11" fmla="*/ 4271432 w 5237175"/>
              <a:gd name="connsiteY11" fmla="*/ 3154332 h 5246088"/>
              <a:gd name="connsiteX12" fmla="*/ 4313854 w 5237175"/>
              <a:gd name="connsiteY12" fmla="*/ 3404399 h 5246088"/>
              <a:gd name="connsiteX13" fmla="*/ 4361919 w 5237175"/>
              <a:gd name="connsiteY13" fmla="*/ 3563906 h 5246088"/>
              <a:gd name="connsiteX14" fmla="*/ 4359940 w 5237175"/>
              <a:gd name="connsiteY14" fmla="*/ 3719530 h 5246088"/>
              <a:gd name="connsiteX15" fmla="*/ 4054994 w 5237175"/>
              <a:gd name="connsiteY15" fmla="*/ 3967547 h 5246088"/>
              <a:gd name="connsiteX16" fmla="*/ 3961283 w 5237175"/>
              <a:gd name="connsiteY16" fmla="*/ 4070343 h 5246088"/>
              <a:gd name="connsiteX17" fmla="*/ 4071407 w 5237175"/>
              <a:gd name="connsiteY17" fmla="*/ 4316382 h 5246088"/>
              <a:gd name="connsiteX18" fmla="*/ 4068842 w 5237175"/>
              <a:gd name="connsiteY18" fmla="*/ 4431341 h 5246088"/>
              <a:gd name="connsiteX19" fmla="*/ 3829912 w 5237175"/>
              <a:gd name="connsiteY19" fmla="*/ 4516846 h 5246088"/>
              <a:gd name="connsiteX20" fmla="*/ 3842807 w 5237175"/>
              <a:gd name="connsiteY20" fmla="*/ 4597369 h 5246088"/>
              <a:gd name="connsiteX21" fmla="*/ 3828519 w 5237175"/>
              <a:gd name="connsiteY21" fmla="*/ 4678332 h 5246088"/>
              <a:gd name="connsiteX22" fmla="*/ 3718982 w 5237175"/>
              <a:gd name="connsiteY22" fmla="*/ 4811682 h 5246088"/>
              <a:gd name="connsiteX23" fmla="*/ 3633403 w 5237175"/>
              <a:gd name="connsiteY23" fmla="*/ 4964887 h 5246088"/>
              <a:gd name="connsiteX24" fmla="*/ 3571344 w 5237175"/>
              <a:gd name="connsiteY24" fmla="*/ 5054569 h 5246088"/>
              <a:gd name="connsiteX25" fmla="*/ 3452282 w 5237175"/>
              <a:gd name="connsiteY25" fmla="*/ 5116482 h 5246088"/>
              <a:gd name="connsiteX26" fmla="*/ 3333220 w 5237175"/>
              <a:gd name="connsiteY26" fmla="*/ 5164107 h 5246088"/>
              <a:gd name="connsiteX27" fmla="*/ 3194298 w 5237175"/>
              <a:gd name="connsiteY27" fmla="*/ 5183963 h 5246088"/>
              <a:gd name="connsiteX28" fmla="*/ 2947457 w 5237175"/>
              <a:gd name="connsiteY28" fmla="*/ 5245070 h 5246088"/>
              <a:gd name="connsiteX29" fmla="*/ 2837919 w 5237175"/>
              <a:gd name="connsiteY29" fmla="*/ 5164107 h 5246088"/>
              <a:gd name="connsiteX30" fmla="*/ 2756957 w 5237175"/>
              <a:gd name="connsiteY30" fmla="*/ 4897407 h 5246088"/>
              <a:gd name="connsiteX31" fmla="*/ 2656944 w 5237175"/>
              <a:gd name="connsiteY31" fmla="*/ 4749769 h 5246088"/>
              <a:gd name="connsiteX32" fmla="*/ 2567702 w 5237175"/>
              <a:gd name="connsiteY32" fmla="*/ 4494573 h 5246088"/>
              <a:gd name="connsiteX33" fmla="*/ 2390244 w 5237175"/>
              <a:gd name="connsiteY33" fmla="*/ 4068732 h 5246088"/>
              <a:gd name="connsiteX34" fmla="*/ 2286127 w 5237175"/>
              <a:gd name="connsiteY34" fmla="*/ 3869731 h 5246088"/>
              <a:gd name="connsiteX35" fmla="*/ 2282245 w 5237175"/>
              <a:gd name="connsiteY35" fmla="*/ 3727955 h 5246088"/>
              <a:gd name="connsiteX36" fmla="*/ 2465126 w 5237175"/>
              <a:gd name="connsiteY36" fmla="*/ 3277791 h 5246088"/>
              <a:gd name="connsiteX37" fmla="*/ 2099365 w 5237175"/>
              <a:gd name="connsiteY37" fmla="*/ 2644743 h 5246088"/>
              <a:gd name="connsiteX38" fmla="*/ 2052400 w 5237175"/>
              <a:gd name="connsiteY38" fmla="*/ 2172084 h 5246088"/>
              <a:gd name="connsiteX39" fmla="*/ 1880657 w 5237175"/>
              <a:gd name="connsiteY39" fmla="*/ 2168494 h 5246088"/>
              <a:gd name="connsiteX40" fmla="*/ 1633007 w 5237175"/>
              <a:gd name="connsiteY40" fmla="*/ 1968469 h 5246088"/>
              <a:gd name="connsiteX41" fmla="*/ 1801625 w 5237175"/>
              <a:gd name="connsiteY41" fmla="*/ 2131166 h 5246088"/>
              <a:gd name="connsiteX42" fmla="*/ 1917947 w 5237175"/>
              <a:gd name="connsiteY42" fmla="*/ 2483453 h 5246088"/>
              <a:gd name="connsiteX43" fmla="*/ 1892048 w 5237175"/>
              <a:gd name="connsiteY43" fmla="*/ 3027029 h 5246088"/>
              <a:gd name="connsiteX44" fmla="*/ 1621385 w 5237175"/>
              <a:gd name="connsiteY44" fmla="*/ 3434923 h 5246088"/>
              <a:gd name="connsiteX45" fmla="*/ 1062150 w 5237175"/>
              <a:gd name="connsiteY45" fmla="*/ 3794695 h 5246088"/>
              <a:gd name="connsiteX46" fmla="*/ 744055 w 5237175"/>
              <a:gd name="connsiteY46" fmla="*/ 3953908 h 5246088"/>
              <a:gd name="connsiteX47" fmla="*/ 330528 w 5237175"/>
              <a:gd name="connsiteY47" fmla="*/ 4120476 h 5246088"/>
              <a:gd name="connsiteX48" fmla="*/ 237428 w 5237175"/>
              <a:gd name="connsiteY48" fmla="*/ 4238113 h 5246088"/>
              <a:gd name="connsiteX49" fmla="*/ 103575 w 5237175"/>
              <a:gd name="connsiteY49" fmla="*/ 4190060 h 5246088"/>
              <a:gd name="connsiteX50" fmla="*/ 2650 w 5237175"/>
              <a:gd name="connsiteY50" fmla="*/ 3348427 h 5246088"/>
              <a:gd name="connsiteX51" fmla="*/ 150932 w 5237175"/>
              <a:gd name="connsiteY51" fmla="*/ 2755301 h 5246088"/>
              <a:gd name="connsiteX52" fmla="*/ 113860 w 5237175"/>
              <a:gd name="connsiteY52" fmla="*/ 2607021 h 5246088"/>
              <a:gd name="connsiteX53" fmla="*/ 373353 w 5237175"/>
              <a:gd name="connsiteY53" fmla="*/ 2174534 h 5246088"/>
              <a:gd name="connsiteX54" fmla="*/ 360996 w 5237175"/>
              <a:gd name="connsiteY54" fmla="*/ 1952113 h 5246088"/>
              <a:gd name="connsiteX55" fmla="*/ 471215 w 5237175"/>
              <a:gd name="connsiteY55" fmla="*/ 1785049 h 5246088"/>
              <a:gd name="connsiteX0" fmla="*/ 471215 w 5237175"/>
              <a:gd name="connsiteY0" fmla="*/ 1672410 h 5133449"/>
              <a:gd name="connsiteX1" fmla="*/ 3914100 w 5237175"/>
              <a:gd name="connsiteY1" fmla="*/ 42125 h 5133449"/>
              <a:gd name="connsiteX2" fmla="*/ 4040708 w 5237175"/>
              <a:gd name="connsiteY2" fmla="*/ 520425 h 5133449"/>
              <a:gd name="connsiteX3" fmla="*/ 4209520 w 5237175"/>
              <a:gd name="connsiteY3" fmla="*/ 956524 h 5133449"/>
              <a:gd name="connsiteX4" fmla="*/ 4476805 w 5237175"/>
              <a:gd name="connsiteY4" fmla="*/ 1280080 h 5133449"/>
              <a:gd name="connsiteX5" fmla="*/ 4701888 w 5237175"/>
              <a:gd name="connsiteY5" fmla="*/ 1617705 h 5133449"/>
              <a:gd name="connsiteX6" fmla="*/ 5236461 w 5237175"/>
              <a:gd name="connsiteY6" fmla="*/ 1505163 h 5133449"/>
              <a:gd name="connsiteX7" fmla="*/ 4814430 w 5237175"/>
              <a:gd name="connsiteY7" fmla="*/ 2236683 h 5133449"/>
              <a:gd name="connsiteX8" fmla="*/ 4263662 w 5237175"/>
              <a:gd name="connsiteY8" fmla="*/ 2857934 h 5133449"/>
              <a:gd name="connsiteX9" fmla="*/ 4276194 w 5237175"/>
              <a:gd name="connsiteY9" fmla="*/ 2975018 h 5133449"/>
              <a:gd name="connsiteX10" fmla="*/ 4271432 w 5237175"/>
              <a:gd name="connsiteY10" fmla="*/ 3041693 h 5133449"/>
              <a:gd name="connsiteX11" fmla="*/ 4313854 w 5237175"/>
              <a:gd name="connsiteY11" fmla="*/ 3291760 h 5133449"/>
              <a:gd name="connsiteX12" fmla="*/ 4361919 w 5237175"/>
              <a:gd name="connsiteY12" fmla="*/ 3451267 h 5133449"/>
              <a:gd name="connsiteX13" fmla="*/ 4359940 w 5237175"/>
              <a:gd name="connsiteY13" fmla="*/ 3606891 h 5133449"/>
              <a:gd name="connsiteX14" fmla="*/ 4054994 w 5237175"/>
              <a:gd name="connsiteY14" fmla="*/ 3854908 h 5133449"/>
              <a:gd name="connsiteX15" fmla="*/ 3961283 w 5237175"/>
              <a:gd name="connsiteY15" fmla="*/ 3957704 h 5133449"/>
              <a:gd name="connsiteX16" fmla="*/ 4071407 w 5237175"/>
              <a:gd name="connsiteY16" fmla="*/ 4203743 h 5133449"/>
              <a:gd name="connsiteX17" fmla="*/ 4068842 w 5237175"/>
              <a:gd name="connsiteY17" fmla="*/ 4318702 h 5133449"/>
              <a:gd name="connsiteX18" fmla="*/ 3829912 w 5237175"/>
              <a:gd name="connsiteY18" fmla="*/ 4404207 h 5133449"/>
              <a:gd name="connsiteX19" fmla="*/ 3842807 w 5237175"/>
              <a:gd name="connsiteY19" fmla="*/ 4484730 h 5133449"/>
              <a:gd name="connsiteX20" fmla="*/ 3828519 w 5237175"/>
              <a:gd name="connsiteY20" fmla="*/ 4565693 h 5133449"/>
              <a:gd name="connsiteX21" fmla="*/ 3718982 w 5237175"/>
              <a:gd name="connsiteY21" fmla="*/ 4699043 h 5133449"/>
              <a:gd name="connsiteX22" fmla="*/ 3633403 w 5237175"/>
              <a:gd name="connsiteY22" fmla="*/ 4852248 h 5133449"/>
              <a:gd name="connsiteX23" fmla="*/ 3571344 w 5237175"/>
              <a:gd name="connsiteY23" fmla="*/ 4941930 h 5133449"/>
              <a:gd name="connsiteX24" fmla="*/ 3452282 w 5237175"/>
              <a:gd name="connsiteY24" fmla="*/ 5003843 h 5133449"/>
              <a:gd name="connsiteX25" fmla="*/ 3333220 w 5237175"/>
              <a:gd name="connsiteY25" fmla="*/ 5051468 h 5133449"/>
              <a:gd name="connsiteX26" fmla="*/ 3194298 w 5237175"/>
              <a:gd name="connsiteY26" fmla="*/ 5071324 h 5133449"/>
              <a:gd name="connsiteX27" fmla="*/ 2947457 w 5237175"/>
              <a:gd name="connsiteY27" fmla="*/ 5132431 h 5133449"/>
              <a:gd name="connsiteX28" fmla="*/ 2837919 w 5237175"/>
              <a:gd name="connsiteY28" fmla="*/ 5051468 h 5133449"/>
              <a:gd name="connsiteX29" fmla="*/ 2756957 w 5237175"/>
              <a:gd name="connsiteY29" fmla="*/ 4784768 h 5133449"/>
              <a:gd name="connsiteX30" fmla="*/ 2656944 w 5237175"/>
              <a:gd name="connsiteY30" fmla="*/ 4637130 h 5133449"/>
              <a:gd name="connsiteX31" fmla="*/ 2567702 w 5237175"/>
              <a:gd name="connsiteY31" fmla="*/ 4381934 h 5133449"/>
              <a:gd name="connsiteX32" fmla="*/ 2390244 w 5237175"/>
              <a:gd name="connsiteY32" fmla="*/ 3956093 h 5133449"/>
              <a:gd name="connsiteX33" fmla="*/ 2286127 w 5237175"/>
              <a:gd name="connsiteY33" fmla="*/ 3757092 h 5133449"/>
              <a:gd name="connsiteX34" fmla="*/ 2282245 w 5237175"/>
              <a:gd name="connsiteY34" fmla="*/ 3615316 h 5133449"/>
              <a:gd name="connsiteX35" fmla="*/ 2465126 w 5237175"/>
              <a:gd name="connsiteY35" fmla="*/ 3165152 h 5133449"/>
              <a:gd name="connsiteX36" fmla="*/ 2099365 w 5237175"/>
              <a:gd name="connsiteY36" fmla="*/ 2532104 h 5133449"/>
              <a:gd name="connsiteX37" fmla="*/ 2052400 w 5237175"/>
              <a:gd name="connsiteY37" fmla="*/ 2059445 h 5133449"/>
              <a:gd name="connsiteX38" fmla="*/ 1880657 w 5237175"/>
              <a:gd name="connsiteY38" fmla="*/ 2055855 h 5133449"/>
              <a:gd name="connsiteX39" fmla="*/ 1633007 w 5237175"/>
              <a:gd name="connsiteY39" fmla="*/ 1855830 h 5133449"/>
              <a:gd name="connsiteX40" fmla="*/ 1801625 w 5237175"/>
              <a:gd name="connsiteY40" fmla="*/ 2018527 h 5133449"/>
              <a:gd name="connsiteX41" fmla="*/ 1917947 w 5237175"/>
              <a:gd name="connsiteY41" fmla="*/ 2370814 h 5133449"/>
              <a:gd name="connsiteX42" fmla="*/ 1892048 w 5237175"/>
              <a:gd name="connsiteY42" fmla="*/ 2914390 h 5133449"/>
              <a:gd name="connsiteX43" fmla="*/ 1621385 w 5237175"/>
              <a:gd name="connsiteY43" fmla="*/ 3322284 h 5133449"/>
              <a:gd name="connsiteX44" fmla="*/ 1062150 w 5237175"/>
              <a:gd name="connsiteY44" fmla="*/ 3682056 h 5133449"/>
              <a:gd name="connsiteX45" fmla="*/ 744055 w 5237175"/>
              <a:gd name="connsiteY45" fmla="*/ 3841269 h 5133449"/>
              <a:gd name="connsiteX46" fmla="*/ 330528 w 5237175"/>
              <a:gd name="connsiteY46" fmla="*/ 4007837 h 5133449"/>
              <a:gd name="connsiteX47" fmla="*/ 237428 w 5237175"/>
              <a:gd name="connsiteY47" fmla="*/ 4125474 h 5133449"/>
              <a:gd name="connsiteX48" fmla="*/ 103575 w 5237175"/>
              <a:gd name="connsiteY48" fmla="*/ 4077421 h 5133449"/>
              <a:gd name="connsiteX49" fmla="*/ 2650 w 5237175"/>
              <a:gd name="connsiteY49" fmla="*/ 3235788 h 5133449"/>
              <a:gd name="connsiteX50" fmla="*/ 150932 w 5237175"/>
              <a:gd name="connsiteY50" fmla="*/ 2642662 h 5133449"/>
              <a:gd name="connsiteX51" fmla="*/ 113860 w 5237175"/>
              <a:gd name="connsiteY51" fmla="*/ 2494382 h 5133449"/>
              <a:gd name="connsiteX52" fmla="*/ 373353 w 5237175"/>
              <a:gd name="connsiteY52" fmla="*/ 2061895 h 5133449"/>
              <a:gd name="connsiteX53" fmla="*/ 360996 w 5237175"/>
              <a:gd name="connsiteY53" fmla="*/ 1839474 h 5133449"/>
              <a:gd name="connsiteX54" fmla="*/ 471215 w 5237175"/>
              <a:gd name="connsiteY54" fmla="*/ 1672410 h 5133449"/>
              <a:gd name="connsiteX0" fmla="*/ 471215 w 5237175"/>
              <a:gd name="connsiteY0" fmla="*/ 1173277 h 4634316"/>
              <a:gd name="connsiteX1" fmla="*/ 4040708 w 5237175"/>
              <a:gd name="connsiteY1" fmla="*/ 21292 h 4634316"/>
              <a:gd name="connsiteX2" fmla="*/ 4209520 w 5237175"/>
              <a:gd name="connsiteY2" fmla="*/ 457391 h 4634316"/>
              <a:gd name="connsiteX3" fmla="*/ 4476805 w 5237175"/>
              <a:gd name="connsiteY3" fmla="*/ 780947 h 4634316"/>
              <a:gd name="connsiteX4" fmla="*/ 4701888 w 5237175"/>
              <a:gd name="connsiteY4" fmla="*/ 1118572 h 4634316"/>
              <a:gd name="connsiteX5" fmla="*/ 5236461 w 5237175"/>
              <a:gd name="connsiteY5" fmla="*/ 1006030 h 4634316"/>
              <a:gd name="connsiteX6" fmla="*/ 4814430 w 5237175"/>
              <a:gd name="connsiteY6" fmla="*/ 1737550 h 4634316"/>
              <a:gd name="connsiteX7" fmla="*/ 4263662 w 5237175"/>
              <a:gd name="connsiteY7" fmla="*/ 2358801 h 4634316"/>
              <a:gd name="connsiteX8" fmla="*/ 4276194 w 5237175"/>
              <a:gd name="connsiteY8" fmla="*/ 2475885 h 4634316"/>
              <a:gd name="connsiteX9" fmla="*/ 4271432 w 5237175"/>
              <a:gd name="connsiteY9" fmla="*/ 2542560 h 4634316"/>
              <a:gd name="connsiteX10" fmla="*/ 4313854 w 5237175"/>
              <a:gd name="connsiteY10" fmla="*/ 2792627 h 4634316"/>
              <a:gd name="connsiteX11" fmla="*/ 4361919 w 5237175"/>
              <a:gd name="connsiteY11" fmla="*/ 2952134 h 4634316"/>
              <a:gd name="connsiteX12" fmla="*/ 4359940 w 5237175"/>
              <a:gd name="connsiteY12" fmla="*/ 3107758 h 4634316"/>
              <a:gd name="connsiteX13" fmla="*/ 4054994 w 5237175"/>
              <a:gd name="connsiteY13" fmla="*/ 3355775 h 4634316"/>
              <a:gd name="connsiteX14" fmla="*/ 3961283 w 5237175"/>
              <a:gd name="connsiteY14" fmla="*/ 3458571 h 4634316"/>
              <a:gd name="connsiteX15" fmla="*/ 4071407 w 5237175"/>
              <a:gd name="connsiteY15" fmla="*/ 3704610 h 4634316"/>
              <a:gd name="connsiteX16" fmla="*/ 4068842 w 5237175"/>
              <a:gd name="connsiteY16" fmla="*/ 3819569 h 4634316"/>
              <a:gd name="connsiteX17" fmla="*/ 3829912 w 5237175"/>
              <a:gd name="connsiteY17" fmla="*/ 3905074 h 4634316"/>
              <a:gd name="connsiteX18" fmla="*/ 3842807 w 5237175"/>
              <a:gd name="connsiteY18" fmla="*/ 3985597 h 4634316"/>
              <a:gd name="connsiteX19" fmla="*/ 3828519 w 5237175"/>
              <a:gd name="connsiteY19" fmla="*/ 4066560 h 4634316"/>
              <a:gd name="connsiteX20" fmla="*/ 3718982 w 5237175"/>
              <a:gd name="connsiteY20" fmla="*/ 4199910 h 4634316"/>
              <a:gd name="connsiteX21" fmla="*/ 3633403 w 5237175"/>
              <a:gd name="connsiteY21" fmla="*/ 4353115 h 4634316"/>
              <a:gd name="connsiteX22" fmla="*/ 3571344 w 5237175"/>
              <a:gd name="connsiteY22" fmla="*/ 4442797 h 4634316"/>
              <a:gd name="connsiteX23" fmla="*/ 3452282 w 5237175"/>
              <a:gd name="connsiteY23" fmla="*/ 4504710 h 4634316"/>
              <a:gd name="connsiteX24" fmla="*/ 3333220 w 5237175"/>
              <a:gd name="connsiteY24" fmla="*/ 4552335 h 4634316"/>
              <a:gd name="connsiteX25" fmla="*/ 3194298 w 5237175"/>
              <a:gd name="connsiteY25" fmla="*/ 4572191 h 4634316"/>
              <a:gd name="connsiteX26" fmla="*/ 2947457 w 5237175"/>
              <a:gd name="connsiteY26" fmla="*/ 4633298 h 4634316"/>
              <a:gd name="connsiteX27" fmla="*/ 2837919 w 5237175"/>
              <a:gd name="connsiteY27" fmla="*/ 4552335 h 4634316"/>
              <a:gd name="connsiteX28" fmla="*/ 2756957 w 5237175"/>
              <a:gd name="connsiteY28" fmla="*/ 4285635 h 4634316"/>
              <a:gd name="connsiteX29" fmla="*/ 2656944 w 5237175"/>
              <a:gd name="connsiteY29" fmla="*/ 4137997 h 4634316"/>
              <a:gd name="connsiteX30" fmla="*/ 2567702 w 5237175"/>
              <a:gd name="connsiteY30" fmla="*/ 3882801 h 4634316"/>
              <a:gd name="connsiteX31" fmla="*/ 2390244 w 5237175"/>
              <a:gd name="connsiteY31" fmla="*/ 3456960 h 4634316"/>
              <a:gd name="connsiteX32" fmla="*/ 2286127 w 5237175"/>
              <a:gd name="connsiteY32" fmla="*/ 3257959 h 4634316"/>
              <a:gd name="connsiteX33" fmla="*/ 2282245 w 5237175"/>
              <a:gd name="connsiteY33" fmla="*/ 3116183 h 4634316"/>
              <a:gd name="connsiteX34" fmla="*/ 2465126 w 5237175"/>
              <a:gd name="connsiteY34" fmla="*/ 2666019 h 4634316"/>
              <a:gd name="connsiteX35" fmla="*/ 2099365 w 5237175"/>
              <a:gd name="connsiteY35" fmla="*/ 2032971 h 4634316"/>
              <a:gd name="connsiteX36" fmla="*/ 2052400 w 5237175"/>
              <a:gd name="connsiteY36" fmla="*/ 1560312 h 4634316"/>
              <a:gd name="connsiteX37" fmla="*/ 1880657 w 5237175"/>
              <a:gd name="connsiteY37" fmla="*/ 1556722 h 4634316"/>
              <a:gd name="connsiteX38" fmla="*/ 1633007 w 5237175"/>
              <a:gd name="connsiteY38" fmla="*/ 1356697 h 4634316"/>
              <a:gd name="connsiteX39" fmla="*/ 1801625 w 5237175"/>
              <a:gd name="connsiteY39" fmla="*/ 1519394 h 4634316"/>
              <a:gd name="connsiteX40" fmla="*/ 1917947 w 5237175"/>
              <a:gd name="connsiteY40" fmla="*/ 1871681 h 4634316"/>
              <a:gd name="connsiteX41" fmla="*/ 1892048 w 5237175"/>
              <a:gd name="connsiteY41" fmla="*/ 2415257 h 4634316"/>
              <a:gd name="connsiteX42" fmla="*/ 1621385 w 5237175"/>
              <a:gd name="connsiteY42" fmla="*/ 2823151 h 4634316"/>
              <a:gd name="connsiteX43" fmla="*/ 1062150 w 5237175"/>
              <a:gd name="connsiteY43" fmla="*/ 3182923 h 4634316"/>
              <a:gd name="connsiteX44" fmla="*/ 744055 w 5237175"/>
              <a:gd name="connsiteY44" fmla="*/ 3342136 h 4634316"/>
              <a:gd name="connsiteX45" fmla="*/ 330528 w 5237175"/>
              <a:gd name="connsiteY45" fmla="*/ 3508704 h 4634316"/>
              <a:gd name="connsiteX46" fmla="*/ 237428 w 5237175"/>
              <a:gd name="connsiteY46" fmla="*/ 3626341 h 4634316"/>
              <a:gd name="connsiteX47" fmla="*/ 103575 w 5237175"/>
              <a:gd name="connsiteY47" fmla="*/ 3578288 h 4634316"/>
              <a:gd name="connsiteX48" fmla="*/ 2650 w 5237175"/>
              <a:gd name="connsiteY48" fmla="*/ 2736655 h 4634316"/>
              <a:gd name="connsiteX49" fmla="*/ 150932 w 5237175"/>
              <a:gd name="connsiteY49" fmla="*/ 2143529 h 4634316"/>
              <a:gd name="connsiteX50" fmla="*/ 113860 w 5237175"/>
              <a:gd name="connsiteY50" fmla="*/ 1995249 h 4634316"/>
              <a:gd name="connsiteX51" fmla="*/ 373353 w 5237175"/>
              <a:gd name="connsiteY51" fmla="*/ 1562762 h 4634316"/>
              <a:gd name="connsiteX52" fmla="*/ 360996 w 5237175"/>
              <a:gd name="connsiteY52" fmla="*/ 1340341 h 4634316"/>
              <a:gd name="connsiteX53" fmla="*/ 471215 w 5237175"/>
              <a:gd name="connsiteY53" fmla="*/ 1173277 h 4634316"/>
              <a:gd name="connsiteX0" fmla="*/ 471215 w 5237175"/>
              <a:gd name="connsiteY0" fmla="*/ 725567 h 4186606"/>
              <a:gd name="connsiteX1" fmla="*/ 4209520 w 5237175"/>
              <a:gd name="connsiteY1" fmla="*/ 9681 h 4186606"/>
              <a:gd name="connsiteX2" fmla="*/ 4476805 w 5237175"/>
              <a:gd name="connsiteY2" fmla="*/ 333237 h 4186606"/>
              <a:gd name="connsiteX3" fmla="*/ 4701888 w 5237175"/>
              <a:gd name="connsiteY3" fmla="*/ 670862 h 4186606"/>
              <a:gd name="connsiteX4" fmla="*/ 5236461 w 5237175"/>
              <a:gd name="connsiteY4" fmla="*/ 558320 h 4186606"/>
              <a:gd name="connsiteX5" fmla="*/ 4814430 w 5237175"/>
              <a:gd name="connsiteY5" fmla="*/ 1289840 h 4186606"/>
              <a:gd name="connsiteX6" fmla="*/ 4263662 w 5237175"/>
              <a:gd name="connsiteY6" fmla="*/ 1911091 h 4186606"/>
              <a:gd name="connsiteX7" fmla="*/ 4276194 w 5237175"/>
              <a:gd name="connsiteY7" fmla="*/ 2028175 h 4186606"/>
              <a:gd name="connsiteX8" fmla="*/ 4271432 w 5237175"/>
              <a:gd name="connsiteY8" fmla="*/ 2094850 h 4186606"/>
              <a:gd name="connsiteX9" fmla="*/ 4313854 w 5237175"/>
              <a:gd name="connsiteY9" fmla="*/ 2344917 h 4186606"/>
              <a:gd name="connsiteX10" fmla="*/ 4361919 w 5237175"/>
              <a:gd name="connsiteY10" fmla="*/ 2504424 h 4186606"/>
              <a:gd name="connsiteX11" fmla="*/ 4359940 w 5237175"/>
              <a:gd name="connsiteY11" fmla="*/ 2660048 h 4186606"/>
              <a:gd name="connsiteX12" fmla="*/ 4054994 w 5237175"/>
              <a:gd name="connsiteY12" fmla="*/ 2908065 h 4186606"/>
              <a:gd name="connsiteX13" fmla="*/ 3961283 w 5237175"/>
              <a:gd name="connsiteY13" fmla="*/ 3010861 h 4186606"/>
              <a:gd name="connsiteX14" fmla="*/ 4071407 w 5237175"/>
              <a:gd name="connsiteY14" fmla="*/ 3256900 h 4186606"/>
              <a:gd name="connsiteX15" fmla="*/ 4068842 w 5237175"/>
              <a:gd name="connsiteY15" fmla="*/ 3371859 h 4186606"/>
              <a:gd name="connsiteX16" fmla="*/ 3829912 w 5237175"/>
              <a:gd name="connsiteY16" fmla="*/ 3457364 h 4186606"/>
              <a:gd name="connsiteX17" fmla="*/ 3842807 w 5237175"/>
              <a:gd name="connsiteY17" fmla="*/ 3537887 h 4186606"/>
              <a:gd name="connsiteX18" fmla="*/ 3828519 w 5237175"/>
              <a:gd name="connsiteY18" fmla="*/ 3618850 h 4186606"/>
              <a:gd name="connsiteX19" fmla="*/ 3718982 w 5237175"/>
              <a:gd name="connsiteY19" fmla="*/ 3752200 h 4186606"/>
              <a:gd name="connsiteX20" fmla="*/ 3633403 w 5237175"/>
              <a:gd name="connsiteY20" fmla="*/ 3905405 h 4186606"/>
              <a:gd name="connsiteX21" fmla="*/ 3571344 w 5237175"/>
              <a:gd name="connsiteY21" fmla="*/ 3995087 h 4186606"/>
              <a:gd name="connsiteX22" fmla="*/ 3452282 w 5237175"/>
              <a:gd name="connsiteY22" fmla="*/ 4057000 h 4186606"/>
              <a:gd name="connsiteX23" fmla="*/ 3333220 w 5237175"/>
              <a:gd name="connsiteY23" fmla="*/ 4104625 h 4186606"/>
              <a:gd name="connsiteX24" fmla="*/ 3194298 w 5237175"/>
              <a:gd name="connsiteY24" fmla="*/ 4124481 h 4186606"/>
              <a:gd name="connsiteX25" fmla="*/ 2947457 w 5237175"/>
              <a:gd name="connsiteY25" fmla="*/ 4185588 h 4186606"/>
              <a:gd name="connsiteX26" fmla="*/ 2837919 w 5237175"/>
              <a:gd name="connsiteY26" fmla="*/ 4104625 h 4186606"/>
              <a:gd name="connsiteX27" fmla="*/ 2756957 w 5237175"/>
              <a:gd name="connsiteY27" fmla="*/ 3837925 h 4186606"/>
              <a:gd name="connsiteX28" fmla="*/ 2656944 w 5237175"/>
              <a:gd name="connsiteY28" fmla="*/ 3690287 h 4186606"/>
              <a:gd name="connsiteX29" fmla="*/ 2567702 w 5237175"/>
              <a:gd name="connsiteY29" fmla="*/ 3435091 h 4186606"/>
              <a:gd name="connsiteX30" fmla="*/ 2390244 w 5237175"/>
              <a:gd name="connsiteY30" fmla="*/ 3009250 h 4186606"/>
              <a:gd name="connsiteX31" fmla="*/ 2286127 w 5237175"/>
              <a:gd name="connsiteY31" fmla="*/ 2810249 h 4186606"/>
              <a:gd name="connsiteX32" fmla="*/ 2282245 w 5237175"/>
              <a:gd name="connsiteY32" fmla="*/ 2668473 h 4186606"/>
              <a:gd name="connsiteX33" fmla="*/ 2465126 w 5237175"/>
              <a:gd name="connsiteY33" fmla="*/ 2218309 h 4186606"/>
              <a:gd name="connsiteX34" fmla="*/ 2099365 w 5237175"/>
              <a:gd name="connsiteY34" fmla="*/ 1585261 h 4186606"/>
              <a:gd name="connsiteX35" fmla="*/ 2052400 w 5237175"/>
              <a:gd name="connsiteY35" fmla="*/ 1112602 h 4186606"/>
              <a:gd name="connsiteX36" fmla="*/ 1880657 w 5237175"/>
              <a:gd name="connsiteY36" fmla="*/ 1109012 h 4186606"/>
              <a:gd name="connsiteX37" fmla="*/ 1633007 w 5237175"/>
              <a:gd name="connsiteY37" fmla="*/ 908987 h 4186606"/>
              <a:gd name="connsiteX38" fmla="*/ 1801625 w 5237175"/>
              <a:gd name="connsiteY38" fmla="*/ 1071684 h 4186606"/>
              <a:gd name="connsiteX39" fmla="*/ 1917947 w 5237175"/>
              <a:gd name="connsiteY39" fmla="*/ 1423971 h 4186606"/>
              <a:gd name="connsiteX40" fmla="*/ 1892048 w 5237175"/>
              <a:gd name="connsiteY40" fmla="*/ 1967547 h 4186606"/>
              <a:gd name="connsiteX41" fmla="*/ 1621385 w 5237175"/>
              <a:gd name="connsiteY41" fmla="*/ 2375441 h 4186606"/>
              <a:gd name="connsiteX42" fmla="*/ 1062150 w 5237175"/>
              <a:gd name="connsiteY42" fmla="*/ 2735213 h 4186606"/>
              <a:gd name="connsiteX43" fmla="*/ 744055 w 5237175"/>
              <a:gd name="connsiteY43" fmla="*/ 2894426 h 4186606"/>
              <a:gd name="connsiteX44" fmla="*/ 330528 w 5237175"/>
              <a:gd name="connsiteY44" fmla="*/ 3060994 h 4186606"/>
              <a:gd name="connsiteX45" fmla="*/ 237428 w 5237175"/>
              <a:gd name="connsiteY45" fmla="*/ 3178631 h 4186606"/>
              <a:gd name="connsiteX46" fmla="*/ 103575 w 5237175"/>
              <a:gd name="connsiteY46" fmla="*/ 3130578 h 4186606"/>
              <a:gd name="connsiteX47" fmla="*/ 2650 w 5237175"/>
              <a:gd name="connsiteY47" fmla="*/ 2288945 h 4186606"/>
              <a:gd name="connsiteX48" fmla="*/ 150932 w 5237175"/>
              <a:gd name="connsiteY48" fmla="*/ 1695819 h 4186606"/>
              <a:gd name="connsiteX49" fmla="*/ 113860 w 5237175"/>
              <a:gd name="connsiteY49" fmla="*/ 1547539 h 4186606"/>
              <a:gd name="connsiteX50" fmla="*/ 373353 w 5237175"/>
              <a:gd name="connsiteY50" fmla="*/ 1115052 h 4186606"/>
              <a:gd name="connsiteX51" fmla="*/ 360996 w 5237175"/>
              <a:gd name="connsiteY51" fmla="*/ 892631 h 4186606"/>
              <a:gd name="connsiteX52" fmla="*/ 471215 w 5237175"/>
              <a:gd name="connsiteY52" fmla="*/ 725567 h 4186606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276194 w 5237175"/>
              <a:gd name="connsiteY6" fmla="*/ 1695179 h 3853610"/>
              <a:gd name="connsiteX7" fmla="*/ 4271432 w 5237175"/>
              <a:gd name="connsiteY7" fmla="*/ 1761854 h 3853610"/>
              <a:gd name="connsiteX8" fmla="*/ 4313854 w 5237175"/>
              <a:gd name="connsiteY8" fmla="*/ 2011921 h 3853610"/>
              <a:gd name="connsiteX9" fmla="*/ 4361919 w 5237175"/>
              <a:gd name="connsiteY9" fmla="*/ 2171428 h 3853610"/>
              <a:gd name="connsiteX10" fmla="*/ 4359940 w 5237175"/>
              <a:gd name="connsiteY10" fmla="*/ 2327052 h 3853610"/>
              <a:gd name="connsiteX11" fmla="*/ 4054994 w 5237175"/>
              <a:gd name="connsiteY11" fmla="*/ 2575069 h 3853610"/>
              <a:gd name="connsiteX12" fmla="*/ 3961283 w 5237175"/>
              <a:gd name="connsiteY12" fmla="*/ 2677865 h 3853610"/>
              <a:gd name="connsiteX13" fmla="*/ 4071407 w 5237175"/>
              <a:gd name="connsiteY13" fmla="*/ 2923904 h 3853610"/>
              <a:gd name="connsiteX14" fmla="*/ 4068842 w 5237175"/>
              <a:gd name="connsiteY14" fmla="*/ 3038863 h 3853610"/>
              <a:gd name="connsiteX15" fmla="*/ 3829912 w 5237175"/>
              <a:gd name="connsiteY15" fmla="*/ 3124368 h 3853610"/>
              <a:gd name="connsiteX16" fmla="*/ 3842807 w 5237175"/>
              <a:gd name="connsiteY16" fmla="*/ 3204891 h 3853610"/>
              <a:gd name="connsiteX17" fmla="*/ 3828519 w 5237175"/>
              <a:gd name="connsiteY17" fmla="*/ 3285854 h 3853610"/>
              <a:gd name="connsiteX18" fmla="*/ 3718982 w 5237175"/>
              <a:gd name="connsiteY18" fmla="*/ 3419204 h 3853610"/>
              <a:gd name="connsiteX19" fmla="*/ 3633403 w 5237175"/>
              <a:gd name="connsiteY19" fmla="*/ 3572409 h 3853610"/>
              <a:gd name="connsiteX20" fmla="*/ 3571344 w 5237175"/>
              <a:gd name="connsiteY20" fmla="*/ 3662091 h 3853610"/>
              <a:gd name="connsiteX21" fmla="*/ 3452282 w 5237175"/>
              <a:gd name="connsiteY21" fmla="*/ 3724004 h 3853610"/>
              <a:gd name="connsiteX22" fmla="*/ 3333220 w 5237175"/>
              <a:gd name="connsiteY22" fmla="*/ 3771629 h 3853610"/>
              <a:gd name="connsiteX23" fmla="*/ 3194298 w 5237175"/>
              <a:gd name="connsiteY23" fmla="*/ 3791485 h 3853610"/>
              <a:gd name="connsiteX24" fmla="*/ 2947457 w 5237175"/>
              <a:gd name="connsiteY24" fmla="*/ 3852592 h 3853610"/>
              <a:gd name="connsiteX25" fmla="*/ 2837919 w 5237175"/>
              <a:gd name="connsiteY25" fmla="*/ 3771629 h 3853610"/>
              <a:gd name="connsiteX26" fmla="*/ 2756957 w 5237175"/>
              <a:gd name="connsiteY26" fmla="*/ 3504929 h 3853610"/>
              <a:gd name="connsiteX27" fmla="*/ 2656944 w 5237175"/>
              <a:gd name="connsiteY27" fmla="*/ 3357291 h 3853610"/>
              <a:gd name="connsiteX28" fmla="*/ 2567702 w 5237175"/>
              <a:gd name="connsiteY28" fmla="*/ 3102095 h 3853610"/>
              <a:gd name="connsiteX29" fmla="*/ 2390244 w 5237175"/>
              <a:gd name="connsiteY29" fmla="*/ 2676254 h 3853610"/>
              <a:gd name="connsiteX30" fmla="*/ 2286127 w 5237175"/>
              <a:gd name="connsiteY30" fmla="*/ 2477253 h 3853610"/>
              <a:gd name="connsiteX31" fmla="*/ 2282245 w 5237175"/>
              <a:gd name="connsiteY31" fmla="*/ 2335477 h 3853610"/>
              <a:gd name="connsiteX32" fmla="*/ 2465126 w 5237175"/>
              <a:gd name="connsiteY32" fmla="*/ 1885313 h 3853610"/>
              <a:gd name="connsiteX33" fmla="*/ 2099365 w 5237175"/>
              <a:gd name="connsiteY33" fmla="*/ 1252265 h 3853610"/>
              <a:gd name="connsiteX34" fmla="*/ 2052400 w 5237175"/>
              <a:gd name="connsiteY34" fmla="*/ 779606 h 3853610"/>
              <a:gd name="connsiteX35" fmla="*/ 1880657 w 5237175"/>
              <a:gd name="connsiteY35" fmla="*/ 776016 h 3853610"/>
              <a:gd name="connsiteX36" fmla="*/ 1633007 w 5237175"/>
              <a:gd name="connsiteY36" fmla="*/ 575991 h 3853610"/>
              <a:gd name="connsiteX37" fmla="*/ 1801625 w 5237175"/>
              <a:gd name="connsiteY37" fmla="*/ 738688 h 3853610"/>
              <a:gd name="connsiteX38" fmla="*/ 1917947 w 5237175"/>
              <a:gd name="connsiteY38" fmla="*/ 1090975 h 3853610"/>
              <a:gd name="connsiteX39" fmla="*/ 1892048 w 5237175"/>
              <a:gd name="connsiteY39" fmla="*/ 1634551 h 3853610"/>
              <a:gd name="connsiteX40" fmla="*/ 1621385 w 5237175"/>
              <a:gd name="connsiteY40" fmla="*/ 2042445 h 3853610"/>
              <a:gd name="connsiteX41" fmla="*/ 1062150 w 5237175"/>
              <a:gd name="connsiteY41" fmla="*/ 2402217 h 3853610"/>
              <a:gd name="connsiteX42" fmla="*/ 744055 w 5237175"/>
              <a:gd name="connsiteY42" fmla="*/ 2561430 h 3853610"/>
              <a:gd name="connsiteX43" fmla="*/ 330528 w 5237175"/>
              <a:gd name="connsiteY43" fmla="*/ 2727998 h 3853610"/>
              <a:gd name="connsiteX44" fmla="*/ 237428 w 5237175"/>
              <a:gd name="connsiteY44" fmla="*/ 2845635 h 3853610"/>
              <a:gd name="connsiteX45" fmla="*/ 103575 w 5237175"/>
              <a:gd name="connsiteY45" fmla="*/ 2797582 h 3853610"/>
              <a:gd name="connsiteX46" fmla="*/ 2650 w 5237175"/>
              <a:gd name="connsiteY46" fmla="*/ 1955949 h 3853610"/>
              <a:gd name="connsiteX47" fmla="*/ 150932 w 5237175"/>
              <a:gd name="connsiteY47" fmla="*/ 1362823 h 3853610"/>
              <a:gd name="connsiteX48" fmla="*/ 113860 w 5237175"/>
              <a:gd name="connsiteY48" fmla="*/ 1214543 h 3853610"/>
              <a:gd name="connsiteX49" fmla="*/ 373353 w 5237175"/>
              <a:gd name="connsiteY49" fmla="*/ 782056 h 3853610"/>
              <a:gd name="connsiteX50" fmla="*/ 360996 w 5237175"/>
              <a:gd name="connsiteY50" fmla="*/ 559635 h 3853610"/>
              <a:gd name="connsiteX51" fmla="*/ 471215 w 5237175"/>
              <a:gd name="connsiteY51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276194 w 5237175"/>
              <a:gd name="connsiteY6" fmla="*/ 1695179 h 3853610"/>
              <a:gd name="connsiteX7" fmla="*/ 4271432 w 5237175"/>
              <a:gd name="connsiteY7" fmla="*/ 1761854 h 3853610"/>
              <a:gd name="connsiteX8" fmla="*/ 4313854 w 5237175"/>
              <a:gd name="connsiteY8" fmla="*/ 2011921 h 3853610"/>
              <a:gd name="connsiteX9" fmla="*/ 4361919 w 5237175"/>
              <a:gd name="connsiteY9" fmla="*/ 2171428 h 3853610"/>
              <a:gd name="connsiteX10" fmla="*/ 4359940 w 5237175"/>
              <a:gd name="connsiteY10" fmla="*/ 2327052 h 3853610"/>
              <a:gd name="connsiteX11" fmla="*/ 4054994 w 5237175"/>
              <a:gd name="connsiteY11" fmla="*/ 2575069 h 3853610"/>
              <a:gd name="connsiteX12" fmla="*/ 3961283 w 5237175"/>
              <a:gd name="connsiteY12" fmla="*/ 2677865 h 3853610"/>
              <a:gd name="connsiteX13" fmla="*/ 4071407 w 5237175"/>
              <a:gd name="connsiteY13" fmla="*/ 2923904 h 3853610"/>
              <a:gd name="connsiteX14" fmla="*/ 4068842 w 5237175"/>
              <a:gd name="connsiteY14" fmla="*/ 3038863 h 3853610"/>
              <a:gd name="connsiteX15" fmla="*/ 3829912 w 5237175"/>
              <a:gd name="connsiteY15" fmla="*/ 3124368 h 3853610"/>
              <a:gd name="connsiteX16" fmla="*/ 3842807 w 5237175"/>
              <a:gd name="connsiteY16" fmla="*/ 3204891 h 3853610"/>
              <a:gd name="connsiteX17" fmla="*/ 3828519 w 5237175"/>
              <a:gd name="connsiteY17" fmla="*/ 3285854 h 3853610"/>
              <a:gd name="connsiteX18" fmla="*/ 3718982 w 5237175"/>
              <a:gd name="connsiteY18" fmla="*/ 3419204 h 3853610"/>
              <a:gd name="connsiteX19" fmla="*/ 3633403 w 5237175"/>
              <a:gd name="connsiteY19" fmla="*/ 3572409 h 3853610"/>
              <a:gd name="connsiteX20" fmla="*/ 3452282 w 5237175"/>
              <a:gd name="connsiteY20" fmla="*/ 3724004 h 3853610"/>
              <a:gd name="connsiteX21" fmla="*/ 3333220 w 5237175"/>
              <a:gd name="connsiteY21" fmla="*/ 3771629 h 3853610"/>
              <a:gd name="connsiteX22" fmla="*/ 3194298 w 5237175"/>
              <a:gd name="connsiteY22" fmla="*/ 3791485 h 3853610"/>
              <a:gd name="connsiteX23" fmla="*/ 2947457 w 5237175"/>
              <a:gd name="connsiteY23" fmla="*/ 3852592 h 3853610"/>
              <a:gd name="connsiteX24" fmla="*/ 2837919 w 5237175"/>
              <a:gd name="connsiteY24" fmla="*/ 3771629 h 3853610"/>
              <a:gd name="connsiteX25" fmla="*/ 2756957 w 5237175"/>
              <a:gd name="connsiteY25" fmla="*/ 3504929 h 3853610"/>
              <a:gd name="connsiteX26" fmla="*/ 2656944 w 5237175"/>
              <a:gd name="connsiteY26" fmla="*/ 3357291 h 3853610"/>
              <a:gd name="connsiteX27" fmla="*/ 2567702 w 5237175"/>
              <a:gd name="connsiteY27" fmla="*/ 3102095 h 3853610"/>
              <a:gd name="connsiteX28" fmla="*/ 2390244 w 5237175"/>
              <a:gd name="connsiteY28" fmla="*/ 2676254 h 3853610"/>
              <a:gd name="connsiteX29" fmla="*/ 2286127 w 5237175"/>
              <a:gd name="connsiteY29" fmla="*/ 2477253 h 3853610"/>
              <a:gd name="connsiteX30" fmla="*/ 2282245 w 5237175"/>
              <a:gd name="connsiteY30" fmla="*/ 2335477 h 3853610"/>
              <a:gd name="connsiteX31" fmla="*/ 2465126 w 5237175"/>
              <a:gd name="connsiteY31" fmla="*/ 1885313 h 3853610"/>
              <a:gd name="connsiteX32" fmla="*/ 2099365 w 5237175"/>
              <a:gd name="connsiteY32" fmla="*/ 1252265 h 3853610"/>
              <a:gd name="connsiteX33" fmla="*/ 2052400 w 5237175"/>
              <a:gd name="connsiteY33" fmla="*/ 779606 h 3853610"/>
              <a:gd name="connsiteX34" fmla="*/ 1880657 w 5237175"/>
              <a:gd name="connsiteY34" fmla="*/ 776016 h 3853610"/>
              <a:gd name="connsiteX35" fmla="*/ 1633007 w 5237175"/>
              <a:gd name="connsiteY35" fmla="*/ 575991 h 3853610"/>
              <a:gd name="connsiteX36" fmla="*/ 1801625 w 5237175"/>
              <a:gd name="connsiteY36" fmla="*/ 738688 h 3853610"/>
              <a:gd name="connsiteX37" fmla="*/ 1917947 w 5237175"/>
              <a:gd name="connsiteY37" fmla="*/ 1090975 h 3853610"/>
              <a:gd name="connsiteX38" fmla="*/ 1892048 w 5237175"/>
              <a:gd name="connsiteY38" fmla="*/ 1634551 h 3853610"/>
              <a:gd name="connsiteX39" fmla="*/ 1621385 w 5237175"/>
              <a:gd name="connsiteY39" fmla="*/ 2042445 h 3853610"/>
              <a:gd name="connsiteX40" fmla="*/ 1062150 w 5237175"/>
              <a:gd name="connsiteY40" fmla="*/ 2402217 h 3853610"/>
              <a:gd name="connsiteX41" fmla="*/ 744055 w 5237175"/>
              <a:gd name="connsiteY41" fmla="*/ 2561430 h 3853610"/>
              <a:gd name="connsiteX42" fmla="*/ 330528 w 5237175"/>
              <a:gd name="connsiteY42" fmla="*/ 2727998 h 3853610"/>
              <a:gd name="connsiteX43" fmla="*/ 237428 w 5237175"/>
              <a:gd name="connsiteY43" fmla="*/ 2845635 h 3853610"/>
              <a:gd name="connsiteX44" fmla="*/ 103575 w 5237175"/>
              <a:gd name="connsiteY44" fmla="*/ 2797582 h 3853610"/>
              <a:gd name="connsiteX45" fmla="*/ 2650 w 5237175"/>
              <a:gd name="connsiteY45" fmla="*/ 1955949 h 3853610"/>
              <a:gd name="connsiteX46" fmla="*/ 150932 w 5237175"/>
              <a:gd name="connsiteY46" fmla="*/ 1362823 h 3853610"/>
              <a:gd name="connsiteX47" fmla="*/ 113860 w 5237175"/>
              <a:gd name="connsiteY47" fmla="*/ 1214543 h 3853610"/>
              <a:gd name="connsiteX48" fmla="*/ 373353 w 5237175"/>
              <a:gd name="connsiteY48" fmla="*/ 782056 h 3853610"/>
              <a:gd name="connsiteX49" fmla="*/ 360996 w 5237175"/>
              <a:gd name="connsiteY49" fmla="*/ 559635 h 3853610"/>
              <a:gd name="connsiteX50" fmla="*/ 471215 w 5237175"/>
              <a:gd name="connsiteY50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276194 w 5237175"/>
              <a:gd name="connsiteY6" fmla="*/ 1695179 h 3853610"/>
              <a:gd name="connsiteX7" fmla="*/ 4271432 w 5237175"/>
              <a:gd name="connsiteY7" fmla="*/ 1761854 h 3853610"/>
              <a:gd name="connsiteX8" fmla="*/ 4313854 w 5237175"/>
              <a:gd name="connsiteY8" fmla="*/ 2011921 h 3853610"/>
              <a:gd name="connsiteX9" fmla="*/ 4361919 w 5237175"/>
              <a:gd name="connsiteY9" fmla="*/ 2171428 h 3853610"/>
              <a:gd name="connsiteX10" fmla="*/ 4359940 w 5237175"/>
              <a:gd name="connsiteY10" fmla="*/ 2327052 h 3853610"/>
              <a:gd name="connsiteX11" fmla="*/ 4054994 w 5237175"/>
              <a:gd name="connsiteY11" fmla="*/ 2575069 h 3853610"/>
              <a:gd name="connsiteX12" fmla="*/ 3961283 w 5237175"/>
              <a:gd name="connsiteY12" fmla="*/ 2677865 h 3853610"/>
              <a:gd name="connsiteX13" fmla="*/ 4071407 w 5237175"/>
              <a:gd name="connsiteY13" fmla="*/ 2923904 h 3853610"/>
              <a:gd name="connsiteX14" fmla="*/ 4068842 w 5237175"/>
              <a:gd name="connsiteY14" fmla="*/ 3038863 h 3853610"/>
              <a:gd name="connsiteX15" fmla="*/ 3829912 w 5237175"/>
              <a:gd name="connsiteY15" fmla="*/ 3124368 h 3853610"/>
              <a:gd name="connsiteX16" fmla="*/ 3842807 w 5237175"/>
              <a:gd name="connsiteY16" fmla="*/ 3204891 h 3853610"/>
              <a:gd name="connsiteX17" fmla="*/ 3828519 w 5237175"/>
              <a:gd name="connsiteY17" fmla="*/ 3285854 h 3853610"/>
              <a:gd name="connsiteX18" fmla="*/ 3633403 w 5237175"/>
              <a:gd name="connsiteY18" fmla="*/ 3572409 h 3853610"/>
              <a:gd name="connsiteX19" fmla="*/ 3452282 w 5237175"/>
              <a:gd name="connsiteY19" fmla="*/ 3724004 h 3853610"/>
              <a:gd name="connsiteX20" fmla="*/ 3333220 w 5237175"/>
              <a:gd name="connsiteY20" fmla="*/ 3771629 h 3853610"/>
              <a:gd name="connsiteX21" fmla="*/ 3194298 w 5237175"/>
              <a:gd name="connsiteY21" fmla="*/ 3791485 h 3853610"/>
              <a:gd name="connsiteX22" fmla="*/ 2947457 w 5237175"/>
              <a:gd name="connsiteY22" fmla="*/ 3852592 h 3853610"/>
              <a:gd name="connsiteX23" fmla="*/ 2837919 w 5237175"/>
              <a:gd name="connsiteY23" fmla="*/ 3771629 h 3853610"/>
              <a:gd name="connsiteX24" fmla="*/ 2756957 w 5237175"/>
              <a:gd name="connsiteY24" fmla="*/ 3504929 h 3853610"/>
              <a:gd name="connsiteX25" fmla="*/ 2656944 w 5237175"/>
              <a:gd name="connsiteY25" fmla="*/ 3357291 h 3853610"/>
              <a:gd name="connsiteX26" fmla="*/ 2567702 w 5237175"/>
              <a:gd name="connsiteY26" fmla="*/ 3102095 h 3853610"/>
              <a:gd name="connsiteX27" fmla="*/ 2390244 w 5237175"/>
              <a:gd name="connsiteY27" fmla="*/ 2676254 h 3853610"/>
              <a:gd name="connsiteX28" fmla="*/ 2286127 w 5237175"/>
              <a:gd name="connsiteY28" fmla="*/ 2477253 h 3853610"/>
              <a:gd name="connsiteX29" fmla="*/ 2282245 w 5237175"/>
              <a:gd name="connsiteY29" fmla="*/ 2335477 h 3853610"/>
              <a:gd name="connsiteX30" fmla="*/ 2465126 w 5237175"/>
              <a:gd name="connsiteY30" fmla="*/ 1885313 h 3853610"/>
              <a:gd name="connsiteX31" fmla="*/ 2099365 w 5237175"/>
              <a:gd name="connsiteY31" fmla="*/ 1252265 h 3853610"/>
              <a:gd name="connsiteX32" fmla="*/ 2052400 w 5237175"/>
              <a:gd name="connsiteY32" fmla="*/ 779606 h 3853610"/>
              <a:gd name="connsiteX33" fmla="*/ 1880657 w 5237175"/>
              <a:gd name="connsiteY33" fmla="*/ 776016 h 3853610"/>
              <a:gd name="connsiteX34" fmla="*/ 1633007 w 5237175"/>
              <a:gd name="connsiteY34" fmla="*/ 575991 h 3853610"/>
              <a:gd name="connsiteX35" fmla="*/ 1801625 w 5237175"/>
              <a:gd name="connsiteY35" fmla="*/ 738688 h 3853610"/>
              <a:gd name="connsiteX36" fmla="*/ 1917947 w 5237175"/>
              <a:gd name="connsiteY36" fmla="*/ 1090975 h 3853610"/>
              <a:gd name="connsiteX37" fmla="*/ 1892048 w 5237175"/>
              <a:gd name="connsiteY37" fmla="*/ 1634551 h 3853610"/>
              <a:gd name="connsiteX38" fmla="*/ 1621385 w 5237175"/>
              <a:gd name="connsiteY38" fmla="*/ 2042445 h 3853610"/>
              <a:gd name="connsiteX39" fmla="*/ 1062150 w 5237175"/>
              <a:gd name="connsiteY39" fmla="*/ 2402217 h 3853610"/>
              <a:gd name="connsiteX40" fmla="*/ 744055 w 5237175"/>
              <a:gd name="connsiteY40" fmla="*/ 2561430 h 3853610"/>
              <a:gd name="connsiteX41" fmla="*/ 330528 w 5237175"/>
              <a:gd name="connsiteY41" fmla="*/ 2727998 h 3853610"/>
              <a:gd name="connsiteX42" fmla="*/ 237428 w 5237175"/>
              <a:gd name="connsiteY42" fmla="*/ 2845635 h 3853610"/>
              <a:gd name="connsiteX43" fmla="*/ 103575 w 5237175"/>
              <a:gd name="connsiteY43" fmla="*/ 2797582 h 3853610"/>
              <a:gd name="connsiteX44" fmla="*/ 2650 w 5237175"/>
              <a:gd name="connsiteY44" fmla="*/ 1955949 h 3853610"/>
              <a:gd name="connsiteX45" fmla="*/ 150932 w 5237175"/>
              <a:gd name="connsiteY45" fmla="*/ 1362823 h 3853610"/>
              <a:gd name="connsiteX46" fmla="*/ 113860 w 5237175"/>
              <a:gd name="connsiteY46" fmla="*/ 1214543 h 3853610"/>
              <a:gd name="connsiteX47" fmla="*/ 373353 w 5237175"/>
              <a:gd name="connsiteY47" fmla="*/ 782056 h 3853610"/>
              <a:gd name="connsiteX48" fmla="*/ 360996 w 5237175"/>
              <a:gd name="connsiteY48" fmla="*/ 559635 h 3853610"/>
              <a:gd name="connsiteX49" fmla="*/ 471215 w 5237175"/>
              <a:gd name="connsiteY49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276194 w 5237175"/>
              <a:gd name="connsiteY6" fmla="*/ 1695179 h 3853610"/>
              <a:gd name="connsiteX7" fmla="*/ 4313854 w 5237175"/>
              <a:gd name="connsiteY7" fmla="*/ 2011921 h 3853610"/>
              <a:gd name="connsiteX8" fmla="*/ 4361919 w 5237175"/>
              <a:gd name="connsiteY8" fmla="*/ 2171428 h 3853610"/>
              <a:gd name="connsiteX9" fmla="*/ 4359940 w 5237175"/>
              <a:gd name="connsiteY9" fmla="*/ 2327052 h 3853610"/>
              <a:gd name="connsiteX10" fmla="*/ 4054994 w 5237175"/>
              <a:gd name="connsiteY10" fmla="*/ 2575069 h 3853610"/>
              <a:gd name="connsiteX11" fmla="*/ 3961283 w 5237175"/>
              <a:gd name="connsiteY11" fmla="*/ 2677865 h 3853610"/>
              <a:gd name="connsiteX12" fmla="*/ 4071407 w 5237175"/>
              <a:gd name="connsiteY12" fmla="*/ 2923904 h 3853610"/>
              <a:gd name="connsiteX13" fmla="*/ 4068842 w 5237175"/>
              <a:gd name="connsiteY13" fmla="*/ 3038863 h 3853610"/>
              <a:gd name="connsiteX14" fmla="*/ 3829912 w 5237175"/>
              <a:gd name="connsiteY14" fmla="*/ 3124368 h 3853610"/>
              <a:gd name="connsiteX15" fmla="*/ 3842807 w 5237175"/>
              <a:gd name="connsiteY15" fmla="*/ 3204891 h 3853610"/>
              <a:gd name="connsiteX16" fmla="*/ 3828519 w 5237175"/>
              <a:gd name="connsiteY16" fmla="*/ 3285854 h 3853610"/>
              <a:gd name="connsiteX17" fmla="*/ 3633403 w 5237175"/>
              <a:gd name="connsiteY17" fmla="*/ 3572409 h 3853610"/>
              <a:gd name="connsiteX18" fmla="*/ 3452282 w 5237175"/>
              <a:gd name="connsiteY18" fmla="*/ 3724004 h 3853610"/>
              <a:gd name="connsiteX19" fmla="*/ 3333220 w 5237175"/>
              <a:gd name="connsiteY19" fmla="*/ 3771629 h 3853610"/>
              <a:gd name="connsiteX20" fmla="*/ 3194298 w 5237175"/>
              <a:gd name="connsiteY20" fmla="*/ 3791485 h 3853610"/>
              <a:gd name="connsiteX21" fmla="*/ 2947457 w 5237175"/>
              <a:gd name="connsiteY21" fmla="*/ 3852592 h 3853610"/>
              <a:gd name="connsiteX22" fmla="*/ 2837919 w 5237175"/>
              <a:gd name="connsiteY22" fmla="*/ 3771629 h 3853610"/>
              <a:gd name="connsiteX23" fmla="*/ 2756957 w 5237175"/>
              <a:gd name="connsiteY23" fmla="*/ 3504929 h 3853610"/>
              <a:gd name="connsiteX24" fmla="*/ 2656944 w 5237175"/>
              <a:gd name="connsiteY24" fmla="*/ 3357291 h 3853610"/>
              <a:gd name="connsiteX25" fmla="*/ 2567702 w 5237175"/>
              <a:gd name="connsiteY25" fmla="*/ 3102095 h 3853610"/>
              <a:gd name="connsiteX26" fmla="*/ 2390244 w 5237175"/>
              <a:gd name="connsiteY26" fmla="*/ 2676254 h 3853610"/>
              <a:gd name="connsiteX27" fmla="*/ 2286127 w 5237175"/>
              <a:gd name="connsiteY27" fmla="*/ 2477253 h 3853610"/>
              <a:gd name="connsiteX28" fmla="*/ 2282245 w 5237175"/>
              <a:gd name="connsiteY28" fmla="*/ 2335477 h 3853610"/>
              <a:gd name="connsiteX29" fmla="*/ 2465126 w 5237175"/>
              <a:gd name="connsiteY29" fmla="*/ 1885313 h 3853610"/>
              <a:gd name="connsiteX30" fmla="*/ 2099365 w 5237175"/>
              <a:gd name="connsiteY30" fmla="*/ 1252265 h 3853610"/>
              <a:gd name="connsiteX31" fmla="*/ 2052400 w 5237175"/>
              <a:gd name="connsiteY31" fmla="*/ 779606 h 3853610"/>
              <a:gd name="connsiteX32" fmla="*/ 1880657 w 5237175"/>
              <a:gd name="connsiteY32" fmla="*/ 776016 h 3853610"/>
              <a:gd name="connsiteX33" fmla="*/ 1633007 w 5237175"/>
              <a:gd name="connsiteY33" fmla="*/ 575991 h 3853610"/>
              <a:gd name="connsiteX34" fmla="*/ 1801625 w 5237175"/>
              <a:gd name="connsiteY34" fmla="*/ 738688 h 3853610"/>
              <a:gd name="connsiteX35" fmla="*/ 1917947 w 5237175"/>
              <a:gd name="connsiteY35" fmla="*/ 1090975 h 3853610"/>
              <a:gd name="connsiteX36" fmla="*/ 1892048 w 5237175"/>
              <a:gd name="connsiteY36" fmla="*/ 1634551 h 3853610"/>
              <a:gd name="connsiteX37" fmla="*/ 1621385 w 5237175"/>
              <a:gd name="connsiteY37" fmla="*/ 2042445 h 3853610"/>
              <a:gd name="connsiteX38" fmla="*/ 1062150 w 5237175"/>
              <a:gd name="connsiteY38" fmla="*/ 2402217 h 3853610"/>
              <a:gd name="connsiteX39" fmla="*/ 744055 w 5237175"/>
              <a:gd name="connsiteY39" fmla="*/ 2561430 h 3853610"/>
              <a:gd name="connsiteX40" fmla="*/ 330528 w 5237175"/>
              <a:gd name="connsiteY40" fmla="*/ 2727998 h 3853610"/>
              <a:gd name="connsiteX41" fmla="*/ 237428 w 5237175"/>
              <a:gd name="connsiteY41" fmla="*/ 2845635 h 3853610"/>
              <a:gd name="connsiteX42" fmla="*/ 103575 w 5237175"/>
              <a:gd name="connsiteY42" fmla="*/ 2797582 h 3853610"/>
              <a:gd name="connsiteX43" fmla="*/ 2650 w 5237175"/>
              <a:gd name="connsiteY43" fmla="*/ 1955949 h 3853610"/>
              <a:gd name="connsiteX44" fmla="*/ 150932 w 5237175"/>
              <a:gd name="connsiteY44" fmla="*/ 1362823 h 3853610"/>
              <a:gd name="connsiteX45" fmla="*/ 113860 w 5237175"/>
              <a:gd name="connsiteY45" fmla="*/ 1214543 h 3853610"/>
              <a:gd name="connsiteX46" fmla="*/ 373353 w 5237175"/>
              <a:gd name="connsiteY46" fmla="*/ 782056 h 3853610"/>
              <a:gd name="connsiteX47" fmla="*/ 360996 w 5237175"/>
              <a:gd name="connsiteY47" fmla="*/ 559635 h 3853610"/>
              <a:gd name="connsiteX48" fmla="*/ 471215 w 5237175"/>
              <a:gd name="connsiteY48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13854 w 5237175"/>
              <a:gd name="connsiteY6" fmla="*/ 2011921 h 3853610"/>
              <a:gd name="connsiteX7" fmla="*/ 4361919 w 5237175"/>
              <a:gd name="connsiteY7" fmla="*/ 2171428 h 3853610"/>
              <a:gd name="connsiteX8" fmla="*/ 4359940 w 5237175"/>
              <a:gd name="connsiteY8" fmla="*/ 2327052 h 3853610"/>
              <a:gd name="connsiteX9" fmla="*/ 4054994 w 5237175"/>
              <a:gd name="connsiteY9" fmla="*/ 2575069 h 3853610"/>
              <a:gd name="connsiteX10" fmla="*/ 3961283 w 5237175"/>
              <a:gd name="connsiteY10" fmla="*/ 2677865 h 3853610"/>
              <a:gd name="connsiteX11" fmla="*/ 4071407 w 5237175"/>
              <a:gd name="connsiteY11" fmla="*/ 2923904 h 3853610"/>
              <a:gd name="connsiteX12" fmla="*/ 4068842 w 5237175"/>
              <a:gd name="connsiteY12" fmla="*/ 3038863 h 3853610"/>
              <a:gd name="connsiteX13" fmla="*/ 3829912 w 5237175"/>
              <a:gd name="connsiteY13" fmla="*/ 3124368 h 3853610"/>
              <a:gd name="connsiteX14" fmla="*/ 3842807 w 5237175"/>
              <a:gd name="connsiteY14" fmla="*/ 3204891 h 3853610"/>
              <a:gd name="connsiteX15" fmla="*/ 3828519 w 5237175"/>
              <a:gd name="connsiteY15" fmla="*/ 3285854 h 3853610"/>
              <a:gd name="connsiteX16" fmla="*/ 3633403 w 5237175"/>
              <a:gd name="connsiteY16" fmla="*/ 3572409 h 3853610"/>
              <a:gd name="connsiteX17" fmla="*/ 3452282 w 5237175"/>
              <a:gd name="connsiteY17" fmla="*/ 3724004 h 3853610"/>
              <a:gd name="connsiteX18" fmla="*/ 3333220 w 5237175"/>
              <a:gd name="connsiteY18" fmla="*/ 3771629 h 3853610"/>
              <a:gd name="connsiteX19" fmla="*/ 3194298 w 5237175"/>
              <a:gd name="connsiteY19" fmla="*/ 3791485 h 3853610"/>
              <a:gd name="connsiteX20" fmla="*/ 2947457 w 5237175"/>
              <a:gd name="connsiteY20" fmla="*/ 3852592 h 3853610"/>
              <a:gd name="connsiteX21" fmla="*/ 2837919 w 5237175"/>
              <a:gd name="connsiteY21" fmla="*/ 3771629 h 3853610"/>
              <a:gd name="connsiteX22" fmla="*/ 2756957 w 5237175"/>
              <a:gd name="connsiteY22" fmla="*/ 3504929 h 3853610"/>
              <a:gd name="connsiteX23" fmla="*/ 2656944 w 5237175"/>
              <a:gd name="connsiteY23" fmla="*/ 3357291 h 3853610"/>
              <a:gd name="connsiteX24" fmla="*/ 2567702 w 5237175"/>
              <a:gd name="connsiteY24" fmla="*/ 3102095 h 3853610"/>
              <a:gd name="connsiteX25" fmla="*/ 2390244 w 5237175"/>
              <a:gd name="connsiteY25" fmla="*/ 2676254 h 3853610"/>
              <a:gd name="connsiteX26" fmla="*/ 2286127 w 5237175"/>
              <a:gd name="connsiteY26" fmla="*/ 2477253 h 3853610"/>
              <a:gd name="connsiteX27" fmla="*/ 2282245 w 5237175"/>
              <a:gd name="connsiteY27" fmla="*/ 2335477 h 3853610"/>
              <a:gd name="connsiteX28" fmla="*/ 2465126 w 5237175"/>
              <a:gd name="connsiteY28" fmla="*/ 1885313 h 3853610"/>
              <a:gd name="connsiteX29" fmla="*/ 2099365 w 5237175"/>
              <a:gd name="connsiteY29" fmla="*/ 1252265 h 3853610"/>
              <a:gd name="connsiteX30" fmla="*/ 2052400 w 5237175"/>
              <a:gd name="connsiteY30" fmla="*/ 779606 h 3853610"/>
              <a:gd name="connsiteX31" fmla="*/ 1880657 w 5237175"/>
              <a:gd name="connsiteY31" fmla="*/ 776016 h 3853610"/>
              <a:gd name="connsiteX32" fmla="*/ 1633007 w 5237175"/>
              <a:gd name="connsiteY32" fmla="*/ 575991 h 3853610"/>
              <a:gd name="connsiteX33" fmla="*/ 1801625 w 5237175"/>
              <a:gd name="connsiteY33" fmla="*/ 738688 h 3853610"/>
              <a:gd name="connsiteX34" fmla="*/ 1917947 w 5237175"/>
              <a:gd name="connsiteY34" fmla="*/ 1090975 h 3853610"/>
              <a:gd name="connsiteX35" fmla="*/ 1892048 w 5237175"/>
              <a:gd name="connsiteY35" fmla="*/ 1634551 h 3853610"/>
              <a:gd name="connsiteX36" fmla="*/ 1621385 w 5237175"/>
              <a:gd name="connsiteY36" fmla="*/ 2042445 h 3853610"/>
              <a:gd name="connsiteX37" fmla="*/ 1062150 w 5237175"/>
              <a:gd name="connsiteY37" fmla="*/ 2402217 h 3853610"/>
              <a:gd name="connsiteX38" fmla="*/ 744055 w 5237175"/>
              <a:gd name="connsiteY38" fmla="*/ 2561430 h 3853610"/>
              <a:gd name="connsiteX39" fmla="*/ 330528 w 5237175"/>
              <a:gd name="connsiteY39" fmla="*/ 2727998 h 3853610"/>
              <a:gd name="connsiteX40" fmla="*/ 237428 w 5237175"/>
              <a:gd name="connsiteY40" fmla="*/ 2845635 h 3853610"/>
              <a:gd name="connsiteX41" fmla="*/ 103575 w 5237175"/>
              <a:gd name="connsiteY41" fmla="*/ 2797582 h 3853610"/>
              <a:gd name="connsiteX42" fmla="*/ 2650 w 5237175"/>
              <a:gd name="connsiteY42" fmla="*/ 1955949 h 3853610"/>
              <a:gd name="connsiteX43" fmla="*/ 150932 w 5237175"/>
              <a:gd name="connsiteY43" fmla="*/ 1362823 h 3853610"/>
              <a:gd name="connsiteX44" fmla="*/ 113860 w 5237175"/>
              <a:gd name="connsiteY44" fmla="*/ 1214543 h 3853610"/>
              <a:gd name="connsiteX45" fmla="*/ 373353 w 5237175"/>
              <a:gd name="connsiteY45" fmla="*/ 782056 h 3853610"/>
              <a:gd name="connsiteX46" fmla="*/ 360996 w 5237175"/>
              <a:gd name="connsiteY46" fmla="*/ 559635 h 3853610"/>
              <a:gd name="connsiteX47" fmla="*/ 471215 w 5237175"/>
              <a:gd name="connsiteY47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61919 w 5237175"/>
              <a:gd name="connsiteY6" fmla="*/ 2171428 h 3853610"/>
              <a:gd name="connsiteX7" fmla="*/ 4359940 w 5237175"/>
              <a:gd name="connsiteY7" fmla="*/ 2327052 h 3853610"/>
              <a:gd name="connsiteX8" fmla="*/ 4054994 w 5237175"/>
              <a:gd name="connsiteY8" fmla="*/ 2575069 h 3853610"/>
              <a:gd name="connsiteX9" fmla="*/ 3961283 w 5237175"/>
              <a:gd name="connsiteY9" fmla="*/ 2677865 h 3853610"/>
              <a:gd name="connsiteX10" fmla="*/ 4071407 w 5237175"/>
              <a:gd name="connsiteY10" fmla="*/ 2923904 h 3853610"/>
              <a:gd name="connsiteX11" fmla="*/ 4068842 w 5237175"/>
              <a:gd name="connsiteY11" fmla="*/ 3038863 h 3853610"/>
              <a:gd name="connsiteX12" fmla="*/ 3829912 w 5237175"/>
              <a:gd name="connsiteY12" fmla="*/ 3124368 h 3853610"/>
              <a:gd name="connsiteX13" fmla="*/ 3842807 w 5237175"/>
              <a:gd name="connsiteY13" fmla="*/ 3204891 h 3853610"/>
              <a:gd name="connsiteX14" fmla="*/ 3828519 w 5237175"/>
              <a:gd name="connsiteY14" fmla="*/ 3285854 h 3853610"/>
              <a:gd name="connsiteX15" fmla="*/ 3633403 w 5237175"/>
              <a:gd name="connsiteY15" fmla="*/ 3572409 h 3853610"/>
              <a:gd name="connsiteX16" fmla="*/ 3452282 w 5237175"/>
              <a:gd name="connsiteY16" fmla="*/ 3724004 h 3853610"/>
              <a:gd name="connsiteX17" fmla="*/ 3333220 w 5237175"/>
              <a:gd name="connsiteY17" fmla="*/ 3771629 h 3853610"/>
              <a:gd name="connsiteX18" fmla="*/ 3194298 w 5237175"/>
              <a:gd name="connsiteY18" fmla="*/ 3791485 h 3853610"/>
              <a:gd name="connsiteX19" fmla="*/ 2947457 w 5237175"/>
              <a:gd name="connsiteY19" fmla="*/ 3852592 h 3853610"/>
              <a:gd name="connsiteX20" fmla="*/ 2837919 w 5237175"/>
              <a:gd name="connsiteY20" fmla="*/ 3771629 h 3853610"/>
              <a:gd name="connsiteX21" fmla="*/ 2756957 w 5237175"/>
              <a:gd name="connsiteY21" fmla="*/ 3504929 h 3853610"/>
              <a:gd name="connsiteX22" fmla="*/ 2656944 w 5237175"/>
              <a:gd name="connsiteY22" fmla="*/ 3357291 h 3853610"/>
              <a:gd name="connsiteX23" fmla="*/ 2567702 w 5237175"/>
              <a:gd name="connsiteY23" fmla="*/ 3102095 h 3853610"/>
              <a:gd name="connsiteX24" fmla="*/ 2390244 w 5237175"/>
              <a:gd name="connsiteY24" fmla="*/ 2676254 h 3853610"/>
              <a:gd name="connsiteX25" fmla="*/ 2286127 w 5237175"/>
              <a:gd name="connsiteY25" fmla="*/ 2477253 h 3853610"/>
              <a:gd name="connsiteX26" fmla="*/ 2282245 w 5237175"/>
              <a:gd name="connsiteY26" fmla="*/ 2335477 h 3853610"/>
              <a:gd name="connsiteX27" fmla="*/ 2465126 w 5237175"/>
              <a:gd name="connsiteY27" fmla="*/ 1885313 h 3853610"/>
              <a:gd name="connsiteX28" fmla="*/ 2099365 w 5237175"/>
              <a:gd name="connsiteY28" fmla="*/ 1252265 h 3853610"/>
              <a:gd name="connsiteX29" fmla="*/ 2052400 w 5237175"/>
              <a:gd name="connsiteY29" fmla="*/ 779606 h 3853610"/>
              <a:gd name="connsiteX30" fmla="*/ 1880657 w 5237175"/>
              <a:gd name="connsiteY30" fmla="*/ 776016 h 3853610"/>
              <a:gd name="connsiteX31" fmla="*/ 1633007 w 5237175"/>
              <a:gd name="connsiteY31" fmla="*/ 575991 h 3853610"/>
              <a:gd name="connsiteX32" fmla="*/ 1801625 w 5237175"/>
              <a:gd name="connsiteY32" fmla="*/ 738688 h 3853610"/>
              <a:gd name="connsiteX33" fmla="*/ 1917947 w 5237175"/>
              <a:gd name="connsiteY33" fmla="*/ 1090975 h 3853610"/>
              <a:gd name="connsiteX34" fmla="*/ 1892048 w 5237175"/>
              <a:gd name="connsiteY34" fmla="*/ 1634551 h 3853610"/>
              <a:gd name="connsiteX35" fmla="*/ 1621385 w 5237175"/>
              <a:gd name="connsiteY35" fmla="*/ 2042445 h 3853610"/>
              <a:gd name="connsiteX36" fmla="*/ 1062150 w 5237175"/>
              <a:gd name="connsiteY36" fmla="*/ 2402217 h 3853610"/>
              <a:gd name="connsiteX37" fmla="*/ 744055 w 5237175"/>
              <a:gd name="connsiteY37" fmla="*/ 2561430 h 3853610"/>
              <a:gd name="connsiteX38" fmla="*/ 330528 w 5237175"/>
              <a:gd name="connsiteY38" fmla="*/ 2727998 h 3853610"/>
              <a:gd name="connsiteX39" fmla="*/ 237428 w 5237175"/>
              <a:gd name="connsiteY39" fmla="*/ 2845635 h 3853610"/>
              <a:gd name="connsiteX40" fmla="*/ 103575 w 5237175"/>
              <a:gd name="connsiteY40" fmla="*/ 2797582 h 3853610"/>
              <a:gd name="connsiteX41" fmla="*/ 2650 w 5237175"/>
              <a:gd name="connsiteY41" fmla="*/ 1955949 h 3853610"/>
              <a:gd name="connsiteX42" fmla="*/ 150932 w 5237175"/>
              <a:gd name="connsiteY42" fmla="*/ 1362823 h 3853610"/>
              <a:gd name="connsiteX43" fmla="*/ 113860 w 5237175"/>
              <a:gd name="connsiteY43" fmla="*/ 1214543 h 3853610"/>
              <a:gd name="connsiteX44" fmla="*/ 373353 w 5237175"/>
              <a:gd name="connsiteY44" fmla="*/ 782056 h 3853610"/>
              <a:gd name="connsiteX45" fmla="*/ 360996 w 5237175"/>
              <a:gd name="connsiteY45" fmla="*/ 559635 h 3853610"/>
              <a:gd name="connsiteX46" fmla="*/ 471215 w 5237175"/>
              <a:gd name="connsiteY46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59940 w 5237175"/>
              <a:gd name="connsiteY6" fmla="*/ 2327052 h 3853610"/>
              <a:gd name="connsiteX7" fmla="*/ 4054994 w 5237175"/>
              <a:gd name="connsiteY7" fmla="*/ 2575069 h 3853610"/>
              <a:gd name="connsiteX8" fmla="*/ 3961283 w 5237175"/>
              <a:gd name="connsiteY8" fmla="*/ 2677865 h 3853610"/>
              <a:gd name="connsiteX9" fmla="*/ 4071407 w 5237175"/>
              <a:gd name="connsiteY9" fmla="*/ 2923904 h 3853610"/>
              <a:gd name="connsiteX10" fmla="*/ 4068842 w 5237175"/>
              <a:gd name="connsiteY10" fmla="*/ 3038863 h 3853610"/>
              <a:gd name="connsiteX11" fmla="*/ 3829912 w 5237175"/>
              <a:gd name="connsiteY11" fmla="*/ 3124368 h 3853610"/>
              <a:gd name="connsiteX12" fmla="*/ 3842807 w 5237175"/>
              <a:gd name="connsiteY12" fmla="*/ 3204891 h 3853610"/>
              <a:gd name="connsiteX13" fmla="*/ 3828519 w 5237175"/>
              <a:gd name="connsiteY13" fmla="*/ 3285854 h 3853610"/>
              <a:gd name="connsiteX14" fmla="*/ 3633403 w 5237175"/>
              <a:gd name="connsiteY14" fmla="*/ 3572409 h 3853610"/>
              <a:gd name="connsiteX15" fmla="*/ 3452282 w 5237175"/>
              <a:gd name="connsiteY15" fmla="*/ 3724004 h 3853610"/>
              <a:gd name="connsiteX16" fmla="*/ 3333220 w 5237175"/>
              <a:gd name="connsiteY16" fmla="*/ 3771629 h 3853610"/>
              <a:gd name="connsiteX17" fmla="*/ 3194298 w 5237175"/>
              <a:gd name="connsiteY17" fmla="*/ 3791485 h 3853610"/>
              <a:gd name="connsiteX18" fmla="*/ 2947457 w 5237175"/>
              <a:gd name="connsiteY18" fmla="*/ 3852592 h 3853610"/>
              <a:gd name="connsiteX19" fmla="*/ 2837919 w 5237175"/>
              <a:gd name="connsiteY19" fmla="*/ 3771629 h 3853610"/>
              <a:gd name="connsiteX20" fmla="*/ 2756957 w 5237175"/>
              <a:gd name="connsiteY20" fmla="*/ 3504929 h 3853610"/>
              <a:gd name="connsiteX21" fmla="*/ 2656944 w 5237175"/>
              <a:gd name="connsiteY21" fmla="*/ 3357291 h 3853610"/>
              <a:gd name="connsiteX22" fmla="*/ 2567702 w 5237175"/>
              <a:gd name="connsiteY22" fmla="*/ 3102095 h 3853610"/>
              <a:gd name="connsiteX23" fmla="*/ 2390244 w 5237175"/>
              <a:gd name="connsiteY23" fmla="*/ 2676254 h 3853610"/>
              <a:gd name="connsiteX24" fmla="*/ 2286127 w 5237175"/>
              <a:gd name="connsiteY24" fmla="*/ 2477253 h 3853610"/>
              <a:gd name="connsiteX25" fmla="*/ 2282245 w 5237175"/>
              <a:gd name="connsiteY25" fmla="*/ 2335477 h 3853610"/>
              <a:gd name="connsiteX26" fmla="*/ 2465126 w 5237175"/>
              <a:gd name="connsiteY26" fmla="*/ 1885313 h 3853610"/>
              <a:gd name="connsiteX27" fmla="*/ 2099365 w 5237175"/>
              <a:gd name="connsiteY27" fmla="*/ 1252265 h 3853610"/>
              <a:gd name="connsiteX28" fmla="*/ 2052400 w 5237175"/>
              <a:gd name="connsiteY28" fmla="*/ 779606 h 3853610"/>
              <a:gd name="connsiteX29" fmla="*/ 1880657 w 5237175"/>
              <a:gd name="connsiteY29" fmla="*/ 776016 h 3853610"/>
              <a:gd name="connsiteX30" fmla="*/ 1633007 w 5237175"/>
              <a:gd name="connsiteY30" fmla="*/ 575991 h 3853610"/>
              <a:gd name="connsiteX31" fmla="*/ 1801625 w 5237175"/>
              <a:gd name="connsiteY31" fmla="*/ 738688 h 3853610"/>
              <a:gd name="connsiteX32" fmla="*/ 1917947 w 5237175"/>
              <a:gd name="connsiteY32" fmla="*/ 1090975 h 3853610"/>
              <a:gd name="connsiteX33" fmla="*/ 1892048 w 5237175"/>
              <a:gd name="connsiteY33" fmla="*/ 1634551 h 3853610"/>
              <a:gd name="connsiteX34" fmla="*/ 1621385 w 5237175"/>
              <a:gd name="connsiteY34" fmla="*/ 2042445 h 3853610"/>
              <a:gd name="connsiteX35" fmla="*/ 1062150 w 5237175"/>
              <a:gd name="connsiteY35" fmla="*/ 2402217 h 3853610"/>
              <a:gd name="connsiteX36" fmla="*/ 744055 w 5237175"/>
              <a:gd name="connsiteY36" fmla="*/ 2561430 h 3853610"/>
              <a:gd name="connsiteX37" fmla="*/ 330528 w 5237175"/>
              <a:gd name="connsiteY37" fmla="*/ 2727998 h 3853610"/>
              <a:gd name="connsiteX38" fmla="*/ 237428 w 5237175"/>
              <a:gd name="connsiteY38" fmla="*/ 2845635 h 3853610"/>
              <a:gd name="connsiteX39" fmla="*/ 103575 w 5237175"/>
              <a:gd name="connsiteY39" fmla="*/ 2797582 h 3853610"/>
              <a:gd name="connsiteX40" fmla="*/ 2650 w 5237175"/>
              <a:gd name="connsiteY40" fmla="*/ 1955949 h 3853610"/>
              <a:gd name="connsiteX41" fmla="*/ 150932 w 5237175"/>
              <a:gd name="connsiteY41" fmla="*/ 1362823 h 3853610"/>
              <a:gd name="connsiteX42" fmla="*/ 113860 w 5237175"/>
              <a:gd name="connsiteY42" fmla="*/ 1214543 h 3853610"/>
              <a:gd name="connsiteX43" fmla="*/ 373353 w 5237175"/>
              <a:gd name="connsiteY43" fmla="*/ 782056 h 3853610"/>
              <a:gd name="connsiteX44" fmla="*/ 360996 w 5237175"/>
              <a:gd name="connsiteY44" fmla="*/ 559635 h 3853610"/>
              <a:gd name="connsiteX45" fmla="*/ 471215 w 5237175"/>
              <a:gd name="connsiteY45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59940 w 5237175"/>
              <a:gd name="connsiteY6" fmla="*/ 2327052 h 3853610"/>
              <a:gd name="connsiteX7" fmla="*/ 4054994 w 5237175"/>
              <a:gd name="connsiteY7" fmla="*/ 2575069 h 3853610"/>
              <a:gd name="connsiteX8" fmla="*/ 3961283 w 5237175"/>
              <a:gd name="connsiteY8" fmla="*/ 2677865 h 3853610"/>
              <a:gd name="connsiteX9" fmla="*/ 4071407 w 5237175"/>
              <a:gd name="connsiteY9" fmla="*/ 2923904 h 3853610"/>
              <a:gd name="connsiteX10" fmla="*/ 4068842 w 5237175"/>
              <a:gd name="connsiteY10" fmla="*/ 3038863 h 3853610"/>
              <a:gd name="connsiteX11" fmla="*/ 3829912 w 5237175"/>
              <a:gd name="connsiteY11" fmla="*/ 3124368 h 3853610"/>
              <a:gd name="connsiteX12" fmla="*/ 3828519 w 5237175"/>
              <a:gd name="connsiteY12" fmla="*/ 3285854 h 3853610"/>
              <a:gd name="connsiteX13" fmla="*/ 3633403 w 5237175"/>
              <a:gd name="connsiteY13" fmla="*/ 3572409 h 3853610"/>
              <a:gd name="connsiteX14" fmla="*/ 3452282 w 5237175"/>
              <a:gd name="connsiteY14" fmla="*/ 3724004 h 3853610"/>
              <a:gd name="connsiteX15" fmla="*/ 3333220 w 5237175"/>
              <a:gd name="connsiteY15" fmla="*/ 3771629 h 3853610"/>
              <a:gd name="connsiteX16" fmla="*/ 3194298 w 5237175"/>
              <a:gd name="connsiteY16" fmla="*/ 3791485 h 3853610"/>
              <a:gd name="connsiteX17" fmla="*/ 2947457 w 5237175"/>
              <a:gd name="connsiteY17" fmla="*/ 3852592 h 3853610"/>
              <a:gd name="connsiteX18" fmla="*/ 2837919 w 5237175"/>
              <a:gd name="connsiteY18" fmla="*/ 3771629 h 3853610"/>
              <a:gd name="connsiteX19" fmla="*/ 2756957 w 5237175"/>
              <a:gd name="connsiteY19" fmla="*/ 3504929 h 3853610"/>
              <a:gd name="connsiteX20" fmla="*/ 2656944 w 5237175"/>
              <a:gd name="connsiteY20" fmla="*/ 3357291 h 3853610"/>
              <a:gd name="connsiteX21" fmla="*/ 2567702 w 5237175"/>
              <a:gd name="connsiteY21" fmla="*/ 3102095 h 3853610"/>
              <a:gd name="connsiteX22" fmla="*/ 2390244 w 5237175"/>
              <a:gd name="connsiteY22" fmla="*/ 2676254 h 3853610"/>
              <a:gd name="connsiteX23" fmla="*/ 2286127 w 5237175"/>
              <a:gd name="connsiteY23" fmla="*/ 2477253 h 3853610"/>
              <a:gd name="connsiteX24" fmla="*/ 2282245 w 5237175"/>
              <a:gd name="connsiteY24" fmla="*/ 2335477 h 3853610"/>
              <a:gd name="connsiteX25" fmla="*/ 2465126 w 5237175"/>
              <a:gd name="connsiteY25" fmla="*/ 1885313 h 3853610"/>
              <a:gd name="connsiteX26" fmla="*/ 2099365 w 5237175"/>
              <a:gd name="connsiteY26" fmla="*/ 1252265 h 3853610"/>
              <a:gd name="connsiteX27" fmla="*/ 2052400 w 5237175"/>
              <a:gd name="connsiteY27" fmla="*/ 779606 h 3853610"/>
              <a:gd name="connsiteX28" fmla="*/ 1880657 w 5237175"/>
              <a:gd name="connsiteY28" fmla="*/ 776016 h 3853610"/>
              <a:gd name="connsiteX29" fmla="*/ 1633007 w 5237175"/>
              <a:gd name="connsiteY29" fmla="*/ 575991 h 3853610"/>
              <a:gd name="connsiteX30" fmla="*/ 1801625 w 5237175"/>
              <a:gd name="connsiteY30" fmla="*/ 738688 h 3853610"/>
              <a:gd name="connsiteX31" fmla="*/ 1917947 w 5237175"/>
              <a:gd name="connsiteY31" fmla="*/ 1090975 h 3853610"/>
              <a:gd name="connsiteX32" fmla="*/ 1892048 w 5237175"/>
              <a:gd name="connsiteY32" fmla="*/ 1634551 h 3853610"/>
              <a:gd name="connsiteX33" fmla="*/ 1621385 w 5237175"/>
              <a:gd name="connsiteY33" fmla="*/ 2042445 h 3853610"/>
              <a:gd name="connsiteX34" fmla="*/ 1062150 w 5237175"/>
              <a:gd name="connsiteY34" fmla="*/ 2402217 h 3853610"/>
              <a:gd name="connsiteX35" fmla="*/ 744055 w 5237175"/>
              <a:gd name="connsiteY35" fmla="*/ 2561430 h 3853610"/>
              <a:gd name="connsiteX36" fmla="*/ 330528 w 5237175"/>
              <a:gd name="connsiteY36" fmla="*/ 2727998 h 3853610"/>
              <a:gd name="connsiteX37" fmla="*/ 237428 w 5237175"/>
              <a:gd name="connsiteY37" fmla="*/ 2845635 h 3853610"/>
              <a:gd name="connsiteX38" fmla="*/ 103575 w 5237175"/>
              <a:gd name="connsiteY38" fmla="*/ 2797582 h 3853610"/>
              <a:gd name="connsiteX39" fmla="*/ 2650 w 5237175"/>
              <a:gd name="connsiteY39" fmla="*/ 1955949 h 3853610"/>
              <a:gd name="connsiteX40" fmla="*/ 150932 w 5237175"/>
              <a:gd name="connsiteY40" fmla="*/ 1362823 h 3853610"/>
              <a:gd name="connsiteX41" fmla="*/ 113860 w 5237175"/>
              <a:gd name="connsiteY41" fmla="*/ 1214543 h 3853610"/>
              <a:gd name="connsiteX42" fmla="*/ 373353 w 5237175"/>
              <a:gd name="connsiteY42" fmla="*/ 782056 h 3853610"/>
              <a:gd name="connsiteX43" fmla="*/ 360996 w 5237175"/>
              <a:gd name="connsiteY43" fmla="*/ 559635 h 3853610"/>
              <a:gd name="connsiteX44" fmla="*/ 471215 w 5237175"/>
              <a:gd name="connsiteY44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59940 w 5237175"/>
              <a:gd name="connsiteY6" fmla="*/ 2327052 h 3853610"/>
              <a:gd name="connsiteX7" fmla="*/ 4054994 w 5237175"/>
              <a:gd name="connsiteY7" fmla="*/ 2575069 h 3853610"/>
              <a:gd name="connsiteX8" fmla="*/ 3961283 w 5237175"/>
              <a:gd name="connsiteY8" fmla="*/ 2677865 h 3853610"/>
              <a:gd name="connsiteX9" fmla="*/ 4071407 w 5237175"/>
              <a:gd name="connsiteY9" fmla="*/ 2923904 h 3853610"/>
              <a:gd name="connsiteX10" fmla="*/ 4068842 w 5237175"/>
              <a:gd name="connsiteY10" fmla="*/ 3038863 h 3853610"/>
              <a:gd name="connsiteX11" fmla="*/ 3829912 w 5237175"/>
              <a:gd name="connsiteY11" fmla="*/ 3124368 h 3853610"/>
              <a:gd name="connsiteX12" fmla="*/ 3828519 w 5237175"/>
              <a:gd name="connsiteY12" fmla="*/ 3285854 h 3853610"/>
              <a:gd name="connsiteX13" fmla="*/ 3452282 w 5237175"/>
              <a:gd name="connsiteY13" fmla="*/ 3724004 h 3853610"/>
              <a:gd name="connsiteX14" fmla="*/ 3333220 w 5237175"/>
              <a:gd name="connsiteY14" fmla="*/ 3771629 h 3853610"/>
              <a:gd name="connsiteX15" fmla="*/ 3194298 w 5237175"/>
              <a:gd name="connsiteY15" fmla="*/ 3791485 h 3853610"/>
              <a:gd name="connsiteX16" fmla="*/ 2947457 w 5237175"/>
              <a:gd name="connsiteY16" fmla="*/ 3852592 h 3853610"/>
              <a:gd name="connsiteX17" fmla="*/ 2837919 w 5237175"/>
              <a:gd name="connsiteY17" fmla="*/ 3771629 h 3853610"/>
              <a:gd name="connsiteX18" fmla="*/ 2756957 w 5237175"/>
              <a:gd name="connsiteY18" fmla="*/ 3504929 h 3853610"/>
              <a:gd name="connsiteX19" fmla="*/ 2656944 w 5237175"/>
              <a:gd name="connsiteY19" fmla="*/ 3357291 h 3853610"/>
              <a:gd name="connsiteX20" fmla="*/ 2567702 w 5237175"/>
              <a:gd name="connsiteY20" fmla="*/ 3102095 h 3853610"/>
              <a:gd name="connsiteX21" fmla="*/ 2390244 w 5237175"/>
              <a:gd name="connsiteY21" fmla="*/ 2676254 h 3853610"/>
              <a:gd name="connsiteX22" fmla="*/ 2286127 w 5237175"/>
              <a:gd name="connsiteY22" fmla="*/ 2477253 h 3853610"/>
              <a:gd name="connsiteX23" fmla="*/ 2282245 w 5237175"/>
              <a:gd name="connsiteY23" fmla="*/ 2335477 h 3853610"/>
              <a:gd name="connsiteX24" fmla="*/ 2465126 w 5237175"/>
              <a:gd name="connsiteY24" fmla="*/ 1885313 h 3853610"/>
              <a:gd name="connsiteX25" fmla="*/ 2099365 w 5237175"/>
              <a:gd name="connsiteY25" fmla="*/ 1252265 h 3853610"/>
              <a:gd name="connsiteX26" fmla="*/ 2052400 w 5237175"/>
              <a:gd name="connsiteY26" fmla="*/ 779606 h 3853610"/>
              <a:gd name="connsiteX27" fmla="*/ 1880657 w 5237175"/>
              <a:gd name="connsiteY27" fmla="*/ 776016 h 3853610"/>
              <a:gd name="connsiteX28" fmla="*/ 1633007 w 5237175"/>
              <a:gd name="connsiteY28" fmla="*/ 575991 h 3853610"/>
              <a:gd name="connsiteX29" fmla="*/ 1801625 w 5237175"/>
              <a:gd name="connsiteY29" fmla="*/ 738688 h 3853610"/>
              <a:gd name="connsiteX30" fmla="*/ 1917947 w 5237175"/>
              <a:gd name="connsiteY30" fmla="*/ 1090975 h 3853610"/>
              <a:gd name="connsiteX31" fmla="*/ 1892048 w 5237175"/>
              <a:gd name="connsiteY31" fmla="*/ 1634551 h 3853610"/>
              <a:gd name="connsiteX32" fmla="*/ 1621385 w 5237175"/>
              <a:gd name="connsiteY32" fmla="*/ 2042445 h 3853610"/>
              <a:gd name="connsiteX33" fmla="*/ 1062150 w 5237175"/>
              <a:gd name="connsiteY33" fmla="*/ 2402217 h 3853610"/>
              <a:gd name="connsiteX34" fmla="*/ 744055 w 5237175"/>
              <a:gd name="connsiteY34" fmla="*/ 2561430 h 3853610"/>
              <a:gd name="connsiteX35" fmla="*/ 330528 w 5237175"/>
              <a:gd name="connsiteY35" fmla="*/ 2727998 h 3853610"/>
              <a:gd name="connsiteX36" fmla="*/ 237428 w 5237175"/>
              <a:gd name="connsiteY36" fmla="*/ 2845635 h 3853610"/>
              <a:gd name="connsiteX37" fmla="*/ 103575 w 5237175"/>
              <a:gd name="connsiteY37" fmla="*/ 2797582 h 3853610"/>
              <a:gd name="connsiteX38" fmla="*/ 2650 w 5237175"/>
              <a:gd name="connsiteY38" fmla="*/ 1955949 h 3853610"/>
              <a:gd name="connsiteX39" fmla="*/ 150932 w 5237175"/>
              <a:gd name="connsiteY39" fmla="*/ 1362823 h 3853610"/>
              <a:gd name="connsiteX40" fmla="*/ 113860 w 5237175"/>
              <a:gd name="connsiteY40" fmla="*/ 1214543 h 3853610"/>
              <a:gd name="connsiteX41" fmla="*/ 373353 w 5237175"/>
              <a:gd name="connsiteY41" fmla="*/ 782056 h 3853610"/>
              <a:gd name="connsiteX42" fmla="*/ 360996 w 5237175"/>
              <a:gd name="connsiteY42" fmla="*/ 559635 h 3853610"/>
              <a:gd name="connsiteX43" fmla="*/ 471215 w 5237175"/>
              <a:gd name="connsiteY43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59940 w 5237175"/>
              <a:gd name="connsiteY6" fmla="*/ 2327052 h 3853610"/>
              <a:gd name="connsiteX7" fmla="*/ 4054994 w 5237175"/>
              <a:gd name="connsiteY7" fmla="*/ 2575069 h 3853610"/>
              <a:gd name="connsiteX8" fmla="*/ 3961283 w 5237175"/>
              <a:gd name="connsiteY8" fmla="*/ 2677865 h 3853610"/>
              <a:gd name="connsiteX9" fmla="*/ 4071407 w 5237175"/>
              <a:gd name="connsiteY9" fmla="*/ 2923904 h 3853610"/>
              <a:gd name="connsiteX10" fmla="*/ 4068842 w 5237175"/>
              <a:gd name="connsiteY10" fmla="*/ 3038863 h 3853610"/>
              <a:gd name="connsiteX11" fmla="*/ 3829912 w 5237175"/>
              <a:gd name="connsiteY11" fmla="*/ 3124368 h 3853610"/>
              <a:gd name="connsiteX12" fmla="*/ 3828519 w 5237175"/>
              <a:gd name="connsiteY12" fmla="*/ 3285854 h 3853610"/>
              <a:gd name="connsiteX13" fmla="*/ 3333220 w 5237175"/>
              <a:gd name="connsiteY13" fmla="*/ 3771629 h 3853610"/>
              <a:gd name="connsiteX14" fmla="*/ 3194298 w 5237175"/>
              <a:gd name="connsiteY14" fmla="*/ 3791485 h 3853610"/>
              <a:gd name="connsiteX15" fmla="*/ 2947457 w 5237175"/>
              <a:gd name="connsiteY15" fmla="*/ 3852592 h 3853610"/>
              <a:gd name="connsiteX16" fmla="*/ 2837919 w 5237175"/>
              <a:gd name="connsiteY16" fmla="*/ 3771629 h 3853610"/>
              <a:gd name="connsiteX17" fmla="*/ 2756957 w 5237175"/>
              <a:gd name="connsiteY17" fmla="*/ 3504929 h 3853610"/>
              <a:gd name="connsiteX18" fmla="*/ 2656944 w 5237175"/>
              <a:gd name="connsiteY18" fmla="*/ 3357291 h 3853610"/>
              <a:gd name="connsiteX19" fmla="*/ 2567702 w 5237175"/>
              <a:gd name="connsiteY19" fmla="*/ 3102095 h 3853610"/>
              <a:gd name="connsiteX20" fmla="*/ 2390244 w 5237175"/>
              <a:gd name="connsiteY20" fmla="*/ 2676254 h 3853610"/>
              <a:gd name="connsiteX21" fmla="*/ 2286127 w 5237175"/>
              <a:gd name="connsiteY21" fmla="*/ 2477253 h 3853610"/>
              <a:gd name="connsiteX22" fmla="*/ 2282245 w 5237175"/>
              <a:gd name="connsiteY22" fmla="*/ 2335477 h 3853610"/>
              <a:gd name="connsiteX23" fmla="*/ 2465126 w 5237175"/>
              <a:gd name="connsiteY23" fmla="*/ 1885313 h 3853610"/>
              <a:gd name="connsiteX24" fmla="*/ 2099365 w 5237175"/>
              <a:gd name="connsiteY24" fmla="*/ 1252265 h 3853610"/>
              <a:gd name="connsiteX25" fmla="*/ 2052400 w 5237175"/>
              <a:gd name="connsiteY25" fmla="*/ 779606 h 3853610"/>
              <a:gd name="connsiteX26" fmla="*/ 1880657 w 5237175"/>
              <a:gd name="connsiteY26" fmla="*/ 776016 h 3853610"/>
              <a:gd name="connsiteX27" fmla="*/ 1633007 w 5237175"/>
              <a:gd name="connsiteY27" fmla="*/ 575991 h 3853610"/>
              <a:gd name="connsiteX28" fmla="*/ 1801625 w 5237175"/>
              <a:gd name="connsiteY28" fmla="*/ 738688 h 3853610"/>
              <a:gd name="connsiteX29" fmla="*/ 1917947 w 5237175"/>
              <a:gd name="connsiteY29" fmla="*/ 1090975 h 3853610"/>
              <a:gd name="connsiteX30" fmla="*/ 1892048 w 5237175"/>
              <a:gd name="connsiteY30" fmla="*/ 1634551 h 3853610"/>
              <a:gd name="connsiteX31" fmla="*/ 1621385 w 5237175"/>
              <a:gd name="connsiteY31" fmla="*/ 2042445 h 3853610"/>
              <a:gd name="connsiteX32" fmla="*/ 1062150 w 5237175"/>
              <a:gd name="connsiteY32" fmla="*/ 2402217 h 3853610"/>
              <a:gd name="connsiteX33" fmla="*/ 744055 w 5237175"/>
              <a:gd name="connsiteY33" fmla="*/ 2561430 h 3853610"/>
              <a:gd name="connsiteX34" fmla="*/ 330528 w 5237175"/>
              <a:gd name="connsiteY34" fmla="*/ 2727998 h 3853610"/>
              <a:gd name="connsiteX35" fmla="*/ 237428 w 5237175"/>
              <a:gd name="connsiteY35" fmla="*/ 2845635 h 3853610"/>
              <a:gd name="connsiteX36" fmla="*/ 103575 w 5237175"/>
              <a:gd name="connsiteY36" fmla="*/ 2797582 h 3853610"/>
              <a:gd name="connsiteX37" fmla="*/ 2650 w 5237175"/>
              <a:gd name="connsiteY37" fmla="*/ 1955949 h 3853610"/>
              <a:gd name="connsiteX38" fmla="*/ 150932 w 5237175"/>
              <a:gd name="connsiteY38" fmla="*/ 1362823 h 3853610"/>
              <a:gd name="connsiteX39" fmla="*/ 113860 w 5237175"/>
              <a:gd name="connsiteY39" fmla="*/ 1214543 h 3853610"/>
              <a:gd name="connsiteX40" fmla="*/ 373353 w 5237175"/>
              <a:gd name="connsiteY40" fmla="*/ 782056 h 3853610"/>
              <a:gd name="connsiteX41" fmla="*/ 360996 w 5237175"/>
              <a:gd name="connsiteY41" fmla="*/ 559635 h 3853610"/>
              <a:gd name="connsiteX42" fmla="*/ 471215 w 5237175"/>
              <a:gd name="connsiteY42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59940 w 5237175"/>
              <a:gd name="connsiteY6" fmla="*/ 2327052 h 3853610"/>
              <a:gd name="connsiteX7" fmla="*/ 4054994 w 5237175"/>
              <a:gd name="connsiteY7" fmla="*/ 2575069 h 3853610"/>
              <a:gd name="connsiteX8" fmla="*/ 3961283 w 5237175"/>
              <a:gd name="connsiteY8" fmla="*/ 2677865 h 3853610"/>
              <a:gd name="connsiteX9" fmla="*/ 4071407 w 5237175"/>
              <a:gd name="connsiteY9" fmla="*/ 2923904 h 3853610"/>
              <a:gd name="connsiteX10" fmla="*/ 4068842 w 5237175"/>
              <a:gd name="connsiteY10" fmla="*/ 3038863 h 3853610"/>
              <a:gd name="connsiteX11" fmla="*/ 3829912 w 5237175"/>
              <a:gd name="connsiteY11" fmla="*/ 3124368 h 3853610"/>
              <a:gd name="connsiteX12" fmla="*/ 3828519 w 5237175"/>
              <a:gd name="connsiteY12" fmla="*/ 3285854 h 3853610"/>
              <a:gd name="connsiteX13" fmla="*/ 3333220 w 5237175"/>
              <a:gd name="connsiteY13" fmla="*/ 3771629 h 3853610"/>
              <a:gd name="connsiteX14" fmla="*/ 3194298 w 5237175"/>
              <a:gd name="connsiteY14" fmla="*/ 3791485 h 3853610"/>
              <a:gd name="connsiteX15" fmla="*/ 2947457 w 5237175"/>
              <a:gd name="connsiteY15" fmla="*/ 3852592 h 3853610"/>
              <a:gd name="connsiteX16" fmla="*/ 2837919 w 5237175"/>
              <a:gd name="connsiteY16" fmla="*/ 3771629 h 3853610"/>
              <a:gd name="connsiteX17" fmla="*/ 2656944 w 5237175"/>
              <a:gd name="connsiteY17" fmla="*/ 3357291 h 3853610"/>
              <a:gd name="connsiteX18" fmla="*/ 2567702 w 5237175"/>
              <a:gd name="connsiteY18" fmla="*/ 3102095 h 3853610"/>
              <a:gd name="connsiteX19" fmla="*/ 2390244 w 5237175"/>
              <a:gd name="connsiteY19" fmla="*/ 2676254 h 3853610"/>
              <a:gd name="connsiteX20" fmla="*/ 2286127 w 5237175"/>
              <a:gd name="connsiteY20" fmla="*/ 2477253 h 3853610"/>
              <a:gd name="connsiteX21" fmla="*/ 2282245 w 5237175"/>
              <a:gd name="connsiteY21" fmla="*/ 2335477 h 3853610"/>
              <a:gd name="connsiteX22" fmla="*/ 2465126 w 5237175"/>
              <a:gd name="connsiteY22" fmla="*/ 1885313 h 3853610"/>
              <a:gd name="connsiteX23" fmla="*/ 2099365 w 5237175"/>
              <a:gd name="connsiteY23" fmla="*/ 1252265 h 3853610"/>
              <a:gd name="connsiteX24" fmla="*/ 2052400 w 5237175"/>
              <a:gd name="connsiteY24" fmla="*/ 779606 h 3853610"/>
              <a:gd name="connsiteX25" fmla="*/ 1880657 w 5237175"/>
              <a:gd name="connsiteY25" fmla="*/ 776016 h 3853610"/>
              <a:gd name="connsiteX26" fmla="*/ 1633007 w 5237175"/>
              <a:gd name="connsiteY26" fmla="*/ 575991 h 3853610"/>
              <a:gd name="connsiteX27" fmla="*/ 1801625 w 5237175"/>
              <a:gd name="connsiteY27" fmla="*/ 738688 h 3853610"/>
              <a:gd name="connsiteX28" fmla="*/ 1917947 w 5237175"/>
              <a:gd name="connsiteY28" fmla="*/ 1090975 h 3853610"/>
              <a:gd name="connsiteX29" fmla="*/ 1892048 w 5237175"/>
              <a:gd name="connsiteY29" fmla="*/ 1634551 h 3853610"/>
              <a:gd name="connsiteX30" fmla="*/ 1621385 w 5237175"/>
              <a:gd name="connsiteY30" fmla="*/ 2042445 h 3853610"/>
              <a:gd name="connsiteX31" fmla="*/ 1062150 w 5237175"/>
              <a:gd name="connsiteY31" fmla="*/ 2402217 h 3853610"/>
              <a:gd name="connsiteX32" fmla="*/ 744055 w 5237175"/>
              <a:gd name="connsiteY32" fmla="*/ 2561430 h 3853610"/>
              <a:gd name="connsiteX33" fmla="*/ 330528 w 5237175"/>
              <a:gd name="connsiteY33" fmla="*/ 2727998 h 3853610"/>
              <a:gd name="connsiteX34" fmla="*/ 237428 w 5237175"/>
              <a:gd name="connsiteY34" fmla="*/ 2845635 h 3853610"/>
              <a:gd name="connsiteX35" fmla="*/ 103575 w 5237175"/>
              <a:gd name="connsiteY35" fmla="*/ 2797582 h 3853610"/>
              <a:gd name="connsiteX36" fmla="*/ 2650 w 5237175"/>
              <a:gd name="connsiteY36" fmla="*/ 1955949 h 3853610"/>
              <a:gd name="connsiteX37" fmla="*/ 150932 w 5237175"/>
              <a:gd name="connsiteY37" fmla="*/ 1362823 h 3853610"/>
              <a:gd name="connsiteX38" fmla="*/ 113860 w 5237175"/>
              <a:gd name="connsiteY38" fmla="*/ 1214543 h 3853610"/>
              <a:gd name="connsiteX39" fmla="*/ 373353 w 5237175"/>
              <a:gd name="connsiteY39" fmla="*/ 782056 h 3853610"/>
              <a:gd name="connsiteX40" fmla="*/ 360996 w 5237175"/>
              <a:gd name="connsiteY40" fmla="*/ 559635 h 3853610"/>
              <a:gd name="connsiteX41" fmla="*/ 471215 w 5237175"/>
              <a:gd name="connsiteY41" fmla="*/ 392571 h 3853610"/>
              <a:gd name="connsiteX0" fmla="*/ 471215 w 5237175"/>
              <a:gd name="connsiteY0" fmla="*/ 392571 h 3856056"/>
              <a:gd name="connsiteX1" fmla="*/ 4476805 w 5237175"/>
              <a:gd name="connsiteY1" fmla="*/ 241 h 3856056"/>
              <a:gd name="connsiteX2" fmla="*/ 4701888 w 5237175"/>
              <a:gd name="connsiteY2" fmla="*/ 337866 h 3856056"/>
              <a:gd name="connsiteX3" fmla="*/ 5236461 w 5237175"/>
              <a:gd name="connsiteY3" fmla="*/ 225324 h 3856056"/>
              <a:gd name="connsiteX4" fmla="*/ 4814430 w 5237175"/>
              <a:gd name="connsiteY4" fmla="*/ 956844 h 3856056"/>
              <a:gd name="connsiteX5" fmla="*/ 4263662 w 5237175"/>
              <a:gd name="connsiteY5" fmla="*/ 1578095 h 3856056"/>
              <a:gd name="connsiteX6" fmla="*/ 4359940 w 5237175"/>
              <a:gd name="connsiteY6" fmla="*/ 2327052 h 3856056"/>
              <a:gd name="connsiteX7" fmla="*/ 4054994 w 5237175"/>
              <a:gd name="connsiteY7" fmla="*/ 2575069 h 3856056"/>
              <a:gd name="connsiteX8" fmla="*/ 3961283 w 5237175"/>
              <a:gd name="connsiteY8" fmla="*/ 2677865 h 3856056"/>
              <a:gd name="connsiteX9" fmla="*/ 4071407 w 5237175"/>
              <a:gd name="connsiteY9" fmla="*/ 2923904 h 3856056"/>
              <a:gd name="connsiteX10" fmla="*/ 4068842 w 5237175"/>
              <a:gd name="connsiteY10" fmla="*/ 3038863 h 3856056"/>
              <a:gd name="connsiteX11" fmla="*/ 3829912 w 5237175"/>
              <a:gd name="connsiteY11" fmla="*/ 3124368 h 3856056"/>
              <a:gd name="connsiteX12" fmla="*/ 3828519 w 5237175"/>
              <a:gd name="connsiteY12" fmla="*/ 3285854 h 3856056"/>
              <a:gd name="connsiteX13" fmla="*/ 3333220 w 5237175"/>
              <a:gd name="connsiteY13" fmla="*/ 3771629 h 3856056"/>
              <a:gd name="connsiteX14" fmla="*/ 3194298 w 5237175"/>
              <a:gd name="connsiteY14" fmla="*/ 3791485 h 3856056"/>
              <a:gd name="connsiteX15" fmla="*/ 2947457 w 5237175"/>
              <a:gd name="connsiteY15" fmla="*/ 3852592 h 3856056"/>
              <a:gd name="connsiteX16" fmla="*/ 2837919 w 5237175"/>
              <a:gd name="connsiteY16" fmla="*/ 3771629 h 3856056"/>
              <a:gd name="connsiteX17" fmla="*/ 2567702 w 5237175"/>
              <a:gd name="connsiteY17" fmla="*/ 3102095 h 3856056"/>
              <a:gd name="connsiteX18" fmla="*/ 2390244 w 5237175"/>
              <a:gd name="connsiteY18" fmla="*/ 2676254 h 3856056"/>
              <a:gd name="connsiteX19" fmla="*/ 2286127 w 5237175"/>
              <a:gd name="connsiteY19" fmla="*/ 2477253 h 3856056"/>
              <a:gd name="connsiteX20" fmla="*/ 2282245 w 5237175"/>
              <a:gd name="connsiteY20" fmla="*/ 2335477 h 3856056"/>
              <a:gd name="connsiteX21" fmla="*/ 2465126 w 5237175"/>
              <a:gd name="connsiteY21" fmla="*/ 1885313 h 3856056"/>
              <a:gd name="connsiteX22" fmla="*/ 2099365 w 5237175"/>
              <a:gd name="connsiteY22" fmla="*/ 1252265 h 3856056"/>
              <a:gd name="connsiteX23" fmla="*/ 2052400 w 5237175"/>
              <a:gd name="connsiteY23" fmla="*/ 779606 h 3856056"/>
              <a:gd name="connsiteX24" fmla="*/ 1880657 w 5237175"/>
              <a:gd name="connsiteY24" fmla="*/ 776016 h 3856056"/>
              <a:gd name="connsiteX25" fmla="*/ 1633007 w 5237175"/>
              <a:gd name="connsiteY25" fmla="*/ 575991 h 3856056"/>
              <a:gd name="connsiteX26" fmla="*/ 1801625 w 5237175"/>
              <a:gd name="connsiteY26" fmla="*/ 738688 h 3856056"/>
              <a:gd name="connsiteX27" fmla="*/ 1917947 w 5237175"/>
              <a:gd name="connsiteY27" fmla="*/ 1090975 h 3856056"/>
              <a:gd name="connsiteX28" fmla="*/ 1892048 w 5237175"/>
              <a:gd name="connsiteY28" fmla="*/ 1634551 h 3856056"/>
              <a:gd name="connsiteX29" fmla="*/ 1621385 w 5237175"/>
              <a:gd name="connsiteY29" fmla="*/ 2042445 h 3856056"/>
              <a:gd name="connsiteX30" fmla="*/ 1062150 w 5237175"/>
              <a:gd name="connsiteY30" fmla="*/ 2402217 h 3856056"/>
              <a:gd name="connsiteX31" fmla="*/ 744055 w 5237175"/>
              <a:gd name="connsiteY31" fmla="*/ 2561430 h 3856056"/>
              <a:gd name="connsiteX32" fmla="*/ 330528 w 5237175"/>
              <a:gd name="connsiteY32" fmla="*/ 2727998 h 3856056"/>
              <a:gd name="connsiteX33" fmla="*/ 237428 w 5237175"/>
              <a:gd name="connsiteY33" fmla="*/ 2845635 h 3856056"/>
              <a:gd name="connsiteX34" fmla="*/ 103575 w 5237175"/>
              <a:gd name="connsiteY34" fmla="*/ 2797582 h 3856056"/>
              <a:gd name="connsiteX35" fmla="*/ 2650 w 5237175"/>
              <a:gd name="connsiteY35" fmla="*/ 1955949 h 3856056"/>
              <a:gd name="connsiteX36" fmla="*/ 150932 w 5237175"/>
              <a:gd name="connsiteY36" fmla="*/ 1362823 h 3856056"/>
              <a:gd name="connsiteX37" fmla="*/ 113860 w 5237175"/>
              <a:gd name="connsiteY37" fmla="*/ 1214543 h 3856056"/>
              <a:gd name="connsiteX38" fmla="*/ 373353 w 5237175"/>
              <a:gd name="connsiteY38" fmla="*/ 782056 h 3856056"/>
              <a:gd name="connsiteX39" fmla="*/ 360996 w 5237175"/>
              <a:gd name="connsiteY39" fmla="*/ 559635 h 3856056"/>
              <a:gd name="connsiteX40" fmla="*/ 471215 w 5237175"/>
              <a:gd name="connsiteY40" fmla="*/ 392571 h 3856056"/>
              <a:gd name="connsiteX0" fmla="*/ 471215 w 5237175"/>
              <a:gd name="connsiteY0" fmla="*/ 392571 h 3882897"/>
              <a:gd name="connsiteX1" fmla="*/ 4476805 w 5237175"/>
              <a:gd name="connsiteY1" fmla="*/ 241 h 3882897"/>
              <a:gd name="connsiteX2" fmla="*/ 4701888 w 5237175"/>
              <a:gd name="connsiteY2" fmla="*/ 337866 h 3882897"/>
              <a:gd name="connsiteX3" fmla="*/ 5236461 w 5237175"/>
              <a:gd name="connsiteY3" fmla="*/ 225324 h 3882897"/>
              <a:gd name="connsiteX4" fmla="*/ 4814430 w 5237175"/>
              <a:gd name="connsiteY4" fmla="*/ 956844 h 3882897"/>
              <a:gd name="connsiteX5" fmla="*/ 4263662 w 5237175"/>
              <a:gd name="connsiteY5" fmla="*/ 1578095 h 3882897"/>
              <a:gd name="connsiteX6" fmla="*/ 4359940 w 5237175"/>
              <a:gd name="connsiteY6" fmla="*/ 2327052 h 3882897"/>
              <a:gd name="connsiteX7" fmla="*/ 4054994 w 5237175"/>
              <a:gd name="connsiteY7" fmla="*/ 2575069 h 3882897"/>
              <a:gd name="connsiteX8" fmla="*/ 3961283 w 5237175"/>
              <a:gd name="connsiteY8" fmla="*/ 2677865 h 3882897"/>
              <a:gd name="connsiteX9" fmla="*/ 4071407 w 5237175"/>
              <a:gd name="connsiteY9" fmla="*/ 2923904 h 3882897"/>
              <a:gd name="connsiteX10" fmla="*/ 4068842 w 5237175"/>
              <a:gd name="connsiteY10" fmla="*/ 3038863 h 3882897"/>
              <a:gd name="connsiteX11" fmla="*/ 3829912 w 5237175"/>
              <a:gd name="connsiteY11" fmla="*/ 3124368 h 3882897"/>
              <a:gd name="connsiteX12" fmla="*/ 3828519 w 5237175"/>
              <a:gd name="connsiteY12" fmla="*/ 3285854 h 3882897"/>
              <a:gd name="connsiteX13" fmla="*/ 3333220 w 5237175"/>
              <a:gd name="connsiteY13" fmla="*/ 3771629 h 3882897"/>
              <a:gd name="connsiteX14" fmla="*/ 3194298 w 5237175"/>
              <a:gd name="connsiteY14" fmla="*/ 3791485 h 3882897"/>
              <a:gd name="connsiteX15" fmla="*/ 2947457 w 5237175"/>
              <a:gd name="connsiteY15" fmla="*/ 3852592 h 3882897"/>
              <a:gd name="connsiteX16" fmla="*/ 2837919 w 5237175"/>
              <a:gd name="connsiteY16" fmla="*/ 3771629 h 3882897"/>
              <a:gd name="connsiteX17" fmla="*/ 2390244 w 5237175"/>
              <a:gd name="connsiteY17" fmla="*/ 2676254 h 3882897"/>
              <a:gd name="connsiteX18" fmla="*/ 2286127 w 5237175"/>
              <a:gd name="connsiteY18" fmla="*/ 2477253 h 3882897"/>
              <a:gd name="connsiteX19" fmla="*/ 2282245 w 5237175"/>
              <a:gd name="connsiteY19" fmla="*/ 2335477 h 3882897"/>
              <a:gd name="connsiteX20" fmla="*/ 2465126 w 5237175"/>
              <a:gd name="connsiteY20" fmla="*/ 1885313 h 3882897"/>
              <a:gd name="connsiteX21" fmla="*/ 2099365 w 5237175"/>
              <a:gd name="connsiteY21" fmla="*/ 1252265 h 3882897"/>
              <a:gd name="connsiteX22" fmla="*/ 2052400 w 5237175"/>
              <a:gd name="connsiteY22" fmla="*/ 779606 h 3882897"/>
              <a:gd name="connsiteX23" fmla="*/ 1880657 w 5237175"/>
              <a:gd name="connsiteY23" fmla="*/ 776016 h 3882897"/>
              <a:gd name="connsiteX24" fmla="*/ 1633007 w 5237175"/>
              <a:gd name="connsiteY24" fmla="*/ 575991 h 3882897"/>
              <a:gd name="connsiteX25" fmla="*/ 1801625 w 5237175"/>
              <a:gd name="connsiteY25" fmla="*/ 738688 h 3882897"/>
              <a:gd name="connsiteX26" fmla="*/ 1917947 w 5237175"/>
              <a:gd name="connsiteY26" fmla="*/ 1090975 h 3882897"/>
              <a:gd name="connsiteX27" fmla="*/ 1892048 w 5237175"/>
              <a:gd name="connsiteY27" fmla="*/ 1634551 h 3882897"/>
              <a:gd name="connsiteX28" fmla="*/ 1621385 w 5237175"/>
              <a:gd name="connsiteY28" fmla="*/ 2042445 h 3882897"/>
              <a:gd name="connsiteX29" fmla="*/ 1062150 w 5237175"/>
              <a:gd name="connsiteY29" fmla="*/ 2402217 h 3882897"/>
              <a:gd name="connsiteX30" fmla="*/ 744055 w 5237175"/>
              <a:gd name="connsiteY30" fmla="*/ 2561430 h 3882897"/>
              <a:gd name="connsiteX31" fmla="*/ 330528 w 5237175"/>
              <a:gd name="connsiteY31" fmla="*/ 2727998 h 3882897"/>
              <a:gd name="connsiteX32" fmla="*/ 237428 w 5237175"/>
              <a:gd name="connsiteY32" fmla="*/ 2845635 h 3882897"/>
              <a:gd name="connsiteX33" fmla="*/ 103575 w 5237175"/>
              <a:gd name="connsiteY33" fmla="*/ 2797582 h 3882897"/>
              <a:gd name="connsiteX34" fmla="*/ 2650 w 5237175"/>
              <a:gd name="connsiteY34" fmla="*/ 1955949 h 3882897"/>
              <a:gd name="connsiteX35" fmla="*/ 150932 w 5237175"/>
              <a:gd name="connsiteY35" fmla="*/ 1362823 h 3882897"/>
              <a:gd name="connsiteX36" fmla="*/ 113860 w 5237175"/>
              <a:gd name="connsiteY36" fmla="*/ 1214543 h 3882897"/>
              <a:gd name="connsiteX37" fmla="*/ 373353 w 5237175"/>
              <a:gd name="connsiteY37" fmla="*/ 782056 h 3882897"/>
              <a:gd name="connsiteX38" fmla="*/ 360996 w 5237175"/>
              <a:gd name="connsiteY38" fmla="*/ 559635 h 3882897"/>
              <a:gd name="connsiteX39" fmla="*/ 471215 w 5237175"/>
              <a:gd name="connsiteY39" fmla="*/ 392571 h 3882897"/>
              <a:gd name="connsiteX0" fmla="*/ 471215 w 5237175"/>
              <a:gd name="connsiteY0" fmla="*/ 392571 h 3923320"/>
              <a:gd name="connsiteX1" fmla="*/ 4476805 w 5237175"/>
              <a:gd name="connsiteY1" fmla="*/ 241 h 3923320"/>
              <a:gd name="connsiteX2" fmla="*/ 4701888 w 5237175"/>
              <a:gd name="connsiteY2" fmla="*/ 337866 h 3923320"/>
              <a:gd name="connsiteX3" fmla="*/ 5236461 w 5237175"/>
              <a:gd name="connsiteY3" fmla="*/ 225324 h 3923320"/>
              <a:gd name="connsiteX4" fmla="*/ 4814430 w 5237175"/>
              <a:gd name="connsiteY4" fmla="*/ 956844 h 3923320"/>
              <a:gd name="connsiteX5" fmla="*/ 4263662 w 5237175"/>
              <a:gd name="connsiteY5" fmla="*/ 1578095 h 3923320"/>
              <a:gd name="connsiteX6" fmla="*/ 4359940 w 5237175"/>
              <a:gd name="connsiteY6" fmla="*/ 2327052 h 3923320"/>
              <a:gd name="connsiteX7" fmla="*/ 4054994 w 5237175"/>
              <a:gd name="connsiteY7" fmla="*/ 2575069 h 3923320"/>
              <a:gd name="connsiteX8" fmla="*/ 3961283 w 5237175"/>
              <a:gd name="connsiteY8" fmla="*/ 2677865 h 3923320"/>
              <a:gd name="connsiteX9" fmla="*/ 4071407 w 5237175"/>
              <a:gd name="connsiteY9" fmla="*/ 2923904 h 3923320"/>
              <a:gd name="connsiteX10" fmla="*/ 4068842 w 5237175"/>
              <a:gd name="connsiteY10" fmla="*/ 3038863 h 3923320"/>
              <a:gd name="connsiteX11" fmla="*/ 3829912 w 5237175"/>
              <a:gd name="connsiteY11" fmla="*/ 3124368 h 3923320"/>
              <a:gd name="connsiteX12" fmla="*/ 3828519 w 5237175"/>
              <a:gd name="connsiteY12" fmla="*/ 3285854 h 3923320"/>
              <a:gd name="connsiteX13" fmla="*/ 3333220 w 5237175"/>
              <a:gd name="connsiteY13" fmla="*/ 3771629 h 3923320"/>
              <a:gd name="connsiteX14" fmla="*/ 3194298 w 5237175"/>
              <a:gd name="connsiteY14" fmla="*/ 3791485 h 3923320"/>
              <a:gd name="connsiteX15" fmla="*/ 2947457 w 5237175"/>
              <a:gd name="connsiteY15" fmla="*/ 3852592 h 3923320"/>
              <a:gd name="connsiteX16" fmla="*/ 2390244 w 5237175"/>
              <a:gd name="connsiteY16" fmla="*/ 2676254 h 3923320"/>
              <a:gd name="connsiteX17" fmla="*/ 2286127 w 5237175"/>
              <a:gd name="connsiteY17" fmla="*/ 2477253 h 3923320"/>
              <a:gd name="connsiteX18" fmla="*/ 2282245 w 5237175"/>
              <a:gd name="connsiteY18" fmla="*/ 2335477 h 3923320"/>
              <a:gd name="connsiteX19" fmla="*/ 2465126 w 5237175"/>
              <a:gd name="connsiteY19" fmla="*/ 1885313 h 3923320"/>
              <a:gd name="connsiteX20" fmla="*/ 2099365 w 5237175"/>
              <a:gd name="connsiteY20" fmla="*/ 1252265 h 3923320"/>
              <a:gd name="connsiteX21" fmla="*/ 2052400 w 5237175"/>
              <a:gd name="connsiteY21" fmla="*/ 779606 h 3923320"/>
              <a:gd name="connsiteX22" fmla="*/ 1880657 w 5237175"/>
              <a:gd name="connsiteY22" fmla="*/ 776016 h 3923320"/>
              <a:gd name="connsiteX23" fmla="*/ 1633007 w 5237175"/>
              <a:gd name="connsiteY23" fmla="*/ 575991 h 3923320"/>
              <a:gd name="connsiteX24" fmla="*/ 1801625 w 5237175"/>
              <a:gd name="connsiteY24" fmla="*/ 738688 h 3923320"/>
              <a:gd name="connsiteX25" fmla="*/ 1917947 w 5237175"/>
              <a:gd name="connsiteY25" fmla="*/ 1090975 h 3923320"/>
              <a:gd name="connsiteX26" fmla="*/ 1892048 w 5237175"/>
              <a:gd name="connsiteY26" fmla="*/ 1634551 h 3923320"/>
              <a:gd name="connsiteX27" fmla="*/ 1621385 w 5237175"/>
              <a:gd name="connsiteY27" fmla="*/ 2042445 h 3923320"/>
              <a:gd name="connsiteX28" fmla="*/ 1062150 w 5237175"/>
              <a:gd name="connsiteY28" fmla="*/ 2402217 h 3923320"/>
              <a:gd name="connsiteX29" fmla="*/ 744055 w 5237175"/>
              <a:gd name="connsiteY29" fmla="*/ 2561430 h 3923320"/>
              <a:gd name="connsiteX30" fmla="*/ 330528 w 5237175"/>
              <a:gd name="connsiteY30" fmla="*/ 2727998 h 3923320"/>
              <a:gd name="connsiteX31" fmla="*/ 237428 w 5237175"/>
              <a:gd name="connsiteY31" fmla="*/ 2845635 h 3923320"/>
              <a:gd name="connsiteX32" fmla="*/ 103575 w 5237175"/>
              <a:gd name="connsiteY32" fmla="*/ 2797582 h 3923320"/>
              <a:gd name="connsiteX33" fmla="*/ 2650 w 5237175"/>
              <a:gd name="connsiteY33" fmla="*/ 1955949 h 3923320"/>
              <a:gd name="connsiteX34" fmla="*/ 150932 w 5237175"/>
              <a:gd name="connsiteY34" fmla="*/ 1362823 h 3923320"/>
              <a:gd name="connsiteX35" fmla="*/ 113860 w 5237175"/>
              <a:gd name="connsiteY35" fmla="*/ 1214543 h 3923320"/>
              <a:gd name="connsiteX36" fmla="*/ 373353 w 5237175"/>
              <a:gd name="connsiteY36" fmla="*/ 782056 h 3923320"/>
              <a:gd name="connsiteX37" fmla="*/ 360996 w 5237175"/>
              <a:gd name="connsiteY37" fmla="*/ 559635 h 3923320"/>
              <a:gd name="connsiteX38" fmla="*/ 471215 w 5237175"/>
              <a:gd name="connsiteY38" fmla="*/ 392571 h 3923320"/>
              <a:gd name="connsiteX0" fmla="*/ 471215 w 5237175"/>
              <a:gd name="connsiteY0" fmla="*/ 392571 h 3887721"/>
              <a:gd name="connsiteX1" fmla="*/ 4476805 w 5237175"/>
              <a:gd name="connsiteY1" fmla="*/ 241 h 3887721"/>
              <a:gd name="connsiteX2" fmla="*/ 4701888 w 5237175"/>
              <a:gd name="connsiteY2" fmla="*/ 337866 h 3887721"/>
              <a:gd name="connsiteX3" fmla="*/ 5236461 w 5237175"/>
              <a:gd name="connsiteY3" fmla="*/ 225324 h 3887721"/>
              <a:gd name="connsiteX4" fmla="*/ 4814430 w 5237175"/>
              <a:gd name="connsiteY4" fmla="*/ 956844 h 3887721"/>
              <a:gd name="connsiteX5" fmla="*/ 4263662 w 5237175"/>
              <a:gd name="connsiteY5" fmla="*/ 1578095 h 3887721"/>
              <a:gd name="connsiteX6" fmla="*/ 4359940 w 5237175"/>
              <a:gd name="connsiteY6" fmla="*/ 2327052 h 3887721"/>
              <a:gd name="connsiteX7" fmla="*/ 4054994 w 5237175"/>
              <a:gd name="connsiteY7" fmla="*/ 2575069 h 3887721"/>
              <a:gd name="connsiteX8" fmla="*/ 3961283 w 5237175"/>
              <a:gd name="connsiteY8" fmla="*/ 2677865 h 3887721"/>
              <a:gd name="connsiteX9" fmla="*/ 4071407 w 5237175"/>
              <a:gd name="connsiteY9" fmla="*/ 2923904 h 3887721"/>
              <a:gd name="connsiteX10" fmla="*/ 4068842 w 5237175"/>
              <a:gd name="connsiteY10" fmla="*/ 3038863 h 3887721"/>
              <a:gd name="connsiteX11" fmla="*/ 3829912 w 5237175"/>
              <a:gd name="connsiteY11" fmla="*/ 3124368 h 3887721"/>
              <a:gd name="connsiteX12" fmla="*/ 3828519 w 5237175"/>
              <a:gd name="connsiteY12" fmla="*/ 3285854 h 3887721"/>
              <a:gd name="connsiteX13" fmla="*/ 3333220 w 5237175"/>
              <a:gd name="connsiteY13" fmla="*/ 3771629 h 3887721"/>
              <a:gd name="connsiteX14" fmla="*/ 3194298 w 5237175"/>
              <a:gd name="connsiteY14" fmla="*/ 3791485 h 3887721"/>
              <a:gd name="connsiteX15" fmla="*/ 2390244 w 5237175"/>
              <a:gd name="connsiteY15" fmla="*/ 2676254 h 3887721"/>
              <a:gd name="connsiteX16" fmla="*/ 2286127 w 5237175"/>
              <a:gd name="connsiteY16" fmla="*/ 2477253 h 3887721"/>
              <a:gd name="connsiteX17" fmla="*/ 2282245 w 5237175"/>
              <a:gd name="connsiteY17" fmla="*/ 2335477 h 3887721"/>
              <a:gd name="connsiteX18" fmla="*/ 2465126 w 5237175"/>
              <a:gd name="connsiteY18" fmla="*/ 1885313 h 3887721"/>
              <a:gd name="connsiteX19" fmla="*/ 2099365 w 5237175"/>
              <a:gd name="connsiteY19" fmla="*/ 1252265 h 3887721"/>
              <a:gd name="connsiteX20" fmla="*/ 2052400 w 5237175"/>
              <a:gd name="connsiteY20" fmla="*/ 779606 h 3887721"/>
              <a:gd name="connsiteX21" fmla="*/ 1880657 w 5237175"/>
              <a:gd name="connsiteY21" fmla="*/ 776016 h 3887721"/>
              <a:gd name="connsiteX22" fmla="*/ 1633007 w 5237175"/>
              <a:gd name="connsiteY22" fmla="*/ 575991 h 3887721"/>
              <a:gd name="connsiteX23" fmla="*/ 1801625 w 5237175"/>
              <a:gd name="connsiteY23" fmla="*/ 738688 h 3887721"/>
              <a:gd name="connsiteX24" fmla="*/ 1917947 w 5237175"/>
              <a:gd name="connsiteY24" fmla="*/ 1090975 h 3887721"/>
              <a:gd name="connsiteX25" fmla="*/ 1892048 w 5237175"/>
              <a:gd name="connsiteY25" fmla="*/ 1634551 h 3887721"/>
              <a:gd name="connsiteX26" fmla="*/ 1621385 w 5237175"/>
              <a:gd name="connsiteY26" fmla="*/ 2042445 h 3887721"/>
              <a:gd name="connsiteX27" fmla="*/ 1062150 w 5237175"/>
              <a:gd name="connsiteY27" fmla="*/ 2402217 h 3887721"/>
              <a:gd name="connsiteX28" fmla="*/ 744055 w 5237175"/>
              <a:gd name="connsiteY28" fmla="*/ 2561430 h 3887721"/>
              <a:gd name="connsiteX29" fmla="*/ 330528 w 5237175"/>
              <a:gd name="connsiteY29" fmla="*/ 2727998 h 3887721"/>
              <a:gd name="connsiteX30" fmla="*/ 237428 w 5237175"/>
              <a:gd name="connsiteY30" fmla="*/ 2845635 h 3887721"/>
              <a:gd name="connsiteX31" fmla="*/ 103575 w 5237175"/>
              <a:gd name="connsiteY31" fmla="*/ 2797582 h 3887721"/>
              <a:gd name="connsiteX32" fmla="*/ 2650 w 5237175"/>
              <a:gd name="connsiteY32" fmla="*/ 1955949 h 3887721"/>
              <a:gd name="connsiteX33" fmla="*/ 150932 w 5237175"/>
              <a:gd name="connsiteY33" fmla="*/ 1362823 h 3887721"/>
              <a:gd name="connsiteX34" fmla="*/ 113860 w 5237175"/>
              <a:gd name="connsiteY34" fmla="*/ 1214543 h 3887721"/>
              <a:gd name="connsiteX35" fmla="*/ 373353 w 5237175"/>
              <a:gd name="connsiteY35" fmla="*/ 782056 h 3887721"/>
              <a:gd name="connsiteX36" fmla="*/ 360996 w 5237175"/>
              <a:gd name="connsiteY36" fmla="*/ 559635 h 3887721"/>
              <a:gd name="connsiteX37" fmla="*/ 471215 w 5237175"/>
              <a:gd name="connsiteY37" fmla="*/ 392571 h 3887721"/>
              <a:gd name="connsiteX0" fmla="*/ 471215 w 5237175"/>
              <a:gd name="connsiteY0" fmla="*/ 392571 h 3785668"/>
              <a:gd name="connsiteX1" fmla="*/ 4476805 w 5237175"/>
              <a:gd name="connsiteY1" fmla="*/ 241 h 3785668"/>
              <a:gd name="connsiteX2" fmla="*/ 4701888 w 5237175"/>
              <a:gd name="connsiteY2" fmla="*/ 337866 h 3785668"/>
              <a:gd name="connsiteX3" fmla="*/ 5236461 w 5237175"/>
              <a:gd name="connsiteY3" fmla="*/ 225324 h 3785668"/>
              <a:gd name="connsiteX4" fmla="*/ 4814430 w 5237175"/>
              <a:gd name="connsiteY4" fmla="*/ 956844 h 3785668"/>
              <a:gd name="connsiteX5" fmla="*/ 4263662 w 5237175"/>
              <a:gd name="connsiteY5" fmla="*/ 1578095 h 3785668"/>
              <a:gd name="connsiteX6" fmla="*/ 4359940 w 5237175"/>
              <a:gd name="connsiteY6" fmla="*/ 2327052 h 3785668"/>
              <a:gd name="connsiteX7" fmla="*/ 4054994 w 5237175"/>
              <a:gd name="connsiteY7" fmla="*/ 2575069 h 3785668"/>
              <a:gd name="connsiteX8" fmla="*/ 3961283 w 5237175"/>
              <a:gd name="connsiteY8" fmla="*/ 2677865 h 3785668"/>
              <a:gd name="connsiteX9" fmla="*/ 4071407 w 5237175"/>
              <a:gd name="connsiteY9" fmla="*/ 2923904 h 3785668"/>
              <a:gd name="connsiteX10" fmla="*/ 4068842 w 5237175"/>
              <a:gd name="connsiteY10" fmla="*/ 3038863 h 3785668"/>
              <a:gd name="connsiteX11" fmla="*/ 3829912 w 5237175"/>
              <a:gd name="connsiteY11" fmla="*/ 3124368 h 3785668"/>
              <a:gd name="connsiteX12" fmla="*/ 3828519 w 5237175"/>
              <a:gd name="connsiteY12" fmla="*/ 3285854 h 3785668"/>
              <a:gd name="connsiteX13" fmla="*/ 3333220 w 5237175"/>
              <a:gd name="connsiteY13" fmla="*/ 3771629 h 3785668"/>
              <a:gd name="connsiteX14" fmla="*/ 2390244 w 5237175"/>
              <a:gd name="connsiteY14" fmla="*/ 2676254 h 3785668"/>
              <a:gd name="connsiteX15" fmla="*/ 2286127 w 5237175"/>
              <a:gd name="connsiteY15" fmla="*/ 2477253 h 3785668"/>
              <a:gd name="connsiteX16" fmla="*/ 2282245 w 5237175"/>
              <a:gd name="connsiteY16" fmla="*/ 2335477 h 3785668"/>
              <a:gd name="connsiteX17" fmla="*/ 2465126 w 5237175"/>
              <a:gd name="connsiteY17" fmla="*/ 1885313 h 3785668"/>
              <a:gd name="connsiteX18" fmla="*/ 2099365 w 5237175"/>
              <a:gd name="connsiteY18" fmla="*/ 1252265 h 3785668"/>
              <a:gd name="connsiteX19" fmla="*/ 2052400 w 5237175"/>
              <a:gd name="connsiteY19" fmla="*/ 779606 h 3785668"/>
              <a:gd name="connsiteX20" fmla="*/ 1880657 w 5237175"/>
              <a:gd name="connsiteY20" fmla="*/ 776016 h 3785668"/>
              <a:gd name="connsiteX21" fmla="*/ 1633007 w 5237175"/>
              <a:gd name="connsiteY21" fmla="*/ 575991 h 3785668"/>
              <a:gd name="connsiteX22" fmla="*/ 1801625 w 5237175"/>
              <a:gd name="connsiteY22" fmla="*/ 738688 h 3785668"/>
              <a:gd name="connsiteX23" fmla="*/ 1917947 w 5237175"/>
              <a:gd name="connsiteY23" fmla="*/ 1090975 h 3785668"/>
              <a:gd name="connsiteX24" fmla="*/ 1892048 w 5237175"/>
              <a:gd name="connsiteY24" fmla="*/ 1634551 h 3785668"/>
              <a:gd name="connsiteX25" fmla="*/ 1621385 w 5237175"/>
              <a:gd name="connsiteY25" fmla="*/ 2042445 h 3785668"/>
              <a:gd name="connsiteX26" fmla="*/ 1062150 w 5237175"/>
              <a:gd name="connsiteY26" fmla="*/ 2402217 h 3785668"/>
              <a:gd name="connsiteX27" fmla="*/ 744055 w 5237175"/>
              <a:gd name="connsiteY27" fmla="*/ 2561430 h 3785668"/>
              <a:gd name="connsiteX28" fmla="*/ 330528 w 5237175"/>
              <a:gd name="connsiteY28" fmla="*/ 2727998 h 3785668"/>
              <a:gd name="connsiteX29" fmla="*/ 237428 w 5237175"/>
              <a:gd name="connsiteY29" fmla="*/ 2845635 h 3785668"/>
              <a:gd name="connsiteX30" fmla="*/ 103575 w 5237175"/>
              <a:gd name="connsiteY30" fmla="*/ 2797582 h 3785668"/>
              <a:gd name="connsiteX31" fmla="*/ 2650 w 5237175"/>
              <a:gd name="connsiteY31" fmla="*/ 1955949 h 3785668"/>
              <a:gd name="connsiteX32" fmla="*/ 150932 w 5237175"/>
              <a:gd name="connsiteY32" fmla="*/ 1362823 h 3785668"/>
              <a:gd name="connsiteX33" fmla="*/ 113860 w 5237175"/>
              <a:gd name="connsiteY33" fmla="*/ 1214543 h 3785668"/>
              <a:gd name="connsiteX34" fmla="*/ 373353 w 5237175"/>
              <a:gd name="connsiteY34" fmla="*/ 782056 h 3785668"/>
              <a:gd name="connsiteX35" fmla="*/ 360996 w 5237175"/>
              <a:gd name="connsiteY35" fmla="*/ 559635 h 3785668"/>
              <a:gd name="connsiteX36" fmla="*/ 471215 w 5237175"/>
              <a:gd name="connsiteY36" fmla="*/ 392571 h 3785668"/>
              <a:gd name="connsiteX0" fmla="*/ 471215 w 5237175"/>
              <a:gd name="connsiteY0" fmla="*/ 392571 h 3302727"/>
              <a:gd name="connsiteX1" fmla="*/ 4476805 w 5237175"/>
              <a:gd name="connsiteY1" fmla="*/ 241 h 3302727"/>
              <a:gd name="connsiteX2" fmla="*/ 4701888 w 5237175"/>
              <a:gd name="connsiteY2" fmla="*/ 337866 h 3302727"/>
              <a:gd name="connsiteX3" fmla="*/ 5236461 w 5237175"/>
              <a:gd name="connsiteY3" fmla="*/ 225324 h 3302727"/>
              <a:gd name="connsiteX4" fmla="*/ 4814430 w 5237175"/>
              <a:gd name="connsiteY4" fmla="*/ 956844 h 3302727"/>
              <a:gd name="connsiteX5" fmla="*/ 4263662 w 5237175"/>
              <a:gd name="connsiteY5" fmla="*/ 1578095 h 3302727"/>
              <a:gd name="connsiteX6" fmla="*/ 4359940 w 5237175"/>
              <a:gd name="connsiteY6" fmla="*/ 2327052 h 3302727"/>
              <a:gd name="connsiteX7" fmla="*/ 4054994 w 5237175"/>
              <a:gd name="connsiteY7" fmla="*/ 2575069 h 3302727"/>
              <a:gd name="connsiteX8" fmla="*/ 3961283 w 5237175"/>
              <a:gd name="connsiteY8" fmla="*/ 2677865 h 3302727"/>
              <a:gd name="connsiteX9" fmla="*/ 4071407 w 5237175"/>
              <a:gd name="connsiteY9" fmla="*/ 2923904 h 3302727"/>
              <a:gd name="connsiteX10" fmla="*/ 4068842 w 5237175"/>
              <a:gd name="connsiteY10" fmla="*/ 3038863 h 3302727"/>
              <a:gd name="connsiteX11" fmla="*/ 3829912 w 5237175"/>
              <a:gd name="connsiteY11" fmla="*/ 3124368 h 3302727"/>
              <a:gd name="connsiteX12" fmla="*/ 3828519 w 5237175"/>
              <a:gd name="connsiteY12" fmla="*/ 3285854 h 3302727"/>
              <a:gd name="connsiteX13" fmla="*/ 2390244 w 5237175"/>
              <a:gd name="connsiteY13" fmla="*/ 2676254 h 3302727"/>
              <a:gd name="connsiteX14" fmla="*/ 2286127 w 5237175"/>
              <a:gd name="connsiteY14" fmla="*/ 2477253 h 3302727"/>
              <a:gd name="connsiteX15" fmla="*/ 2282245 w 5237175"/>
              <a:gd name="connsiteY15" fmla="*/ 2335477 h 3302727"/>
              <a:gd name="connsiteX16" fmla="*/ 2465126 w 5237175"/>
              <a:gd name="connsiteY16" fmla="*/ 1885313 h 3302727"/>
              <a:gd name="connsiteX17" fmla="*/ 2099365 w 5237175"/>
              <a:gd name="connsiteY17" fmla="*/ 1252265 h 3302727"/>
              <a:gd name="connsiteX18" fmla="*/ 2052400 w 5237175"/>
              <a:gd name="connsiteY18" fmla="*/ 779606 h 3302727"/>
              <a:gd name="connsiteX19" fmla="*/ 1880657 w 5237175"/>
              <a:gd name="connsiteY19" fmla="*/ 776016 h 3302727"/>
              <a:gd name="connsiteX20" fmla="*/ 1633007 w 5237175"/>
              <a:gd name="connsiteY20" fmla="*/ 575991 h 3302727"/>
              <a:gd name="connsiteX21" fmla="*/ 1801625 w 5237175"/>
              <a:gd name="connsiteY21" fmla="*/ 738688 h 3302727"/>
              <a:gd name="connsiteX22" fmla="*/ 1917947 w 5237175"/>
              <a:gd name="connsiteY22" fmla="*/ 1090975 h 3302727"/>
              <a:gd name="connsiteX23" fmla="*/ 1892048 w 5237175"/>
              <a:gd name="connsiteY23" fmla="*/ 1634551 h 3302727"/>
              <a:gd name="connsiteX24" fmla="*/ 1621385 w 5237175"/>
              <a:gd name="connsiteY24" fmla="*/ 2042445 h 3302727"/>
              <a:gd name="connsiteX25" fmla="*/ 1062150 w 5237175"/>
              <a:gd name="connsiteY25" fmla="*/ 2402217 h 3302727"/>
              <a:gd name="connsiteX26" fmla="*/ 744055 w 5237175"/>
              <a:gd name="connsiteY26" fmla="*/ 2561430 h 3302727"/>
              <a:gd name="connsiteX27" fmla="*/ 330528 w 5237175"/>
              <a:gd name="connsiteY27" fmla="*/ 2727998 h 3302727"/>
              <a:gd name="connsiteX28" fmla="*/ 237428 w 5237175"/>
              <a:gd name="connsiteY28" fmla="*/ 2845635 h 3302727"/>
              <a:gd name="connsiteX29" fmla="*/ 103575 w 5237175"/>
              <a:gd name="connsiteY29" fmla="*/ 2797582 h 3302727"/>
              <a:gd name="connsiteX30" fmla="*/ 2650 w 5237175"/>
              <a:gd name="connsiteY30" fmla="*/ 1955949 h 3302727"/>
              <a:gd name="connsiteX31" fmla="*/ 150932 w 5237175"/>
              <a:gd name="connsiteY31" fmla="*/ 1362823 h 3302727"/>
              <a:gd name="connsiteX32" fmla="*/ 113860 w 5237175"/>
              <a:gd name="connsiteY32" fmla="*/ 1214543 h 3302727"/>
              <a:gd name="connsiteX33" fmla="*/ 373353 w 5237175"/>
              <a:gd name="connsiteY33" fmla="*/ 782056 h 3302727"/>
              <a:gd name="connsiteX34" fmla="*/ 360996 w 5237175"/>
              <a:gd name="connsiteY34" fmla="*/ 559635 h 3302727"/>
              <a:gd name="connsiteX35" fmla="*/ 471215 w 5237175"/>
              <a:gd name="connsiteY35" fmla="*/ 392571 h 3302727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390244 w 5237175"/>
              <a:gd name="connsiteY12" fmla="*/ 2676254 h 3124368"/>
              <a:gd name="connsiteX13" fmla="*/ 2286127 w 5237175"/>
              <a:gd name="connsiteY13" fmla="*/ 2477253 h 3124368"/>
              <a:gd name="connsiteX14" fmla="*/ 2282245 w 5237175"/>
              <a:gd name="connsiteY14" fmla="*/ 2335477 h 3124368"/>
              <a:gd name="connsiteX15" fmla="*/ 2465126 w 5237175"/>
              <a:gd name="connsiteY15" fmla="*/ 1885313 h 3124368"/>
              <a:gd name="connsiteX16" fmla="*/ 2099365 w 5237175"/>
              <a:gd name="connsiteY16" fmla="*/ 1252265 h 3124368"/>
              <a:gd name="connsiteX17" fmla="*/ 2052400 w 5237175"/>
              <a:gd name="connsiteY17" fmla="*/ 779606 h 3124368"/>
              <a:gd name="connsiteX18" fmla="*/ 1880657 w 5237175"/>
              <a:gd name="connsiteY18" fmla="*/ 776016 h 3124368"/>
              <a:gd name="connsiteX19" fmla="*/ 1633007 w 5237175"/>
              <a:gd name="connsiteY19" fmla="*/ 575991 h 3124368"/>
              <a:gd name="connsiteX20" fmla="*/ 1801625 w 5237175"/>
              <a:gd name="connsiteY20" fmla="*/ 738688 h 3124368"/>
              <a:gd name="connsiteX21" fmla="*/ 1917947 w 5237175"/>
              <a:gd name="connsiteY21" fmla="*/ 1090975 h 3124368"/>
              <a:gd name="connsiteX22" fmla="*/ 1892048 w 5237175"/>
              <a:gd name="connsiteY22" fmla="*/ 1634551 h 3124368"/>
              <a:gd name="connsiteX23" fmla="*/ 1621385 w 5237175"/>
              <a:gd name="connsiteY23" fmla="*/ 2042445 h 3124368"/>
              <a:gd name="connsiteX24" fmla="*/ 1062150 w 5237175"/>
              <a:gd name="connsiteY24" fmla="*/ 2402217 h 3124368"/>
              <a:gd name="connsiteX25" fmla="*/ 744055 w 5237175"/>
              <a:gd name="connsiteY25" fmla="*/ 2561430 h 3124368"/>
              <a:gd name="connsiteX26" fmla="*/ 330528 w 5237175"/>
              <a:gd name="connsiteY26" fmla="*/ 2727998 h 3124368"/>
              <a:gd name="connsiteX27" fmla="*/ 237428 w 5237175"/>
              <a:gd name="connsiteY27" fmla="*/ 2845635 h 3124368"/>
              <a:gd name="connsiteX28" fmla="*/ 103575 w 5237175"/>
              <a:gd name="connsiteY28" fmla="*/ 2797582 h 3124368"/>
              <a:gd name="connsiteX29" fmla="*/ 2650 w 5237175"/>
              <a:gd name="connsiteY29" fmla="*/ 1955949 h 3124368"/>
              <a:gd name="connsiteX30" fmla="*/ 150932 w 5237175"/>
              <a:gd name="connsiteY30" fmla="*/ 1362823 h 3124368"/>
              <a:gd name="connsiteX31" fmla="*/ 113860 w 5237175"/>
              <a:gd name="connsiteY31" fmla="*/ 1214543 h 3124368"/>
              <a:gd name="connsiteX32" fmla="*/ 373353 w 5237175"/>
              <a:gd name="connsiteY32" fmla="*/ 782056 h 3124368"/>
              <a:gd name="connsiteX33" fmla="*/ 360996 w 5237175"/>
              <a:gd name="connsiteY33" fmla="*/ 559635 h 3124368"/>
              <a:gd name="connsiteX34" fmla="*/ 471215 w 5237175"/>
              <a:gd name="connsiteY34" fmla="*/ 392571 h 3124368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286127 w 5237175"/>
              <a:gd name="connsiteY12" fmla="*/ 2477253 h 3124368"/>
              <a:gd name="connsiteX13" fmla="*/ 2282245 w 5237175"/>
              <a:gd name="connsiteY13" fmla="*/ 2335477 h 3124368"/>
              <a:gd name="connsiteX14" fmla="*/ 2465126 w 5237175"/>
              <a:gd name="connsiteY14" fmla="*/ 1885313 h 3124368"/>
              <a:gd name="connsiteX15" fmla="*/ 2099365 w 5237175"/>
              <a:gd name="connsiteY15" fmla="*/ 1252265 h 3124368"/>
              <a:gd name="connsiteX16" fmla="*/ 2052400 w 5237175"/>
              <a:gd name="connsiteY16" fmla="*/ 779606 h 3124368"/>
              <a:gd name="connsiteX17" fmla="*/ 1880657 w 5237175"/>
              <a:gd name="connsiteY17" fmla="*/ 776016 h 3124368"/>
              <a:gd name="connsiteX18" fmla="*/ 1633007 w 5237175"/>
              <a:gd name="connsiteY18" fmla="*/ 575991 h 3124368"/>
              <a:gd name="connsiteX19" fmla="*/ 1801625 w 5237175"/>
              <a:gd name="connsiteY19" fmla="*/ 738688 h 3124368"/>
              <a:gd name="connsiteX20" fmla="*/ 1917947 w 5237175"/>
              <a:gd name="connsiteY20" fmla="*/ 1090975 h 3124368"/>
              <a:gd name="connsiteX21" fmla="*/ 1892048 w 5237175"/>
              <a:gd name="connsiteY21" fmla="*/ 1634551 h 3124368"/>
              <a:gd name="connsiteX22" fmla="*/ 1621385 w 5237175"/>
              <a:gd name="connsiteY22" fmla="*/ 2042445 h 3124368"/>
              <a:gd name="connsiteX23" fmla="*/ 1062150 w 5237175"/>
              <a:gd name="connsiteY23" fmla="*/ 2402217 h 3124368"/>
              <a:gd name="connsiteX24" fmla="*/ 744055 w 5237175"/>
              <a:gd name="connsiteY24" fmla="*/ 2561430 h 3124368"/>
              <a:gd name="connsiteX25" fmla="*/ 330528 w 5237175"/>
              <a:gd name="connsiteY25" fmla="*/ 2727998 h 3124368"/>
              <a:gd name="connsiteX26" fmla="*/ 237428 w 5237175"/>
              <a:gd name="connsiteY26" fmla="*/ 2845635 h 3124368"/>
              <a:gd name="connsiteX27" fmla="*/ 103575 w 5237175"/>
              <a:gd name="connsiteY27" fmla="*/ 2797582 h 3124368"/>
              <a:gd name="connsiteX28" fmla="*/ 2650 w 5237175"/>
              <a:gd name="connsiteY28" fmla="*/ 1955949 h 3124368"/>
              <a:gd name="connsiteX29" fmla="*/ 150932 w 5237175"/>
              <a:gd name="connsiteY29" fmla="*/ 1362823 h 3124368"/>
              <a:gd name="connsiteX30" fmla="*/ 113860 w 5237175"/>
              <a:gd name="connsiteY30" fmla="*/ 1214543 h 3124368"/>
              <a:gd name="connsiteX31" fmla="*/ 373353 w 5237175"/>
              <a:gd name="connsiteY31" fmla="*/ 782056 h 3124368"/>
              <a:gd name="connsiteX32" fmla="*/ 360996 w 5237175"/>
              <a:gd name="connsiteY32" fmla="*/ 559635 h 3124368"/>
              <a:gd name="connsiteX33" fmla="*/ 471215 w 5237175"/>
              <a:gd name="connsiteY33" fmla="*/ 392571 h 3124368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282245 w 5237175"/>
              <a:gd name="connsiteY12" fmla="*/ 2335477 h 3124368"/>
              <a:gd name="connsiteX13" fmla="*/ 2465126 w 5237175"/>
              <a:gd name="connsiteY13" fmla="*/ 1885313 h 3124368"/>
              <a:gd name="connsiteX14" fmla="*/ 2099365 w 5237175"/>
              <a:gd name="connsiteY14" fmla="*/ 1252265 h 3124368"/>
              <a:gd name="connsiteX15" fmla="*/ 2052400 w 5237175"/>
              <a:gd name="connsiteY15" fmla="*/ 779606 h 3124368"/>
              <a:gd name="connsiteX16" fmla="*/ 1880657 w 5237175"/>
              <a:gd name="connsiteY16" fmla="*/ 776016 h 3124368"/>
              <a:gd name="connsiteX17" fmla="*/ 1633007 w 5237175"/>
              <a:gd name="connsiteY17" fmla="*/ 575991 h 3124368"/>
              <a:gd name="connsiteX18" fmla="*/ 1801625 w 5237175"/>
              <a:gd name="connsiteY18" fmla="*/ 738688 h 3124368"/>
              <a:gd name="connsiteX19" fmla="*/ 1917947 w 5237175"/>
              <a:gd name="connsiteY19" fmla="*/ 1090975 h 3124368"/>
              <a:gd name="connsiteX20" fmla="*/ 1892048 w 5237175"/>
              <a:gd name="connsiteY20" fmla="*/ 1634551 h 3124368"/>
              <a:gd name="connsiteX21" fmla="*/ 1621385 w 5237175"/>
              <a:gd name="connsiteY21" fmla="*/ 2042445 h 3124368"/>
              <a:gd name="connsiteX22" fmla="*/ 1062150 w 5237175"/>
              <a:gd name="connsiteY22" fmla="*/ 2402217 h 3124368"/>
              <a:gd name="connsiteX23" fmla="*/ 744055 w 5237175"/>
              <a:gd name="connsiteY23" fmla="*/ 2561430 h 3124368"/>
              <a:gd name="connsiteX24" fmla="*/ 330528 w 5237175"/>
              <a:gd name="connsiteY24" fmla="*/ 2727998 h 3124368"/>
              <a:gd name="connsiteX25" fmla="*/ 237428 w 5237175"/>
              <a:gd name="connsiteY25" fmla="*/ 2845635 h 3124368"/>
              <a:gd name="connsiteX26" fmla="*/ 103575 w 5237175"/>
              <a:gd name="connsiteY26" fmla="*/ 2797582 h 3124368"/>
              <a:gd name="connsiteX27" fmla="*/ 2650 w 5237175"/>
              <a:gd name="connsiteY27" fmla="*/ 1955949 h 3124368"/>
              <a:gd name="connsiteX28" fmla="*/ 150932 w 5237175"/>
              <a:gd name="connsiteY28" fmla="*/ 1362823 h 3124368"/>
              <a:gd name="connsiteX29" fmla="*/ 113860 w 5237175"/>
              <a:gd name="connsiteY29" fmla="*/ 1214543 h 3124368"/>
              <a:gd name="connsiteX30" fmla="*/ 373353 w 5237175"/>
              <a:gd name="connsiteY30" fmla="*/ 782056 h 3124368"/>
              <a:gd name="connsiteX31" fmla="*/ 360996 w 5237175"/>
              <a:gd name="connsiteY31" fmla="*/ 559635 h 3124368"/>
              <a:gd name="connsiteX32" fmla="*/ 471215 w 5237175"/>
              <a:gd name="connsiteY32" fmla="*/ 392571 h 3124368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465126 w 5237175"/>
              <a:gd name="connsiteY12" fmla="*/ 1885313 h 3124368"/>
              <a:gd name="connsiteX13" fmla="*/ 2099365 w 5237175"/>
              <a:gd name="connsiteY13" fmla="*/ 1252265 h 3124368"/>
              <a:gd name="connsiteX14" fmla="*/ 2052400 w 5237175"/>
              <a:gd name="connsiteY14" fmla="*/ 779606 h 3124368"/>
              <a:gd name="connsiteX15" fmla="*/ 1880657 w 5237175"/>
              <a:gd name="connsiteY15" fmla="*/ 776016 h 3124368"/>
              <a:gd name="connsiteX16" fmla="*/ 1633007 w 5237175"/>
              <a:gd name="connsiteY16" fmla="*/ 575991 h 3124368"/>
              <a:gd name="connsiteX17" fmla="*/ 1801625 w 5237175"/>
              <a:gd name="connsiteY17" fmla="*/ 738688 h 3124368"/>
              <a:gd name="connsiteX18" fmla="*/ 1917947 w 5237175"/>
              <a:gd name="connsiteY18" fmla="*/ 1090975 h 3124368"/>
              <a:gd name="connsiteX19" fmla="*/ 1892048 w 5237175"/>
              <a:gd name="connsiteY19" fmla="*/ 1634551 h 3124368"/>
              <a:gd name="connsiteX20" fmla="*/ 1621385 w 5237175"/>
              <a:gd name="connsiteY20" fmla="*/ 2042445 h 3124368"/>
              <a:gd name="connsiteX21" fmla="*/ 1062150 w 5237175"/>
              <a:gd name="connsiteY21" fmla="*/ 2402217 h 3124368"/>
              <a:gd name="connsiteX22" fmla="*/ 744055 w 5237175"/>
              <a:gd name="connsiteY22" fmla="*/ 2561430 h 3124368"/>
              <a:gd name="connsiteX23" fmla="*/ 330528 w 5237175"/>
              <a:gd name="connsiteY23" fmla="*/ 2727998 h 3124368"/>
              <a:gd name="connsiteX24" fmla="*/ 237428 w 5237175"/>
              <a:gd name="connsiteY24" fmla="*/ 2845635 h 3124368"/>
              <a:gd name="connsiteX25" fmla="*/ 103575 w 5237175"/>
              <a:gd name="connsiteY25" fmla="*/ 2797582 h 3124368"/>
              <a:gd name="connsiteX26" fmla="*/ 2650 w 5237175"/>
              <a:gd name="connsiteY26" fmla="*/ 1955949 h 3124368"/>
              <a:gd name="connsiteX27" fmla="*/ 150932 w 5237175"/>
              <a:gd name="connsiteY27" fmla="*/ 1362823 h 3124368"/>
              <a:gd name="connsiteX28" fmla="*/ 113860 w 5237175"/>
              <a:gd name="connsiteY28" fmla="*/ 1214543 h 3124368"/>
              <a:gd name="connsiteX29" fmla="*/ 373353 w 5237175"/>
              <a:gd name="connsiteY29" fmla="*/ 782056 h 3124368"/>
              <a:gd name="connsiteX30" fmla="*/ 360996 w 5237175"/>
              <a:gd name="connsiteY30" fmla="*/ 559635 h 3124368"/>
              <a:gd name="connsiteX31" fmla="*/ 471215 w 5237175"/>
              <a:gd name="connsiteY31" fmla="*/ 392571 h 3124368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099365 w 5237175"/>
              <a:gd name="connsiteY12" fmla="*/ 1252265 h 3124368"/>
              <a:gd name="connsiteX13" fmla="*/ 2052400 w 5237175"/>
              <a:gd name="connsiteY13" fmla="*/ 779606 h 3124368"/>
              <a:gd name="connsiteX14" fmla="*/ 1880657 w 5237175"/>
              <a:gd name="connsiteY14" fmla="*/ 776016 h 3124368"/>
              <a:gd name="connsiteX15" fmla="*/ 1633007 w 5237175"/>
              <a:gd name="connsiteY15" fmla="*/ 575991 h 3124368"/>
              <a:gd name="connsiteX16" fmla="*/ 1801625 w 5237175"/>
              <a:gd name="connsiteY16" fmla="*/ 738688 h 3124368"/>
              <a:gd name="connsiteX17" fmla="*/ 1917947 w 5237175"/>
              <a:gd name="connsiteY17" fmla="*/ 1090975 h 3124368"/>
              <a:gd name="connsiteX18" fmla="*/ 1892048 w 5237175"/>
              <a:gd name="connsiteY18" fmla="*/ 1634551 h 3124368"/>
              <a:gd name="connsiteX19" fmla="*/ 1621385 w 5237175"/>
              <a:gd name="connsiteY19" fmla="*/ 2042445 h 3124368"/>
              <a:gd name="connsiteX20" fmla="*/ 1062150 w 5237175"/>
              <a:gd name="connsiteY20" fmla="*/ 2402217 h 3124368"/>
              <a:gd name="connsiteX21" fmla="*/ 744055 w 5237175"/>
              <a:gd name="connsiteY21" fmla="*/ 2561430 h 3124368"/>
              <a:gd name="connsiteX22" fmla="*/ 330528 w 5237175"/>
              <a:gd name="connsiteY22" fmla="*/ 2727998 h 3124368"/>
              <a:gd name="connsiteX23" fmla="*/ 237428 w 5237175"/>
              <a:gd name="connsiteY23" fmla="*/ 2845635 h 3124368"/>
              <a:gd name="connsiteX24" fmla="*/ 103575 w 5237175"/>
              <a:gd name="connsiteY24" fmla="*/ 2797582 h 3124368"/>
              <a:gd name="connsiteX25" fmla="*/ 2650 w 5237175"/>
              <a:gd name="connsiteY25" fmla="*/ 1955949 h 3124368"/>
              <a:gd name="connsiteX26" fmla="*/ 150932 w 5237175"/>
              <a:gd name="connsiteY26" fmla="*/ 1362823 h 3124368"/>
              <a:gd name="connsiteX27" fmla="*/ 113860 w 5237175"/>
              <a:gd name="connsiteY27" fmla="*/ 1214543 h 3124368"/>
              <a:gd name="connsiteX28" fmla="*/ 373353 w 5237175"/>
              <a:gd name="connsiteY28" fmla="*/ 782056 h 3124368"/>
              <a:gd name="connsiteX29" fmla="*/ 360996 w 5237175"/>
              <a:gd name="connsiteY29" fmla="*/ 559635 h 3124368"/>
              <a:gd name="connsiteX30" fmla="*/ 471215 w 5237175"/>
              <a:gd name="connsiteY30" fmla="*/ 392571 h 3124368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052400 w 5237175"/>
              <a:gd name="connsiteY12" fmla="*/ 779606 h 3124368"/>
              <a:gd name="connsiteX13" fmla="*/ 1880657 w 5237175"/>
              <a:gd name="connsiteY13" fmla="*/ 776016 h 3124368"/>
              <a:gd name="connsiteX14" fmla="*/ 1633007 w 5237175"/>
              <a:gd name="connsiteY14" fmla="*/ 575991 h 3124368"/>
              <a:gd name="connsiteX15" fmla="*/ 1801625 w 5237175"/>
              <a:gd name="connsiteY15" fmla="*/ 738688 h 3124368"/>
              <a:gd name="connsiteX16" fmla="*/ 1917947 w 5237175"/>
              <a:gd name="connsiteY16" fmla="*/ 1090975 h 3124368"/>
              <a:gd name="connsiteX17" fmla="*/ 1892048 w 5237175"/>
              <a:gd name="connsiteY17" fmla="*/ 1634551 h 3124368"/>
              <a:gd name="connsiteX18" fmla="*/ 1621385 w 5237175"/>
              <a:gd name="connsiteY18" fmla="*/ 2042445 h 3124368"/>
              <a:gd name="connsiteX19" fmla="*/ 1062150 w 5237175"/>
              <a:gd name="connsiteY19" fmla="*/ 2402217 h 3124368"/>
              <a:gd name="connsiteX20" fmla="*/ 744055 w 5237175"/>
              <a:gd name="connsiteY20" fmla="*/ 2561430 h 3124368"/>
              <a:gd name="connsiteX21" fmla="*/ 330528 w 5237175"/>
              <a:gd name="connsiteY21" fmla="*/ 2727998 h 3124368"/>
              <a:gd name="connsiteX22" fmla="*/ 237428 w 5237175"/>
              <a:gd name="connsiteY22" fmla="*/ 2845635 h 3124368"/>
              <a:gd name="connsiteX23" fmla="*/ 103575 w 5237175"/>
              <a:gd name="connsiteY23" fmla="*/ 2797582 h 3124368"/>
              <a:gd name="connsiteX24" fmla="*/ 2650 w 5237175"/>
              <a:gd name="connsiteY24" fmla="*/ 1955949 h 3124368"/>
              <a:gd name="connsiteX25" fmla="*/ 150932 w 5237175"/>
              <a:gd name="connsiteY25" fmla="*/ 1362823 h 3124368"/>
              <a:gd name="connsiteX26" fmla="*/ 113860 w 5237175"/>
              <a:gd name="connsiteY26" fmla="*/ 1214543 h 3124368"/>
              <a:gd name="connsiteX27" fmla="*/ 373353 w 5237175"/>
              <a:gd name="connsiteY27" fmla="*/ 782056 h 3124368"/>
              <a:gd name="connsiteX28" fmla="*/ 360996 w 5237175"/>
              <a:gd name="connsiteY28" fmla="*/ 559635 h 3124368"/>
              <a:gd name="connsiteX29" fmla="*/ 471215 w 5237175"/>
              <a:gd name="connsiteY29" fmla="*/ 392571 h 3124368"/>
              <a:gd name="connsiteX0" fmla="*/ 471215 w 5237175"/>
              <a:gd name="connsiteY0" fmla="*/ 392571 h 3038863"/>
              <a:gd name="connsiteX1" fmla="*/ 4476805 w 5237175"/>
              <a:gd name="connsiteY1" fmla="*/ 241 h 3038863"/>
              <a:gd name="connsiteX2" fmla="*/ 4701888 w 5237175"/>
              <a:gd name="connsiteY2" fmla="*/ 337866 h 3038863"/>
              <a:gd name="connsiteX3" fmla="*/ 5236461 w 5237175"/>
              <a:gd name="connsiteY3" fmla="*/ 225324 h 3038863"/>
              <a:gd name="connsiteX4" fmla="*/ 4814430 w 5237175"/>
              <a:gd name="connsiteY4" fmla="*/ 956844 h 3038863"/>
              <a:gd name="connsiteX5" fmla="*/ 4263662 w 5237175"/>
              <a:gd name="connsiteY5" fmla="*/ 1578095 h 3038863"/>
              <a:gd name="connsiteX6" fmla="*/ 4359940 w 5237175"/>
              <a:gd name="connsiteY6" fmla="*/ 2327052 h 3038863"/>
              <a:gd name="connsiteX7" fmla="*/ 4054994 w 5237175"/>
              <a:gd name="connsiteY7" fmla="*/ 2575069 h 3038863"/>
              <a:gd name="connsiteX8" fmla="*/ 3961283 w 5237175"/>
              <a:gd name="connsiteY8" fmla="*/ 2677865 h 3038863"/>
              <a:gd name="connsiteX9" fmla="*/ 4071407 w 5237175"/>
              <a:gd name="connsiteY9" fmla="*/ 2923904 h 3038863"/>
              <a:gd name="connsiteX10" fmla="*/ 4068842 w 5237175"/>
              <a:gd name="connsiteY10" fmla="*/ 3038863 h 3038863"/>
              <a:gd name="connsiteX11" fmla="*/ 2052400 w 5237175"/>
              <a:gd name="connsiteY11" fmla="*/ 779606 h 3038863"/>
              <a:gd name="connsiteX12" fmla="*/ 1880657 w 5237175"/>
              <a:gd name="connsiteY12" fmla="*/ 776016 h 3038863"/>
              <a:gd name="connsiteX13" fmla="*/ 1633007 w 5237175"/>
              <a:gd name="connsiteY13" fmla="*/ 575991 h 3038863"/>
              <a:gd name="connsiteX14" fmla="*/ 1801625 w 5237175"/>
              <a:gd name="connsiteY14" fmla="*/ 738688 h 3038863"/>
              <a:gd name="connsiteX15" fmla="*/ 1917947 w 5237175"/>
              <a:gd name="connsiteY15" fmla="*/ 1090975 h 3038863"/>
              <a:gd name="connsiteX16" fmla="*/ 1892048 w 5237175"/>
              <a:gd name="connsiteY16" fmla="*/ 1634551 h 3038863"/>
              <a:gd name="connsiteX17" fmla="*/ 1621385 w 5237175"/>
              <a:gd name="connsiteY17" fmla="*/ 2042445 h 3038863"/>
              <a:gd name="connsiteX18" fmla="*/ 1062150 w 5237175"/>
              <a:gd name="connsiteY18" fmla="*/ 2402217 h 3038863"/>
              <a:gd name="connsiteX19" fmla="*/ 744055 w 5237175"/>
              <a:gd name="connsiteY19" fmla="*/ 2561430 h 3038863"/>
              <a:gd name="connsiteX20" fmla="*/ 330528 w 5237175"/>
              <a:gd name="connsiteY20" fmla="*/ 2727998 h 3038863"/>
              <a:gd name="connsiteX21" fmla="*/ 237428 w 5237175"/>
              <a:gd name="connsiteY21" fmla="*/ 2845635 h 3038863"/>
              <a:gd name="connsiteX22" fmla="*/ 103575 w 5237175"/>
              <a:gd name="connsiteY22" fmla="*/ 2797582 h 3038863"/>
              <a:gd name="connsiteX23" fmla="*/ 2650 w 5237175"/>
              <a:gd name="connsiteY23" fmla="*/ 1955949 h 3038863"/>
              <a:gd name="connsiteX24" fmla="*/ 150932 w 5237175"/>
              <a:gd name="connsiteY24" fmla="*/ 1362823 h 3038863"/>
              <a:gd name="connsiteX25" fmla="*/ 113860 w 5237175"/>
              <a:gd name="connsiteY25" fmla="*/ 1214543 h 3038863"/>
              <a:gd name="connsiteX26" fmla="*/ 373353 w 5237175"/>
              <a:gd name="connsiteY26" fmla="*/ 782056 h 3038863"/>
              <a:gd name="connsiteX27" fmla="*/ 360996 w 5237175"/>
              <a:gd name="connsiteY27" fmla="*/ 559635 h 3038863"/>
              <a:gd name="connsiteX28" fmla="*/ 471215 w 5237175"/>
              <a:gd name="connsiteY28" fmla="*/ 392571 h 3038863"/>
              <a:gd name="connsiteX0" fmla="*/ 471215 w 5237175"/>
              <a:gd name="connsiteY0" fmla="*/ 392571 h 3027226"/>
              <a:gd name="connsiteX1" fmla="*/ 4476805 w 5237175"/>
              <a:gd name="connsiteY1" fmla="*/ 241 h 3027226"/>
              <a:gd name="connsiteX2" fmla="*/ 4701888 w 5237175"/>
              <a:gd name="connsiteY2" fmla="*/ 337866 h 3027226"/>
              <a:gd name="connsiteX3" fmla="*/ 5236461 w 5237175"/>
              <a:gd name="connsiteY3" fmla="*/ 225324 h 3027226"/>
              <a:gd name="connsiteX4" fmla="*/ 4814430 w 5237175"/>
              <a:gd name="connsiteY4" fmla="*/ 956844 h 3027226"/>
              <a:gd name="connsiteX5" fmla="*/ 4263662 w 5237175"/>
              <a:gd name="connsiteY5" fmla="*/ 1578095 h 3027226"/>
              <a:gd name="connsiteX6" fmla="*/ 4359940 w 5237175"/>
              <a:gd name="connsiteY6" fmla="*/ 2327052 h 3027226"/>
              <a:gd name="connsiteX7" fmla="*/ 4054994 w 5237175"/>
              <a:gd name="connsiteY7" fmla="*/ 2575069 h 3027226"/>
              <a:gd name="connsiteX8" fmla="*/ 3961283 w 5237175"/>
              <a:gd name="connsiteY8" fmla="*/ 2677865 h 3027226"/>
              <a:gd name="connsiteX9" fmla="*/ 4071407 w 5237175"/>
              <a:gd name="connsiteY9" fmla="*/ 2923904 h 3027226"/>
              <a:gd name="connsiteX10" fmla="*/ 2052400 w 5237175"/>
              <a:gd name="connsiteY10" fmla="*/ 779606 h 3027226"/>
              <a:gd name="connsiteX11" fmla="*/ 1880657 w 5237175"/>
              <a:gd name="connsiteY11" fmla="*/ 776016 h 3027226"/>
              <a:gd name="connsiteX12" fmla="*/ 1633007 w 5237175"/>
              <a:gd name="connsiteY12" fmla="*/ 575991 h 3027226"/>
              <a:gd name="connsiteX13" fmla="*/ 1801625 w 5237175"/>
              <a:gd name="connsiteY13" fmla="*/ 738688 h 3027226"/>
              <a:gd name="connsiteX14" fmla="*/ 1917947 w 5237175"/>
              <a:gd name="connsiteY14" fmla="*/ 1090975 h 3027226"/>
              <a:gd name="connsiteX15" fmla="*/ 1892048 w 5237175"/>
              <a:gd name="connsiteY15" fmla="*/ 1634551 h 3027226"/>
              <a:gd name="connsiteX16" fmla="*/ 1621385 w 5237175"/>
              <a:gd name="connsiteY16" fmla="*/ 2042445 h 3027226"/>
              <a:gd name="connsiteX17" fmla="*/ 1062150 w 5237175"/>
              <a:gd name="connsiteY17" fmla="*/ 2402217 h 3027226"/>
              <a:gd name="connsiteX18" fmla="*/ 744055 w 5237175"/>
              <a:gd name="connsiteY18" fmla="*/ 2561430 h 3027226"/>
              <a:gd name="connsiteX19" fmla="*/ 330528 w 5237175"/>
              <a:gd name="connsiteY19" fmla="*/ 2727998 h 3027226"/>
              <a:gd name="connsiteX20" fmla="*/ 237428 w 5237175"/>
              <a:gd name="connsiteY20" fmla="*/ 2845635 h 3027226"/>
              <a:gd name="connsiteX21" fmla="*/ 103575 w 5237175"/>
              <a:gd name="connsiteY21" fmla="*/ 2797582 h 3027226"/>
              <a:gd name="connsiteX22" fmla="*/ 2650 w 5237175"/>
              <a:gd name="connsiteY22" fmla="*/ 1955949 h 3027226"/>
              <a:gd name="connsiteX23" fmla="*/ 150932 w 5237175"/>
              <a:gd name="connsiteY23" fmla="*/ 1362823 h 3027226"/>
              <a:gd name="connsiteX24" fmla="*/ 113860 w 5237175"/>
              <a:gd name="connsiteY24" fmla="*/ 1214543 h 3027226"/>
              <a:gd name="connsiteX25" fmla="*/ 373353 w 5237175"/>
              <a:gd name="connsiteY25" fmla="*/ 782056 h 3027226"/>
              <a:gd name="connsiteX26" fmla="*/ 360996 w 5237175"/>
              <a:gd name="connsiteY26" fmla="*/ 559635 h 3027226"/>
              <a:gd name="connsiteX27" fmla="*/ 471215 w 5237175"/>
              <a:gd name="connsiteY27" fmla="*/ 392571 h 3027226"/>
              <a:gd name="connsiteX0" fmla="*/ 471215 w 5237175"/>
              <a:gd name="connsiteY0" fmla="*/ 392571 h 2875746"/>
              <a:gd name="connsiteX1" fmla="*/ 4476805 w 5237175"/>
              <a:gd name="connsiteY1" fmla="*/ 241 h 2875746"/>
              <a:gd name="connsiteX2" fmla="*/ 4701888 w 5237175"/>
              <a:gd name="connsiteY2" fmla="*/ 337866 h 2875746"/>
              <a:gd name="connsiteX3" fmla="*/ 5236461 w 5237175"/>
              <a:gd name="connsiteY3" fmla="*/ 225324 h 2875746"/>
              <a:gd name="connsiteX4" fmla="*/ 4814430 w 5237175"/>
              <a:gd name="connsiteY4" fmla="*/ 956844 h 2875746"/>
              <a:gd name="connsiteX5" fmla="*/ 4263662 w 5237175"/>
              <a:gd name="connsiteY5" fmla="*/ 1578095 h 2875746"/>
              <a:gd name="connsiteX6" fmla="*/ 4359940 w 5237175"/>
              <a:gd name="connsiteY6" fmla="*/ 2327052 h 2875746"/>
              <a:gd name="connsiteX7" fmla="*/ 4054994 w 5237175"/>
              <a:gd name="connsiteY7" fmla="*/ 2575069 h 2875746"/>
              <a:gd name="connsiteX8" fmla="*/ 3961283 w 5237175"/>
              <a:gd name="connsiteY8" fmla="*/ 2677865 h 2875746"/>
              <a:gd name="connsiteX9" fmla="*/ 2052400 w 5237175"/>
              <a:gd name="connsiteY9" fmla="*/ 779606 h 2875746"/>
              <a:gd name="connsiteX10" fmla="*/ 1880657 w 5237175"/>
              <a:gd name="connsiteY10" fmla="*/ 776016 h 2875746"/>
              <a:gd name="connsiteX11" fmla="*/ 1633007 w 5237175"/>
              <a:gd name="connsiteY11" fmla="*/ 575991 h 2875746"/>
              <a:gd name="connsiteX12" fmla="*/ 1801625 w 5237175"/>
              <a:gd name="connsiteY12" fmla="*/ 738688 h 2875746"/>
              <a:gd name="connsiteX13" fmla="*/ 1917947 w 5237175"/>
              <a:gd name="connsiteY13" fmla="*/ 1090975 h 2875746"/>
              <a:gd name="connsiteX14" fmla="*/ 1892048 w 5237175"/>
              <a:gd name="connsiteY14" fmla="*/ 1634551 h 2875746"/>
              <a:gd name="connsiteX15" fmla="*/ 1621385 w 5237175"/>
              <a:gd name="connsiteY15" fmla="*/ 2042445 h 2875746"/>
              <a:gd name="connsiteX16" fmla="*/ 1062150 w 5237175"/>
              <a:gd name="connsiteY16" fmla="*/ 2402217 h 2875746"/>
              <a:gd name="connsiteX17" fmla="*/ 744055 w 5237175"/>
              <a:gd name="connsiteY17" fmla="*/ 2561430 h 2875746"/>
              <a:gd name="connsiteX18" fmla="*/ 330528 w 5237175"/>
              <a:gd name="connsiteY18" fmla="*/ 2727998 h 2875746"/>
              <a:gd name="connsiteX19" fmla="*/ 237428 w 5237175"/>
              <a:gd name="connsiteY19" fmla="*/ 2845635 h 2875746"/>
              <a:gd name="connsiteX20" fmla="*/ 103575 w 5237175"/>
              <a:gd name="connsiteY20" fmla="*/ 2797582 h 2875746"/>
              <a:gd name="connsiteX21" fmla="*/ 2650 w 5237175"/>
              <a:gd name="connsiteY21" fmla="*/ 1955949 h 2875746"/>
              <a:gd name="connsiteX22" fmla="*/ 150932 w 5237175"/>
              <a:gd name="connsiteY22" fmla="*/ 1362823 h 2875746"/>
              <a:gd name="connsiteX23" fmla="*/ 113860 w 5237175"/>
              <a:gd name="connsiteY23" fmla="*/ 1214543 h 2875746"/>
              <a:gd name="connsiteX24" fmla="*/ 373353 w 5237175"/>
              <a:gd name="connsiteY24" fmla="*/ 782056 h 2875746"/>
              <a:gd name="connsiteX25" fmla="*/ 360996 w 5237175"/>
              <a:gd name="connsiteY25" fmla="*/ 559635 h 2875746"/>
              <a:gd name="connsiteX26" fmla="*/ 471215 w 5237175"/>
              <a:gd name="connsiteY26" fmla="*/ 392571 h 2875746"/>
              <a:gd name="connsiteX0" fmla="*/ 471215 w 5243037"/>
              <a:gd name="connsiteY0" fmla="*/ 392571 h 2875746"/>
              <a:gd name="connsiteX1" fmla="*/ 4476805 w 5243037"/>
              <a:gd name="connsiteY1" fmla="*/ 241 h 2875746"/>
              <a:gd name="connsiteX2" fmla="*/ 4701888 w 5243037"/>
              <a:gd name="connsiteY2" fmla="*/ 337866 h 2875746"/>
              <a:gd name="connsiteX3" fmla="*/ 5236461 w 5243037"/>
              <a:gd name="connsiteY3" fmla="*/ 225324 h 2875746"/>
              <a:gd name="connsiteX4" fmla="*/ 4263662 w 5243037"/>
              <a:gd name="connsiteY4" fmla="*/ 1578095 h 2875746"/>
              <a:gd name="connsiteX5" fmla="*/ 4359940 w 5243037"/>
              <a:gd name="connsiteY5" fmla="*/ 2327052 h 2875746"/>
              <a:gd name="connsiteX6" fmla="*/ 4054994 w 5243037"/>
              <a:gd name="connsiteY6" fmla="*/ 2575069 h 2875746"/>
              <a:gd name="connsiteX7" fmla="*/ 3961283 w 5243037"/>
              <a:gd name="connsiteY7" fmla="*/ 2677865 h 2875746"/>
              <a:gd name="connsiteX8" fmla="*/ 2052400 w 5243037"/>
              <a:gd name="connsiteY8" fmla="*/ 779606 h 2875746"/>
              <a:gd name="connsiteX9" fmla="*/ 1880657 w 5243037"/>
              <a:gd name="connsiteY9" fmla="*/ 776016 h 2875746"/>
              <a:gd name="connsiteX10" fmla="*/ 1633007 w 5243037"/>
              <a:gd name="connsiteY10" fmla="*/ 575991 h 2875746"/>
              <a:gd name="connsiteX11" fmla="*/ 1801625 w 5243037"/>
              <a:gd name="connsiteY11" fmla="*/ 738688 h 2875746"/>
              <a:gd name="connsiteX12" fmla="*/ 1917947 w 5243037"/>
              <a:gd name="connsiteY12" fmla="*/ 1090975 h 2875746"/>
              <a:gd name="connsiteX13" fmla="*/ 1892048 w 5243037"/>
              <a:gd name="connsiteY13" fmla="*/ 1634551 h 2875746"/>
              <a:gd name="connsiteX14" fmla="*/ 1621385 w 5243037"/>
              <a:gd name="connsiteY14" fmla="*/ 2042445 h 2875746"/>
              <a:gd name="connsiteX15" fmla="*/ 1062150 w 5243037"/>
              <a:gd name="connsiteY15" fmla="*/ 2402217 h 2875746"/>
              <a:gd name="connsiteX16" fmla="*/ 744055 w 5243037"/>
              <a:gd name="connsiteY16" fmla="*/ 2561430 h 2875746"/>
              <a:gd name="connsiteX17" fmla="*/ 330528 w 5243037"/>
              <a:gd name="connsiteY17" fmla="*/ 2727998 h 2875746"/>
              <a:gd name="connsiteX18" fmla="*/ 237428 w 5243037"/>
              <a:gd name="connsiteY18" fmla="*/ 2845635 h 2875746"/>
              <a:gd name="connsiteX19" fmla="*/ 103575 w 5243037"/>
              <a:gd name="connsiteY19" fmla="*/ 2797582 h 2875746"/>
              <a:gd name="connsiteX20" fmla="*/ 2650 w 5243037"/>
              <a:gd name="connsiteY20" fmla="*/ 1955949 h 2875746"/>
              <a:gd name="connsiteX21" fmla="*/ 150932 w 5243037"/>
              <a:gd name="connsiteY21" fmla="*/ 1362823 h 2875746"/>
              <a:gd name="connsiteX22" fmla="*/ 113860 w 5243037"/>
              <a:gd name="connsiteY22" fmla="*/ 1214543 h 2875746"/>
              <a:gd name="connsiteX23" fmla="*/ 373353 w 5243037"/>
              <a:gd name="connsiteY23" fmla="*/ 782056 h 2875746"/>
              <a:gd name="connsiteX24" fmla="*/ 360996 w 5243037"/>
              <a:gd name="connsiteY24" fmla="*/ 559635 h 2875746"/>
              <a:gd name="connsiteX25" fmla="*/ 471215 w 5243037"/>
              <a:gd name="connsiteY25" fmla="*/ 392571 h 2875746"/>
              <a:gd name="connsiteX0" fmla="*/ 471215 w 4872660"/>
              <a:gd name="connsiteY0" fmla="*/ 392991 h 2876166"/>
              <a:gd name="connsiteX1" fmla="*/ 4476805 w 4872660"/>
              <a:gd name="connsiteY1" fmla="*/ 661 h 2876166"/>
              <a:gd name="connsiteX2" fmla="*/ 4701888 w 4872660"/>
              <a:gd name="connsiteY2" fmla="*/ 338286 h 2876166"/>
              <a:gd name="connsiteX3" fmla="*/ 4263662 w 4872660"/>
              <a:gd name="connsiteY3" fmla="*/ 1578515 h 2876166"/>
              <a:gd name="connsiteX4" fmla="*/ 4359940 w 4872660"/>
              <a:gd name="connsiteY4" fmla="*/ 2327472 h 2876166"/>
              <a:gd name="connsiteX5" fmla="*/ 4054994 w 4872660"/>
              <a:gd name="connsiteY5" fmla="*/ 2575489 h 2876166"/>
              <a:gd name="connsiteX6" fmla="*/ 3961283 w 4872660"/>
              <a:gd name="connsiteY6" fmla="*/ 2678285 h 2876166"/>
              <a:gd name="connsiteX7" fmla="*/ 2052400 w 4872660"/>
              <a:gd name="connsiteY7" fmla="*/ 780026 h 2876166"/>
              <a:gd name="connsiteX8" fmla="*/ 1880657 w 4872660"/>
              <a:gd name="connsiteY8" fmla="*/ 776436 h 2876166"/>
              <a:gd name="connsiteX9" fmla="*/ 1633007 w 4872660"/>
              <a:gd name="connsiteY9" fmla="*/ 576411 h 2876166"/>
              <a:gd name="connsiteX10" fmla="*/ 1801625 w 4872660"/>
              <a:gd name="connsiteY10" fmla="*/ 739108 h 2876166"/>
              <a:gd name="connsiteX11" fmla="*/ 1917947 w 4872660"/>
              <a:gd name="connsiteY11" fmla="*/ 1091395 h 2876166"/>
              <a:gd name="connsiteX12" fmla="*/ 1892048 w 4872660"/>
              <a:gd name="connsiteY12" fmla="*/ 1634971 h 2876166"/>
              <a:gd name="connsiteX13" fmla="*/ 1621385 w 4872660"/>
              <a:gd name="connsiteY13" fmla="*/ 2042865 h 2876166"/>
              <a:gd name="connsiteX14" fmla="*/ 1062150 w 4872660"/>
              <a:gd name="connsiteY14" fmla="*/ 2402637 h 2876166"/>
              <a:gd name="connsiteX15" fmla="*/ 744055 w 4872660"/>
              <a:gd name="connsiteY15" fmla="*/ 2561850 h 2876166"/>
              <a:gd name="connsiteX16" fmla="*/ 330528 w 4872660"/>
              <a:gd name="connsiteY16" fmla="*/ 2728418 h 2876166"/>
              <a:gd name="connsiteX17" fmla="*/ 237428 w 4872660"/>
              <a:gd name="connsiteY17" fmla="*/ 2846055 h 2876166"/>
              <a:gd name="connsiteX18" fmla="*/ 103575 w 4872660"/>
              <a:gd name="connsiteY18" fmla="*/ 2798002 h 2876166"/>
              <a:gd name="connsiteX19" fmla="*/ 2650 w 4872660"/>
              <a:gd name="connsiteY19" fmla="*/ 1956369 h 2876166"/>
              <a:gd name="connsiteX20" fmla="*/ 150932 w 4872660"/>
              <a:gd name="connsiteY20" fmla="*/ 1363243 h 2876166"/>
              <a:gd name="connsiteX21" fmla="*/ 113860 w 4872660"/>
              <a:gd name="connsiteY21" fmla="*/ 1214963 h 2876166"/>
              <a:gd name="connsiteX22" fmla="*/ 373353 w 4872660"/>
              <a:gd name="connsiteY22" fmla="*/ 782476 h 2876166"/>
              <a:gd name="connsiteX23" fmla="*/ 360996 w 4872660"/>
              <a:gd name="connsiteY23" fmla="*/ 560055 h 2876166"/>
              <a:gd name="connsiteX24" fmla="*/ 471215 w 4872660"/>
              <a:gd name="connsiteY24" fmla="*/ 392991 h 2876166"/>
              <a:gd name="connsiteX0" fmla="*/ 471215 w 4714612"/>
              <a:gd name="connsiteY0" fmla="*/ 438365 h 2921540"/>
              <a:gd name="connsiteX1" fmla="*/ 4476805 w 4714612"/>
              <a:gd name="connsiteY1" fmla="*/ 46035 h 2921540"/>
              <a:gd name="connsiteX2" fmla="*/ 4263662 w 4714612"/>
              <a:gd name="connsiteY2" fmla="*/ 1623889 h 2921540"/>
              <a:gd name="connsiteX3" fmla="*/ 4359940 w 4714612"/>
              <a:gd name="connsiteY3" fmla="*/ 2372846 h 2921540"/>
              <a:gd name="connsiteX4" fmla="*/ 4054994 w 4714612"/>
              <a:gd name="connsiteY4" fmla="*/ 2620863 h 2921540"/>
              <a:gd name="connsiteX5" fmla="*/ 3961283 w 4714612"/>
              <a:gd name="connsiteY5" fmla="*/ 2723659 h 2921540"/>
              <a:gd name="connsiteX6" fmla="*/ 2052400 w 4714612"/>
              <a:gd name="connsiteY6" fmla="*/ 825400 h 2921540"/>
              <a:gd name="connsiteX7" fmla="*/ 1880657 w 4714612"/>
              <a:gd name="connsiteY7" fmla="*/ 821810 h 2921540"/>
              <a:gd name="connsiteX8" fmla="*/ 1633007 w 4714612"/>
              <a:gd name="connsiteY8" fmla="*/ 621785 h 2921540"/>
              <a:gd name="connsiteX9" fmla="*/ 1801625 w 4714612"/>
              <a:gd name="connsiteY9" fmla="*/ 784482 h 2921540"/>
              <a:gd name="connsiteX10" fmla="*/ 1917947 w 4714612"/>
              <a:gd name="connsiteY10" fmla="*/ 1136769 h 2921540"/>
              <a:gd name="connsiteX11" fmla="*/ 1892048 w 4714612"/>
              <a:gd name="connsiteY11" fmla="*/ 1680345 h 2921540"/>
              <a:gd name="connsiteX12" fmla="*/ 1621385 w 4714612"/>
              <a:gd name="connsiteY12" fmla="*/ 2088239 h 2921540"/>
              <a:gd name="connsiteX13" fmla="*/ 1062150 w 4714612"/>
              <a:gd name="connsiteY13" fmla="*/ 2448011 h 2921540"/>
              <a:gd name="connsiteX14" fmla="*/ 744055 w 4714612"/>
              <a:gd name="connsiteY14" fmla="*/ 2607224 h 2921540"/>
              <a:gd name="connsiteX15" fmla="*/ 330528 w 4714612"/>
              <a:gd name="connsiteY15" fmla="*/ 2773792 h 2921540"/>
              <a:gd name="connsiteX16" fmla="*/ 237428 w 4714612"/>
              <a:gd name="connsiteY16" fmla="*/ 2891429 h 2921540"/>
              <a:gd name="connsiteX17" fmla="*/ 103575 w 4714612"/>
              <a:gd name="connsiteY17" fmla="*/ 2843376 h 2921540"/>
              <a:gd name="connsiteX18" fmla="*/ 2650 w 4714612"/>
              <a:gd name="connsiteY18" fmla="*/ 2001743 h 2921540"/>
              <a:gd name="connsiteX19" fmla="*/ 150932 w 4714612"/>
              <a:gd name="connsiteY19" fmla="*/ 1408617 h 2921540"/>
              <a:gd name="connsiteX20" fmla="*/ 113860 w 4714612"/>
              <a:gd name="connsiteY20" fmla="*/ 1260337 h 2921540"/>
              <a:gd name="connsiteX21" fmla="*/ 373353 w 4714612"/>
              <a:gd name="connsiteY21" fmla="*/ 827850 h 2921540"/>
              <a:gd name="connsiteX22" fmla="*/ 360996 w 4714612"/>
              <a:gd name="connsiteY22" fmla="*/ 605429 h 2921540"/>
              <a:gd name="connsiteX23" fmla="*/ 471215 w 4714612"/>
              <a:gd name="connsiteY23" fmla="*/ 438365 h 2921540"/>
              <a:gd name="connsiteX0" fmla="*/ 471215 w 4588161"/>
              <a:gd name="connsiteY0" fmla="*/ 0 h 2483175"/>
              <a:gd name="connsiteX1" fmla="*/ 4263662 w 4588161"/>
              <a:gd name="connsiteY1" fmla="*/ 1185524 h 2483175"/>
              <a:gd name="connsiteX2" fmla="*/ 4359940 w 4588161"/>
              <a:gd name="connsiteY2" fmla="*/ 1934481 h 2483175"/>
              <a:gd name="connsiteX3" fmla="*/ 4054994 w 4588161"/>
              <a:gd name="connsiteY3" fmla="*/ 2182498 h 2483175"/>
              <a:gd name="connsiteX4" fmla="*/ 3961283 w 4588161"/>
              <a:gd name="connsiteY4" fmla="*/ 2285294 h 2483175"/>
              <a:gd name="connsiteX5" fmla="*/ 2052400 w 4588161"/>
              <a:gd name="connsiteY5" fmla="*/ 387035 h 2483175"/>
              <a:gd name="connsiteX6" fmla="*/ 1880657 w 4588161"/>
              <a:gd name="connsiteY6" fmla="*/ 383445 h 2483175"/>
              <a:gd name="connsiteX7" fmla="*/ 1633007 w 4588161"/>
              <a:gd name="connsiteY7" fmla="*/ 183420 h 2483175"/>
              <a:gd name="connsiteX8" fmla="*/ 1801625 w 4588161"/>
              <a:gd name="connsiteY8" fmla="*/ 346117 h 2483175"/>
              <a:gd name="connsiteX9" fmla="*/ 1917947 w 4588161"/>
              <a:gd name="connsiteY9" fmla="*/ 698404 h 2483175"/>
              <a:gd name="connsiteX10" fmla="*/ 1892048 w 4588161"/>
              <a:gd name="connsiteY10" fmla="*/ 1241980 h 2483175"/>
              <a:gd name="connsiteX11" fmla="*/ 1621385 w 4588161"/>
              <a:gd name="connsiteY11" fmla="*/ 1649874 h 2483175"/>
              <a:gd name="connsiteX12" fmla="*/ 1062150 w 4588161"/>
              <a:gd name="connsiteY12" fmla="*/ 2009646 h 2483175"/>
              <a:gd name="connsiteX13" fmla="*/ 744055 w 4588161"/>
              <a:gd name="connsiteY13" fmla="*/ 2168859 h 2483175"/>
              <a:gd name="connsiteX14" fmla="*/ 330528 w 4588161"/>
              <a:gd name="connsiteY14" fmla="*/ 2335427 h 2483175"/>
              <a:gd name="connsiteX15" fmla="*/ 237428 w 4588161"/>
              <a:gd name="connsiteY15" fmla="*/ 2453064 h 2483175"/>
              <a:gd name="connsiteX16" fmla="*/ 103575 w 4588161"/>
              <a:gd name="connsiteY16" fmla="*/ 2405011 h 2483175"/>
              <a:gd name="connsiteX17" fmla="*/ 2650 w 4588161"/>
              <a:gd name="connsiteY17" fmla="*/ 1563378 h 2483175"/>
              <a:gd name="connsiteX18" fmla="*/ 150932 w 4588161"/>
              <a:gd name="connsiteY18" fmla="*/ 970252 h 2483175"/>
              <a:gd name="connsiteX19" fmla="*/ 113860 w 4588161"/>
              <a:gd name="connsiteY19" fmla="*/ 821972 h 2483175"/>
              <a:gd name="connsiteX20" fmla="*/ 373353 w 4588161"/>
              <a:gd name="connsiteY20" fmla="*/ 389485 h 2483175"/>
              <a:gd name="connsiteX21" fmla="*/ 360996 w 4588161"/>
              <a:gd name="connsiteY21" fmla="*/ 167064 h 2483175"/>
              <a:gd name="connsiteX22" fmla="*/ 471215 w 4588161"/>
              <a:gd name="connsiteY22" fmla="*/ 0 h 2483175"/>
              <a:gd name="connsiteX0" fmla="*/ 471215 w 4577730"/>
              <a:gd name="connsiteY0" fmla="*/ 0 h 2483175"/>
              <a:gd name="connsiteX1" fmla="*/ 4359940 w 4577730"/>
              <a:gd name="connsiteY1" fmla="*/ 1934481 h 2483175"/>
              <a:gd name="connsiteX2" fmla="*/ 4054994 w 4577730"/>
              <a:gd name="connsiteY2" fmla="*/ 2182498 h 2483175"/>
              <a:gd name="connsiteX3" fmla="*/ 3961283 w 4577730"/>
              <a:gd name="connsiteY3" fmla="*/ 2285294 h 2483175"/>
              <a:gd name="connsiteX4" fmla="*/ 2052400 w 4577730"/>
              <a:gd name="connsiteY4" fmla="*/ 387035 h 2483175"/>
              <a:gd name="connsiteX5" fmla="*/ 1880657 w 4577730"/>
              <a:gd name="connsiteY5" fmla="*/ 383445 h 2483175"/>
              <a:gd name="connsiteX6" fmla="*/ 1633007 w 4577730"/>
              <a:gd name="connsiteY6" fmla="*/ 183420 h 2483175"/>
              <a:gd name="connsiteX7" fmla="*/ 1801625 w 4577730"/>
              <a:gd name="connsiteY7" fmla="*/ 346117 h 2483175"/>
              <a:gd name="connsiteX8" fmla="*/ 1917947 w 4577730"/>
              <a:gd name="connsiteY8" fmla="*/ 698404 h 2483175"/>
              <a:gd name="connsiteX9" fmla="*/ 1892048 w 4577730"/>
              <a:gd name="connsiteY9" fmla="*/ 1241980 h 2483175"/>
              <a:gd name="connsiteX10" fmla="*/ 1621385 w 4577730"/>
              <a:gd name="connsiteY10" fmla="*/ 1649874 h 2483175"/>
              <a:gd name="connsiteX11" fmla="*/ 1062150 w 4577730"/>
              <a:gd name="connsiteY11" fmla="*/ 2009646 h 2483175"/>
              <a:gd name="connsiteX12" fmla="*/ 744055 w 4577730"/>
              <a:gd name="connsiteY12" fmla="*/ 2168859 h 2483175"/>
              <a:gd name="connsiteX13" fmla="*/ 330528 w 4577730"/>
              <a:gd name="connsiteY13" fmla="*/ 2335427 h 2483175"/>
              <a:gd name="connsiteX14" fmla="*/ 237428 w 4577730"/>
              <a:gd name="connsiteY14" fmla="*/ 2453064 h 2483175"/>
              <a:gd name="connsiteX15" fmla="*/ 103575 w 4577730"/>
              <a:gd name="connsiteY15" fmla="*/ 2405011 h 2483175"/>
              <a:gd name="connsiteX16" fmla="*/ 2650 w 4577730"/>
              <a:gd name="connsiteY16" fmla="*/ 1563378 h 2483175"/>
              <a:gd name="connsiteX17" fmla="*/ 150932 w 4577730"/>
              <a:gd name="connsiteY17" fmla="*/ 970252 h 2483175"/>
              <a:gd name="connsiteX18" fmla="*/ 113860 w 4577730"/>
              <a:gd name="connsiteY18" fmla="*/ 821972 h 2483175"/>
              <a:gd name="connsiteX19" fmla="*/ 373353 w 4577730"/>
              <a:gd name="connsiteY19" fmla="*/ 389485 h 2483175"/>
              <a:gd name="connsiteX20" fmla="*/ 360996 w 4577730"/>
              <a:gd name="connsiteY20" fmla="*/ 167064 h 2483175"/>
              <a:gd name="connsiteX21" fmla="*/ 471215 w 4577730"/>
              <a:gd name="connsiteY21" fmla="*/ 0 h 2483175"/>
              <a:gd name="connsiteX0" fmla="*/ 471215 w 4054994"/>
              <a:gd name="connsiteY0" fmla="*/ 0 h 2483175"/>
              <a:gd name="connsiteX1" fmla="*/ 4054994 w 4054994"/>
              <a:gd name="connsiteY1" fmla="*/ 2182498 h 2483175"/>
              <a:gd name="connsiteX2" fmla="*/ 3961283 w 4054994"/>
              <a:gd name="connsiteY2" fmla="*/ 2285294 h 2483175"/>
              <a:gd name="connsiteX3" fmla="*/ 2052400 w 4054994"/>
              <a:gd name="connsiteY3" fmla="*/ 387035 h 2483175"/>
              <a:gd name="connsiteX4" fmla="*/ 1880657 w 4054994"/>
              <a:gd name="connsiteY4" fmla="*/ 383445 h 2483175"/>
              <a:gd name="connsiteX5" fmla="*/ 1633007 w 4054994"/>
              <a:gd name="connsiteY5" fmla="*/ 183420 h 2483175"/>
              <a:gd name="connsiteX6" fmla="*/ 1801625 w 4054994"/>
              <a:gd name="connsiteY6" fmla="*/ 346117 h 2483175"/>
              <a:gd name="connsiteX7" fmla="*/ 1917947 w 4054994"/>
              <a:gd name="connsiteY7" fmla="*/ 698404 h 2483175"/>
              <a:gd name="connsiteX8" fmla="*/ 1892048 w 4054994"/>
              <a:gd name="connsiteY8" fmla="*/ 1241980 h 2483175"/>
              <a:gd name="connsiteX9" fmla="*/ 1621385 w 4054994"/>
              <a:gd name="connsiteY9" fmla="*/ 1649874 h 2483175"/>
              <a:gd name="connsiteX10" fmla="*/ 1062150 w 4054994"/>
              <a:gd name="connsiteY10" fmla="*/ 2009646 h 2483175"/>
              <a:gd name="connsiteX11" fmla="*/ 744055 w 4054994"/>
              <a:gd name="connsiteY11" fmla="*/ 2168859 h 2483175"/>
              <a:gd name="connsiteX12" fmla="*/ 330528 w 4054994"/>
              <a:gd name="connsiteY12" fmla="*/ 2335427 h 2483175"/>
              <a:gd name="connsiteX13" fmla="*/ 237428 w 4054994"/>
              <a:gd name="connsiteY13" fmla="*/ 2453064 h 2483175"/>
              <a:gd name="connsiteX14" fmla="*/ 103575 w 4054994"/>
              <a:gd name="connsiteY14" fmla="*/ 2405011 h 2483175"/>
              <a:gd name="connsiteX15" fmla="*/ 2650 w 4054994"/>
              <a:gd name="connsiteY15" fmla="*/ 1563378 h 2483175"/>
              <a:gd name="connsiteX16" fmla="*/ 150932 w 4054994"/>
              <a:gd name="connsiteY16" fmla="*/ 970252 h 2483175"/>
              <a:gd name="connsiteX17" fmla="*/ 113860 w 4054994"/>
              <a:gd name="connsiteY17" fmla="*/ 821972 h 2483175"/>
              <a:gd name="connsiteX18" fmla="*/ 373353 w 4054994"/>
              <a:gd name="connsiteY18" fmla="*/ 389485 h 2483175"/>
              <a:gd name="connsiteX19" fmla="*/ 360996 w 4054994"/>
              <a:gd name="connsiteY19" fmla="*/ 167064 h 2483175"/>
              <a:gd name="connsiteX20" fmla="*/ 471215 w 4054994"/>
              <a:gd name="connsiteY20" fmla="*/ 0 h 2483175"/>
              <a:gd name="connsiteX0" fmla="*/ 471215 w 4079933"/>
              <a:gd name="connsiteY0" fmla="*/ 0 h 2483175"/>
              <a:gd name="connsiteX1" fmla="*/ 4054994 w 4079933"/>
              <a:gd name="connsiteY1" fmla="*/ 2182498 h 2483175"/>
              <a:gd name="connsiteX2" fmla="*/ 2052400 w 4079933"/>
              <a:gd name="connsiteY2" fmla="*/ 387035 h 2483175"/>
              <a:gd name="connsiteX3" fmla="*/ 1880657 w 4079933"/>
              <a:gd name="connsiteY3" fmla="*/ 383445 h 2483175"/>
              <a:gd name="connsiteX4" fmla="*/ 1633007 w 4079933"/>
              <a:gd name="connsiteY4" fmla="*/ 183420 h 2483175"/>
              <a:gd name="connsiteX5" fmla="*/ 1801625 w 4079933"/>
              <a:gd name="connsiteY5" fmla="*/ 346117 h 2483175"/>
              <a:gd name="connsiteX6" fmla="*/ 1917947 w 4079933"/>
              <a:gd name="connsiteY6" fmla="*/ 698404 h 2483175"/>
              <a:gd name="connsiteX7" fmla="*/ 1892048 w 4079933"/>
              <a:gd name="connsiteY7" fmla="*/ 1241980 h 2483175"/>
              <a:gd name="connsiteX8" fmla="*/ 1621385 w 4079933"/>
              <a:gd name="connsiteY8" fmla="*/ 1649874 h 2483175"/>
              <a:gd name="connsiteX9" fmla="*/ 1062150 w 4079933"/>
              <a:gd name="connsiteY9" fmla="*/ 2009646 h 2483175"/>
              <a:gd name="connsiteX10" fmla="*/ 744055 w 4079933"/>
              <a:gd name="connsiteY10" fmla="*/ 2168859 h 2483175"/>
              <a:gd name="connsiteX11" fmla="*/ 330528 w 4079933"/>
              <a:gd name="connsiteY11" fmla="*/ 2335427 h 2483175"/>
              <a:gd name="connsiteX12" fmla="*/ 237428 w 4079933"/>
              <a:gd name="connsiteY12" fmla="*/ 2453064 h 2483175"/>
              <a:gd name="connsiteX13" fmla="*/ 103575 w 4079933"/>
              <a:gd name="connsiteY13" fmla="*/ 2405011 h 2483175"/>
              <a:gd name="connsiteX14" fmla="*/ 2650 w 4079933"/>
              <a:gd name="connsiteY14" fmla="*/ 1563378 h 2483175"/>
              <a:gd name="connsiteX15" fmla="*/ 150932 w 4079933"/>
              <a:gd name="connsiteY15" fmla="*/ 970252 h 2483175"/>
              <a:gd name="connsiteX16" fmla="*/ 113860 w 4079933"/>
              <a:gd name="connsiteY16" fmla="*/ 821972 h 2483175"/>
              <a:gd name="connsiteX17" fmla="*/ 373353 w 4079933"/>
              <a:gd name="connsiteY17" fmla="*/ 389485 h 2483175"/>
              <a:gd name="connsiteX18" fmla="*/ 360996 w 4079933"/>
              <a:gd name="connsiteY18" fmla="*/ 167064 h 2483175"/>
              <a:gd name="connsiteX19" fmla="*/ 471215 w 4079933"/>
              <a:gd name="connsiteY19" fmla="*/ 0 h 2483175"/>
              <a:gd name="connsiteX0" fmla="*/ 471215 w 2052400"/>
              <a:gd name="connsiteY0" fmla="*/ 0 h 2483175"/>
              <a:gd name="connsiteX1" fmla="*/ 2052400 w 2052400"/>
              <a:gd name="connsiteY1" fmla="*/ 387035 h 2483175"/>
              <a:gd name="connsiteX2" fmla="*/ 1880657 w 2052400"/>
              <a:gd name="connsiteY2" fmla="*/ 383445 h 2483175"/>
              <a:gd name="connsiteX3" fmla="*/ 1633007 w 2052400"/>
              <a:gd name="connsiteY3" fmla="*/ 183420 h 2483175"/>
              <a:gd name="connsiteX4" fmla="*/ 1801625 w 2052400"/>
              <a:gd name="connsiteY4" fmla="*/ 346117 h 2483175"/>
              <a:gd name="connsiteX5" fmla="*/ 1917947 w 2052400"/>
              <a:gd name="connsiteY5" fmla="*/ 698404 h 2483175"/>
              <a:gd name="connsiteX6" fmla="*/ 1892048 w 2052400"/>
              <a:gd name="connsiteY6" fmla="*/ 1241980 h 2483175"/>
              <a:gd name="connsiteX7" fmla="*/ 1621385 w 2052400"/>
              <a:gd name="connsiteY7" fmla="*/ 1649874 h 2483175"/>
              <a:gd name="connsiteX8" fmla="*/ 1062150 w 2052400"/>
              <a:gd name="connsiteY8" fmla="*/ 2009646 h 2483175"/>
              <a:gd name="connsiteX9" fmla="*/ 744055 w 2052400"/>
              <a:gd name="connsiteY9" fmla="*/ 2168859 h 2483175"/>
              <a:gd name="connsiteX10" fmla="*/ 330528 w 2052400"/>
              <a:gd name="connsiteY10" fmla="*/ 2335427 h 2483175"/>
              <a:gd name="connsiteX11" fmla="*/ 237428 w 2052400"/>
              <a:gd name="connsiteY11" fmla="*/ 2453064 h 2483175"/>
              <a:gd name="connsiteX12" fmla="*/ 103575 w 2052400"/>
              <a:gd name="connsiteY12" fmla="*/ 2405011 h 2483175"/>
              <a:gd name="connsiteX13" fmla="*/ 2650 w 2052400"/>
              <a:gd name="connsiteY13" fmla="*/ 1563378 h 2483175"/>
              <a:gd name="connsiteX14" fmla="*/ 150932 w 2052400"/>
              <a:gd name="connsiteY14" fmla="*/ 970252 h 2483175"/>
              <a:gd name="connsiteX15" fmla="*/ 113860 w 2052400"/>
              <a:gd name="connsiteY15" fmla="*/ 821972 h 2483175"/>
              <a:gd name="connsiteX16" fmla="*/ 373353 w 2052400"/>
              <a:gd name="connsiteY16" fmla="*/ 389485 h 2483175"/>
              <a:gd name="connsiteX17" fmla="*/ 360996 w 2052400"/>
              <a:gd name="connsiteY17" fmla="*/ 167064 h 2483175"/>
              <a:gd name="connsiteX18" fmla="*/ 471215 w 2052400"/>
              <a:gd name="connsiteY18" fmla="*/ 0 h 2483175"/>
              <a:gd name="connsiteX0" fmla="*/ 471215 w 1930979"/>
              <a:gd name="connsiteY0" fmla="*/ 263213 h 2746388"/>
              <a:gd name="connsiteX1" fmla="*/ 1632270 w 1930979"/>
              <a:gd name="connsiteY1" fmla="*/ 7697 h 2746388"/>
              <a:gd name="connsiteX2" fmla="*/ 1880657 w 1930979"/>
              <a:gd name="connsiteY2" fmla="*/ 646658 h 2746388"/>
              <a:gd name="connsiteX3" fmla="*/ 1633007 w 1930979"/>
              <a:gd name="connsiteY3" fmla="*/ 446633 h 2746388"/>
              <a:gd name="connsiteX4" fmla="*/ 1801625 w 1930979"/>
              <a:gd name="connsiteY4" fmla="*/ 609330 h 2746388"/>
              <a:gd name="connsiteX5" fmla="*/ 1917947 w 1930979"/>
              <a:gd name="connsiteY5" fmla="*/ 961617 h 2746388"/>
              <a:gd name="connsiteX6" fmla="*/ 1892048 w 1930979"/>
              <a:gd name="connsiteY6" fmla="*/ 1505193 h 2746388"/>
              <a:gd name="connsiteX7" fmla="*/ 1621385 w 1930979"/>
              <a:gd name="connsiteY7" fmla="*/ 1913087 h 2746388"/>
              <a:gd name="connsiteX8" fmla="*/ 1062150 w 1930979"/>
              <a:gd name="connsiteY8" fmla="*/ 2272859 h 2746388"/>
              <a:gd name="connsiteX9" fmla="*/ 744055 w 1930979"/>
              <a:gd name="connsiteY9" fmla="*/ 2432072 h 2746388"/>
              <a:gd name="connsiteX10" fmla="*/ 330528 w 1930979"/>
              <a:gd name="connsiteY10" fmla="*/ 2598640 h 2746388"/>
              <a:gd name="connsiteX11" fmla="*/ 237428 w 1930979"/>
              <a:gd name="connsiteY11" fmla="*/ 2716277 h 2746388"/>
              <a:gd name="connsiteX12" fmla="*/ 103575 w 1930979"/>
              <a:gd name="connsiteY12" fmla="*/ 2668224 h 2746388"/>
              <a:gd name="connsiteX13" fmla="*/ 2650 w 1930979"/>
              <a:gd name="connsiteY13" fmla="*/ 1826591 h 2746388"/>
              <a:gd name="connsiteX14" fmla="*/ 150932 w 1930979"/>
              <a:gd name="connsiteY14" fmla="*/ 1233465 h 2746388"/>
              <a:gd name="connsiteX15" fmla="*/ 113860 w 1930979"/>
              <a:gd name="connsiteY15" fmla="*/ 1085185 h 2746388"/>
              <a:gd name="connsiteX16" fmla="*/ 373353 w 1930979"/>
              <a:gd name="connsiteY16" fmla="*/ 652698 h 2746388"/>
              <a:gd name="connsiteX17" fmla="*/ 360996 w 1930979"/>
              <a:gd name="connsiteY17" fmla="*/ 430277 h 2746388"/>
              <a:gd name="connsiteX18" fmla="*/ 471215 w 1930979"/>
              <a:gd name="connsiteY18" fmla="*/ 263213 h 2746388"/>
              <a:gd name="connsiteX0" fmla="*/ 471215 w 1930979"/>
              <a:gd name="connsiteY0" fmla="*/ 263213 h 2746388"/>
              <a:gd name="connsiteX1" fmla="*/ 1632270 w 1930979"/>
              <a:gd name="connsiteY1" fmla="*/ 7697 h 2746388"/>
              <a:gd name="connsiteX2" fmla="*/ 1633007 w 1930979"/>
              <a:gd name="connsiteY2" fmla="*/ 446633 h 2746388"/>
              <a:gd name="connsiteX3" fmla="*/ 1801625 w 1930979"/>
              <a:gd name="connsiteY3" fmla="*/ 609330 h 2746388"/>
              <a:gd name="connsiteX4" fmla="*/ 1917947 w 1930979"/>
              <a:gd name="connsiteY4" fmla="*/ 961617 h 2746388"/>
              <a:gd name="connsiteX5" fmla="*/ 1892048 w 1930979"/>
              <a:gd name="connsiteY5" fmla="*/ 1505193 h 2746388"/>
              <a:gd name="connsiteX6" fmla="*/ 1621385 w 1930979"/>
              <a:gd name="connsiteY6" fmla="*/ 1913087 h 2746388"/>
              <a:gd name="connsiteX7" fmla="*/ 1062150 w 1930979"/>
              <a:gd name="connsiteY7" fmla="*/ 2272859 h 2746388"/>
              <a:gd name="connsiteX8" fmla="*/ 744055 w 1930979"/>
              <a:gd name="connsiteY8" fmla="*/ 2432072 h 2746388"/>
              <a:gd name="connsiteX9" fmla="*/ 330528 w 1930979"/>
              <a:gd name="connsiteY9" fmla="*/ 2598640 h 2746388"/>
              <a:gd name="connsiteX10" fmla="*/ 237428 w 1930979"/>
              <a:gd name="connsiteY10" fmla="*/ 2716277 h 2746388"/>
              <a:gd name="connsiteX11" fmla="*/ 103575 w 1930979"/>
              <a:gd name="connsiteY11" fmla="*/ 2668224 h 2746388"/>
              <a:gd name="connsiteX12" fmla="*/ 2650 w 1930979"/>
              <a:gd name="connsiteY12" fmla="*/ 1826591 h 2746388"/>
              <a:gd name="connsiteX13" fmla="*/ 150932 w 1930979"/>
              <a:gd name="connsiteY13" fmla="*/ 1233465 h 2746388"/>
              <a:gd name="connsiteX14" fmla="*/ 113860 w 1930979"/>
              <a:gd name="connsiteY14" fmla="*/ 1085185 h 2746388"/>
              <a:gd name="connsiteX15" fmla="*/ 373353 w 1930979"/>
              <a:gd name="connsiteY15" fmla="*/ 652698 h 2746388"/>
              <a:gd name="connsiteX16" fmla="*/ 360996 w 1930979"/>
              <a:gd name="connsiteY16" fmla="*/ 430277 h 2746388"/>
              <a:gd name="connsiteX17" fmla="*/ 471215 w 1930979"/>
              <a:gd name="connsiteY17" fmla="*/ 263213 h 2746388"/>
              <a:gd name="connsiteX0" fmla="*/ 471215 w 1930979"/>
              <a:gd name="connsiteY0" fmla="*/ 263213 h 2746388"/>
              <a:gd name="connsiteX1" fmla="*/ 1632270 w 1930979"/>
              <a:gd name="connsiteY1" fmla="*/ 7697 h 2746388"/>
              <a:gd name="connsiteX2" fmla="*/ 1694790 w 1930979"/>
              <a:gd name="connsiteY2" fmla="*/ 434276 h 2746388"/>
              <a:gd name="connsiteX3" fmla="*/ 1801625 w 1930979"/>
              <a:gd name="connsiteY3" fmla="*/ 609330 h 2746388"/>
              <a:gd name="connsiteX4" fmla="*/ 1917947 w 1930979"/>
              <a:gd name="connsiteY4" fmla="*/ 961617 h 2746388"/>
              <a:gd name="connsiteX5" fmla="*/ 1892048 w 1930979"/>
              <a:gd name="connsiteY5" fmla="*/ 1505193 h 2746388"/>
              <a:gd name="connsiteX6" fmla="*/ 1621385 w 1930979"/>
              <a:gd name="connsiteY6" fmla="*/ 1913087 h 2746388"/>
              <a:gd name="connsiteX7" fmla="*/ 1062150 w 1930979"/>
              <a:gd name="connsiteY7" fmla="*/ 2272859 h 2746388"/>
              <a:gd name="connsiteX8" fmla="*/ 744055 w 1930979"/>
              <a:gd name="connsiteY8" fmla="*/ 2432072 h 2746388"/>
              <a:gd name="connsiteX9" fmla="*/ 330528 w 1930979"/>
              <a:gd name="connsiteY9" fmla="*/ 2598640 h 2746388"/>
              <a:gd name="connsiteX10" fmla="*/ 237428 w 1930979"/>
              <a:gd name="connsiteY10" fmla="*/ 2716277 h 2746388"/>
              <a:gd name="connsiteX11" fmla="*/ 103575 w 1930979"/>
              <a:gd name="connsiteY11" fmla="*/ 2668224 h 2746388"/>
              <a:gd name="connsiteX12" fmla="*/ 2650 w 1930979"/>
              <a:gd name="connsiteY12" fmla="*/ 1826591 h 2746388"/>
              <a:gd name="connsiteX13" fmla="*/ 150932 w 1930979"/>
              <a:gd name="connsiteY13" fmla="*/ 1233465 h 2746388"/>
              <a:gd name="connsiteX14" fmla="*/ 113860 w 1930979"/>
              <a:gd name="connsiteY14" fmla="*/ 1085185 h 2746388"/>
              <a:gd name="connsiteX15" fmla="*/ 373353 w 1930979"/>
              <a:gd name="connsiteY15" fmla="*/ 652698 h 2746388"/>
              <a:gd name="connsiteX16" fmla="*/ 360996 w 1930979"/>
              <a:gd name="connsiteY16" fmla="*/ 430277 h 2746388"/>
              <a:gd name="connsiteX17" fmla="*/ 471215 w 1930979"/>
              <a:gd name="connsiteY17" fmla="*/ 263213 h 2746388"/>
              <a:gd name="connsiteX0" fmla="*/ 471215 w 1930979"/>
              <a:gd name="connsiteY0" fmla="*/ 1159914 h 3643089"/>
              <a:gd name="connsiteX1" fmla="*/ 1496346 w 1930979"/>
              <a:gd name="connsiteY1" fmla="*/ 2355 h 3643089"/>
              <a:gd name="connsiteX2" fmla="*/ 1694790 w 1930979"/>
              <a:gd name="connsiteY2" fmla="*/ 1330977 h 3643089"/>
              <a:gd name="connsiteX3" fmla="*/ 1801625 w 1930979"/>
              <a:gd name="connsiteY3" fmla="*/ 1506031 h 3643089"/>
              <a:gd name="connsiteX4" fmla="*/ 1917947 w 1930979"/>
              <a:gd name="connsiteY4" fmla="*/ 1858318 h 3643089"/>
              <a:gd name="connsiteX5" fmla="*/ 1892048 w 1930979"/>
              <a:gd name="connsiteY5" fmla="*/ 2401894 h 3643089"/>
              <a:gd name="connsiteX6" fmla="*/ 1621385 w 1930979"/>
              <a:gd name="connsiteY6" fmla="*/ 2809788 h 3643089"/>
              <a:gd name="connsiteX7" fmla="*/ 1062150 w 1930979"/>
              <a:gd name="connsiteY7" fmla="*/ 3169560 h 3643089"/>
              <a:gd name="connsiteX8" fmla="*/ 744055 w 1930979"/>
              <a:gd name="connsiteY8" fmla="*/ 3328773 h 3643089"/>
              <a:gd name="connsiteX9" fmla="*/ 330528 w 1930979"/>
              <a:gd name="connsiteY9" fmla="*/ 3495341 h 3643089"/>
              <a:gd name="connsiteX10" fmla="*/ 237428 w 1930979"/>
              <a:gd name="connsiteY10" fmla="*/ 3612978 h 3643089"/>
              <a:gd name="connsiteX11" fmla="*/ 103575 w 1930979"/>
              <a:gd name="connsiteY11" fmla="*/ 3564925 h 3643089"/>
              <a:gd name="connsiteX12" fmla="*/ 2650 w 1930979"/>
              <a:gd name="connsiteY12" fmla="*/ 2723292 h 3643089"/>
              <a:gd name="connsiteX13" fmla="*/ 150932 w 1930979"/>
              <a:gd name="connsiteY13" fmla="*/ 2130166 h 3643089"/>
              <a:gd name="connsiteX14" fmla="*/ 113860 w 1930979"/>
              <a:gd name="connsiteY14" fmla="*/ 1981886 h 3643089"/>
              <a:gd name="connsiteX15" fmla="*/ 373353 w 1930979"/>
              <a:gd name="connsiteY15" fmla="*/ 1549399 h 3643089"/>
              <a:gd name="connsiteX16" fmla="*/ 360996 w 1930979"/>
              <a:gd name="connsiteY16" fmla="*/ 1326978 h 3643089"/>
              <a:gd name="connsiteX17" fmla="*/ 471215 w 1930979"/>
              <a:gd name="connsiteY17" fmla="*/ 1159914 h 3643089"/>
              <a:gd name="connsiteX0" fmla="*/ 471215 w 1930979"/>
              <a:gd name="connsiteY0" fmla="*/ 1159914 h 3643089"/>
              <a:gd name="connsiteX1" fmla="*/ 1496346 w 1930979"/>
              <a:gd name="connsiteY1" fmla="*/ 2355 h 3643089"/>
              <a:gd name="connsiteX2" fmla="*/ 1719504 w 1930979"/>
              <a:gd name="connsiteY2" fmla="*/ 1318620 h 3643089"/>
              <a:gd name="connsiteX3" fmla="*/ 1801625 w 1930979"/>
              <a:gd name="connsiteY3" fmla="*/ 1506031 h 3643089"/>
              <a:gd name="connsiteX4" fmla="*/ 1917947 w 1930979"/>
              <a:gd name="connsiteY4" fmla="*/ 1858318 h 3643089"/>
              <a:gd name="connsiteX5" fmla="*/ 1892048 w 1930979"/>
              <a:gd name="connsiteY5" fmla="*/ 2401894 h 3643089"/>
              <a:gd name="connsiteX6" fmla="*/ 1621385 w 1930979"/>
              <a:gd name="connsiteY6" fmla="*/ 2809788 h 3643089"/>
              <a:gd name="connsiteX7" fmla="*/ 1062150 w 1930979"/>
              <a:gd name="connsiteY7" fmla="*/ 3169560 h 3643089"/>
              <a:gd name="connsiteX8" fmla="*/ 744055 w 1930979"/>
              <a:gd name="connsiteY8" fmla="*/ 3328773 h 3643089"/>
              <a:gd name="connsiteX9" fmla="*/ 330528 w 1930979"/>
              <a:gd name="connsiteY9" fmla="*/ 3495341 h 3643089"/>
              <a:gd name="connsiteX10" fmla="*/ 237428 w 1930979"/>
              <a:gd name="connsiteY10" fmla="*/ 3612978 h 3643089"/>
              <a:gd name="connsiteX11" fmla="*/ 103575 w 1930979"/>
              <a:gd name="connsiteY11" fmla="*/ 3564925 h 3643089"/>
              <a:gd name="connsiteX12" fmla="*/ 2650 w 1930979"/>
              <a:gd name="connsiteY12" fmla="*/ 2723292 h 3643089"/>
              <a:gd name="connsiteX13" fmla="*/ 150932 w 1930979"/>
              <a:gd name="connsiteY13" fmla="*/ 2130166 h 3643089"/>
              <a:gd name="connsiteX14" fmla="*/ 113860 w 1930979"/>
              <a:gd name="connsiteY14" fmla="*/ 1981886 h 3643089"/>
              <a:gd name="connsiteX15" fmla="*/ 373353 w 1930979"/>
              <a:gd name="connsiteY15" fmla="*/ 1549399 h 3643089"/>
              <a:gd name="connsiteX16" fmla="*/ 360996 w 1930979"/>
              <a:gd name="connsiteY16" fmla="*/ 1326978 h 3643089"/>
              <a:gd name="connsiteX17" fmla="*/ 471215 w 1930979"/>
              <a:gd name="connsiteY17" fmla="*/ 1159914 h 3643089"/>
              <a:gd name="connsiteX0" fmla="*/ 471215 w 1930979"/>
              <a:gd name="connsiteY0" fmla="*/ 1164613 h 3647788"/>
              <a:gd name="connsiteX1" fmla="*/ 1496346 w 1930979"/>
              <a:gd name="connsiteY1" fmla="*/ 7054 h 3647788"/>
              <a:gd name="connsiteX2" fmla="*/ 1473106 w 1930979"/>
              <a:gd name="connsiteY2" fmla="*/ 726197 h 3647788"/>
              <a:gd name="connsiteX3" fmla="*/ 1719504 w 1930979"/>
              <a:gd name="connsiteY3" fmla="*/ 1323319 h 3647788"/>
              <a:gd name="connsiteX4" fmla="*/ 1801625 w 1930979"/>
              <a:gd name="connsiteY4" fmla="*/ 1510730 h 3647788"/>
              <a:gd name="connsiteX5" fmla="*/ 1917947 w 1930979"/>
              <a:gd name="connsiteY5" fmla="*/ 1863017 h 3647788"/>
              <a:gd name="connsiteX6" fmla="*/ 1892048 w 1930979"/>
              <a:gd name="connsiteY6" fmla="*/ 2406593 h 3647788"/>
              <a:gd name="connsiteX7" fmla="*/ 1621385 w 1930979"/>
              <a:gd name="connsiteY7" fmla="*/ 2814487 h 3647788"/>
              <a:gd name="connsiteX8" fmla="*/ 1062150 w 1930979"/>
              <a:gd name="connsiteY8" fmla="*/ 3174259 h 3647788"/>
              <a:gd name="connsiteX9" fmla="*/ 744055 w 1930979"/>
              <a:gd name="connsiteY9" fmla="*/ 3333472 h 3647788"/>
              <a:gd name="connsiteX10" fmla="*/ 330528 w 1930979"/>
              <a:gd name="connsiteY10" fmla="*/ 3500040 h 3647788"/>
              <a:gd name="connsiteX11" fmla="*/ 237428 w 1930979"/>
              <a:gd name="connsiteY11" fmla="*/ 3617677 h 3647788"/>
              <a:gd name="connsiteX12" fmla="*/ 103575 w 1930979"/>
              <a:gd name="connsiteY12" fmla="*/ 3569624 h 3647788"/>
              <a:gd name="connsiteX13" fmla="*/ 2650 w 1930979"/>
              <a:gd name="connsiteY13" fmla="*/ 2727991 h 3647788"/>
              <a:gd name="connsiteX14" fmla="*/ 150932 w 1930979"/>
              <a:gd name="connsiteY14" fmla="*/ 2134865 h 3647788"/>
              <a:gd name="connsiteX15" fmla="*/ 113860 w 1930979"/>
              <a:gd name="connsiteY15" fmla="*/ 1986585 h 3647788"/>
              <a:gd name="connsiteX16" fmla="*/ 373353 w 1930979"/>
              <a:gd name="connsiteY16" fmla="*/ 1554098 h 3647788"/>
              <a:gd name="connsiteX17" fmla="*/ 360996 w 1930979"/>
              <a:gd name="connsiteY17" fmla="*/ 1331677 h 3647788"/>
              <a:gd name="connsiteX18" fmla="*/ 471215 w 1930979"/>
              <a:gd name="connsiteY18" fmla="*/ 1164613 h 3647788"/>
              <a:gd name="connsiteX0" fmla="*/ 471215 w 1930979"/>
              <a:gd name="connsiteY0" fmla="*/ 1164351 h 3647526"/>
              <a:gd name="connsiteX1" fmla="*/ 1496346 w 1930979"/>
              <a:gd name="connsiteY1" fmla="*/ 6792 h 3647526"/>
              <a:gd name="connsiteX2" fmla="*/ 1646101 w 1930979"/>
              <a:gd name="connsiteY2" fmla="*/ 750648 h 3647526"/>
              <a:gd name="connsiteX3" fmla="*/ 1719504 w 1930979"/>
              <a:gd name="connsiteY3" fmla="*/ 1323057 h 3647526"/>
              <a:gd name="connsiteX4" fmla="*/ 1801625 w 1930979"/>
              <a:gd name="connsiteY4" fmla="*/ 1510468 h 3647526"/>
              <a:gd name="connsiteX5" fmla="*/ 1917947 w 1930979"/>
              <a:gd name="connsiteY5" fmla="*/ 1862755 h 3647526"/>
              <a:gd name="connsiteX6" fmla="*/ 1892048 w 1930979"/>
              <a:gd name="connsiteY6" fmla="*/ 2406331 h 3647526"/>
              <a:gd name="connsiteX7" fmla="*/ 1621385 w 1930979"/>
              <a:gd name="connsiteY7" fmla="*/ 2814225 h 3647526"/>
              <a:gd name="connsiteX8" fmla="*/ 1062150 w 1930979"/>
              <a:gd name="connsiteY8" fmla="*/ 3173997 h 3647526"/>
              <a:gd name="connsiteX9" fmla="*/ 744055 w 1930979"/>
              <a:gd name="connsiteY9" fmla="*/ 3333210 h 3647526"/>
              <a:gd name="connsiteX10" fmla="*/ 330528 w 1930979"/>
              <a:gd name="connsiteY10" fmla="*/ 3499778 h 3647526"/>
              <a:gd name="connsiteX11" fmla="*/ 237428 w 1930979"/>
              <a:gd name="connsiteY11" fmla="*/ 3617415 h 3647526"/>
              <a:gd name="connsiteX12" fmla="*/ 103575 w 1930979"/>
              <a:gd name="connsiteY12" fmla="*/ 3569362 h 3647526"/>
              <a:gd name="connsiteX13" fmla="*/ 2650 w 1930979"/>
              <a:gd name="connsiteY13" fmla="*/ 2727729 h 3647526"/>
              <a:gd name="connsiteX14" fmla="*/ 150932 w 1930979"/>
              <a:gd name="connsiteY14" fmla="*/ 2134603 h 3647526"/>
              <a:gd name="connsiteX15" fmla="*/ 113860 w 1930979"/>
              <a:gd name="connsiteY15" fmla="*/ 1986323 h 3647526"/>
              <a:gd name="connsiteX16" fmla="*/ 373353 w 1930979"/>
              <a:gd name="connsiteY16" fmla="*/ 1553836 h 3647526"/>
              <a:gd name="connsiteX17" fmla="*/ 360996 w 1930979"/>
              <a:gd name="connsiteY17" fmla="*/ 1331415 h 3647526"/>
              <a:gd name="connsiteX18" fmla="*/ 471215 w 1930979"/>
              <a:gd name="connsiteY18" fmla="*/ 1164351 h 3647526"/>
              <a:gd name="connsiteX0" fmla="*/ 471215 w 1930979"/>
              <a:gd name="connsiteY0" fmla="*/ 1233262 h 3716437"/>
              <a:gd name="connsiteX1" fmla="*/ 1496346 w 1930979"/>
              <a:gd name="connsiteY1" fmla="*/ 75703 h 3716437"/>
              <a:gd name="connsiteX2" fmla="*/ 1683171 w 1930979"/>
              <a:gd name="connsiteY2" fmla="*/ 189365 h 3716437"/>
              <a:gd name="connsiteX3" fmla="*/ 1646101 w 1930979"/>
              <a:gd name="connsiteY3" fmla="*/ 819559 h 3716437"/>
              <a:gd name="connsiteX4" fmla="*/ 1719504 w 1930979"/>
              <a:gd name="connsiteY4" fmla="*/ 1391968 h 3716437"/>
              <a:gd name="connsiteX5" fmla="*/ 1801625 w 1930979"/>
              <a:gd name="connsiteY5" fmla="*/ 1579379 h 3716437"/>
              <a:gd name="connsiteX6" fmla="*/ 1917947 w 1930979"/>
              <a:gd name="connsiteY6" fmla="*/ 1931666 h 3716437"/>
              <a:gd name="connsiteX7" fmla="*/ 1892048 w 1930979"/>
              <a:gd name="connsiteY7" fmla="*/ 2475242 h 3716437"/>
              <a:gd name="connsiteX8" fmla="*/ 1621385 w 1930979"/>
              <a:gd name="connsiteY8" fmla="*/ 2883136 h 3716437"/>
              <a:gd name="connsiteX9" fmla="*/ 1062150 w 1930979"/>
              <a:gd name="connsiteY9" fmla="*/ 3242908 h 3716437"/>
              <a:gd name="connsiteX10" fmla="*/ 744055 w 1930979"/>
              <a:gd name="connsiteY10" fmla="*/ 3402121 h 3716437"/>
              <a:gd name="connsiteX11" fmla="*/ 330528 w 1930979"/>
              <a:gd name="connsiteY11" fmla="*/ 3568689 h 3716437"/>
              <a:gd name="connsiteX12" fmla="*/ 237428 w 1930979"/>
              <a:gd name="connsiteY12" fmla="*/ 3686326 h 3716437"/>
              <a:gd name="connsiteX13" fmla="*/ 103575 w 1930979"/>
              <a:gd name="connsiteY13" fmla="*/ 3638273 h 3716437"/>
              <a:gd name="connsiteX14" fmla="*/ 2650 w 1930979"/>
              <a:gd name="connsiteY14" fmla="*/ 2796640 h 3716437"/>
              <a:gd name="connsiteX15" fmla="*/ 150932 w 1930979"/>
              <a:gd name="connsiteY15" fmla="*/ 2203514 h 3716437"/>
              <a:gd name="connsiteX16" fmla="*/ 113860 w 1930979"/>
              <a:gd name="connsiteY16" fmla="*/ 2055234 h 3716437"/>
              <a:gd name="connsiteX17" fmla="*/ 373353 w 1930979"/>
              <a:gd name="connsiteY17" fmla="*/ 1622747 h 3716437"/>
              <a:gd name="connsiteX18" fmla="*/ 360996 w 1930979"/>
              <a:gd name="connsiteY18" fmla="*/ 1400326 h 3716437"/>
              <a:gd name="connsiteX19" fmla="*/ 471215 w 1930979"/>
              <a:gd name="connsiteY19" fmla="*/ 1233262 h 3716437"/>
              <a:gd name="connsiteX0" fmla="*/ 471215 w 1930979"/>
              <a:gd name="connsiteY0" fmla="*/ 1157792 h 3640967"/>
              <a:gd name="connsiteX1" fmla="*/ 1199784 w 1930979"/>
              <a:gd name="connsiteY1" fmla="*/ 111444 h 3640967"/>
              <a:gd name="connsiteX2" fmla="*/ 1683171 w 1930979"/>
              <a:gd name="connsiteY2" fmla="*/ 113895 h 3640967"/>
              <a:gd name="connsiteX3" fmla="*/ 1646101 w 1930979"/>
              <a:gd name="connsiteY3" fmla="*/ 744089 h 3640967"/>
              <a:gd name="connsiteX4" fmla="*/ 1719504 w 1930979"/>
              <a:gd name="connsiteY4" fmla="*/ 1316498 h 3640967"/>
              <a:gd name="connsiteX5" fmla="*/ 1801625 w 1930979"/>
              <a:gd name="connsiteY5" fmla="*/ 1503909 h 3640967"/>
              <a:gd name="connsiteX6" fmla="*/ 1917947 w 1930979"/>
              <a:gd name="connsiteY6" fmla="*/ 1856196 h 3640967"/>
              <a:gd name="connsiteX7" fmla="*/ 1892048 w 1930979"/>
              <a:gd name="connsiteY7" fmla="*/ 2399772 h 3640967"/>
              <a:gd name="connsiteX8" fmla="*/ 1621385 w 1930979"/>
              <a:gd name="connsiteY8" fmla="*/ 2807666 h 3640967"/>
              <a:gd name="connsiteX9" fmla="*/ 1062150 w 1930979"/>
              <a:gd name="connsiteY9" fmla="*/ 3167438 h 3640967"/>
              <a:gd name="connsiteX10" fmla="*/ 744055 w 1930979"/>
              <a:gd name="connsiteY10" fmla="*/ 3326651 h 3640967"/>
              <a:gd name="connsiteX11" fmla="*/ 330528 w 1930979"/>
              <a:gd name="connsiteY11" fmla="*/ 3493219 h 3640967"/>
              <a:gd name="connsiteX12" fmla="*/ 237428 w 1930979"/>
              <a:gd name="connsiteY12" fmla="*/ 3610856 h 3640967"/>
              <a:gd name="connsiteX13" fmla="*/ 103575 w 1930979"/>
              <a:gd name="connsiteY13" fmla="*/ 3562803 h 3640967"/>
              <a:gd name="connsiteX14" fmla="*/ 2650 w 1930979"/>
              <a:gd name="connsiteY14" fmla="*/ 2721170 h 3640967"/>
              <a:gd name="connsiteX15" fmla="*/ 150932 w 1930979"/>
              <a:gd name="connsiteY15" fmla="*/ 2128044 h 3640967"/>
              <a:gd name="connsiteX16" fmla="*/ 113860 w 1930979"/>
              <a:gd name="connsiteY16" fmla="*/ 1979764 h 3640967"/>
              <a:gd name="connsiteX17" fmla="*/ 373353 w 1930979"/>
              <a:gd name="connsiteY17" fmla="*/ 1547277 h 3640967"/>
              <a:gd name="connsiteX18" fmla="*/ 360996 w 1930979"/>
              <a:gd name="connsiteY18" fmla="*/ 1324856 h 3640967"/>
              <a:gd name="connsiteX19" fmla="*/ 471215 w 1930979"/>
              <a:gd name="connsiteY19" fmla="*/ 1157792 h 3640967"/>
              <a:gd name="connsiteX0" fmla="*/ 471215 w 1930979"/>
              <a:gd name="connsiteY0" fmla="*/ 1157792 h 3640967"/>
              <a:gd name="connsiteX1" fmla="*/ 719344 w 1930979"/>
              <a:gd name="connsiteY1" fmla="*/ 571096 h 3640967"/>
              <a:gd name="connsiteX2" fmla="*/ 1199784 w 1930979"/>
              <a:gd name="connsiteY2" fmla="*/ 111444 h 3640967"/>
              <a:gd name="connsiteX3" fmla="*/ 1683171 w 1930979"/>
              <a:gd name="connsiteY3" fmla="*/ 113895 h 3640967"/>
              <a:gd name="connsiteX4" fmla="*/ 1646101 w 1930979"/>
              <a:gd name="connsiteY4" fmla="*/ 744089 h 3640967"/>
              <a:gd name="connsiteX5" fmla="*/ 1719504 w 1930979"/>
              <a:gd name="connsiteY5" fmla="*/ 1316498 h 3640967"/>
              <a:gd name="connsiteX6" fmla="*/ 1801625 w 1930979"/>
              <a:gd name="connsiteY6" fmla="*/ 1503909 h 3640967"/>
              <a:gd name="connsiteX7" fmla="*/ 1917947 w 1930979"/>
              <a:gd name="connsiteY7" fmla="*/ 1856196 h 3640967"/>
              <a:gd name="connsiteX8" fmla="*/ 1892048 w 1930979"/>
              <a:gd name="connsiteY8" fmla="*/ 2399772 h 3640967"/>
              <a:gd name="connsiteX9" fmla="*/ 1621385 w 1930979"/>
              <a:gd name="connsiteY9" fmla="*/ 2807666 h 3640967"/>
              <a:gd name="connsiteX10" fmla="*/ 1062150 w 1930979"/>
              <a:gd name="connsiteY10" fmla="*/ 3167438 h 3640967"/>
              <a:gd name="connsiteX11" fmla="*/ 744055 w 1930979"/>
              <a:gd name="connsiteY11" fmla="*/ 3326651 h 3640967"/>
              <a:gd name="connsiteX12" fmla="*/ 330528 w 1930979"/>
              <a:gd name="connsiteY12" fmla="*/ 3493219 h 3640967"/>
              <a:gd name="connsiteX13" fmla="*/ 237428 w 1930979"/>
              <a:gd name="connsiteY13" fmla="*/ 3610856 h 3640967"/>
              <a:gd name="connsiteX14" fmla="*/ 103575 w 1930979"/>
              <a:gd name="connsiteY14" fmla="*/ 3562803 h 3640967"/>
              <a:gd name="connsiteX15" fmla="*/ 2650 w 1930979"/>
              <a:gd name="connsiteY15" fmla="*/ 2721170 h 3640967"/>
              <a:gd name="connsiteX16" fmla="*/ 150932 w 1930979"/>
              <a:gd name="connsiteY16" fmla="*/ 2128044 h 3640967"/>
              <a:gd name="connsiteX17" fmla="*/ 113860 w 1930979"/>
              <a:gd name="connsiteY17" fmla="*/ 1979764 h 3640967"/>
              <a:gd name="connsiteX18" fmla="*/ 373353 w 1930979"/>
              <a:gd name="connsiteY18" fmla="*/ 1547277 h 3640967"/>
              <a:gd name="connsiteX19" fmla="*/ 360996 w 1930979"/>
              <a:gd name="connsiteY19" fmla="*/ 1324856 h 3640967"/>
              <a:gd name="connsiteX20" fmla="*/ 471215 w 1930979"/>
              <a:gd name="connsiteY20" fmla="*/ 1157792 h 3640967"/>
              <a:gd name="connsiteX0" fmla="*/ 471215 w 2190016"/>
              <a:gd name="connsiteY0" fmla="*/ 1157792 h 3640967"/>
              <a:gd name="connsiteX1" fmla="*/ 719344 w 2190016"/>
              <a:gd name="connsiteY1" fmla="*/ 571096 h 3640967"/>
              <a:gd name="connsiteX2" fmla="*/ 1199784 w 2190016"/>
              <a:gd name="connsiteY2" fmla="*/ 111444 h 3640967"/>
              <a:gd name="connsiteX3" fmla="*/ 1683171 w 2190016"/>
              <a:gd name="connsiteY3" fmla="*/ 113895 h 3640967"/>
              <a:gd name="connsiteX4" fmla="*/ 1646101 w 2190016"/>
              <a:gd name="connsiteY4" fmla="*/ 744089 h 3640967"/>
              <a:gd name="connsiteX5" fmla="*/ 2189798 w 2190016"/>
              <a:gd name="connsiteY5" fmla="*/ 472242 h 3640967"/>
              <a:gd name="connsiteX6" fmla="*/ 1719504 w 2190016"/>
              <a:gd name="connsiteY6" fmla="*/ 1316498 h 3640967"/>
              <a:gd name="connsiteX7" fmla="*/ 1801625 w 2190016"/>
              <a:gd name="connsiteY7" fmla="*/ 1503909 h 3640967"/>
              <a:gd name="connsiteX8" fmla="*/ 1917947 w 2190016"/>
              <a:gd name="connsiteY8" fmla="*/ 1856196 h 3640967"/>
              <a:gd name="connsiteX9" fmla="*/ 1892048 w 2190016"/>
              <a:gd name="connsiteY9" fmla="*/ 2399772 h 3640967"/>
              <a:gd name="connsiteX10" fmla="*/ 1621385 w 2190016"/>
              <a:gd name="connsiteY10" fmla="*/ 2807666 h 3640967"/>
              <a:gd name="connsiteX11" fmla="*/ 1062150 w 2190016"/>
              <a:gd name="connsiteY11" fmla="*/ 3167438 h 3640967"/>
              <a:gd name="connsiteX12" fmla="*/ 744055 w 2190016"/>
              <a:gd name="connsiteY12" fmla="*/ 3326651 h 3640967"/>
              <a:gd name="connsiteX13" fmla="*/ 330528 w 2190016"/>
              <a:gd name="connsiteY13" fmla="*/ 3493219 h 3640967"/>
              <a:gd name="connsiteX14" fmla="*/ 237428 w 2190016"/>
              <a:gd name="connsiteY14" fmla="*/ 3610856 h 3640967"/>
              <a:gd name="connsiteX15" fmla="*/ 103575 w 2190016"/>
              <a:gd name="connsiteY15" fmla="*/ 3562803 h 3640967"/>
              <a:gd name="connsiteX16" fmla="*/ 2650 w 2190016"/>
              <a:gd name="connsiteY16" fmla="*/ 2721170 h 3640967"/>
              <a:gd name="connsiteX17" fmla="*/ 150932 w 2190016"/>
              <a:gd name="connsiteY17" fmla="*/ 2128044 h 3640967"/>
              <a:gd name="connsiteX18" fmla="*/ 113860 w 2190016"/>
              <a:gd name="connsiteY18" fmla="*/ 1979764 h 3640967"/>
              <a:gd name="connsiteX19" fmla="*/ 373353 w 2190016"/>
              <a:gd name="connsiteY19" fmla="*/ 1547277 h 3640967"/>
              <a:gd name="connsiteX20" fmla="*/ 360996 w 2190016"/>
              <a:gd name="connsiteY20" fmla="*/ 1324856 h 3640967"/>
              <a:gd name="connsiteX21" fmla="*/ 471215 w 2190016"/>
              <a:gd name="connsiteY21" fmla="*/ 1157792 h 3640967"/>
              <a:gd name="connsiteX0" fmla="*/ 471215 w 2190001"/>
              <a:gd name="connsiteY0" fmla="*/ 1157792 h 3640967"/>
              <a:gd name="connsiteX1" fmla="*/ 719344 w 2190001"/>
              <a:gd name="connsiteY1" fmla="*/ 571096 h 3640967"/>
              <a:gd name="connsiteX2" fmla="*/ 1199784 w 2190001"/>
              <a:gd name="connsiteY2" fmla="*/ 111444 h 3640967"/>
              <a:gd name="connsiteX3" fmla="*/ 1683171 w 2190001"/>
              <a:gd name="connsiteY3" fmla="*/ 113895 h 3640967"/>
              <a:gd name="connsiteX4" fmla="*/ 1646101 w 2190001"/>
              <a:gd name="connsiteY4" fmla="*/ 744089 h 3640967"/>
              <a:gd name="connsiteX5" fmla="*/ 2189798 w 2190001"/>
              <a:gd name="connsiteY5" fmla="*/ 472242 h 3640967"/>
              <a:gd name="connsiteX6" fmla="*/ 1682434 w 2190001"/>
              <a:gd name="connsiteY6" fmla="*/ 1192930 h 3640967"/>
              <a:gd name="connsiteX7" fmla="*/ 1801625 w 2190001"/>
              <a:gd name="connsiteY7" fmla="*/ 1503909 h 3640967"/>
              <a:gd name="connsiteX8" fmla="*/ 1917947 w 2190001"/>
              <a:gd name="connsiteY8" fmla="*/ 1856196 h 3640967"/>
              <a:gd name="connsiteX9" fmla="*/ 1892048 w 2190001"/>
              <a:gd name="connsiteY9" fmla="*/ 2399772 h 3640967"/>
              <a:gd name="connsiteX10" fmla="*/ 1621385 w 2190001"/>
              <a:gd name="connsiteY10" fmla="*/ 2807666 h 3640967"/>
              <a:gd name="connsiteX11" fmla="*/ 1062150 w 2190001"/>
              <a:gd name="connsiteY11" fmla="*/ 3167438 h 3640967"/>
              <a:gd name="connsiteX12" fmla="*/ 744055 w 2190001"/>
              <a:gd name="connsiteY12" fmla="*/ 3326651 h 3640967"/>
              <a:gd name="connsiteX13" fmla="*/ 330528 w 2190001"/>
              <a:gd name="connsiteY13" fmla="*/ 3493219 h 3640967"/>
              <a:gd name="connsiteX14" fmla="*/ 237428 w 2190001"/>
              <a:gd name="connsiteY14" fmla="*/ 3610856 h 3640967"/>
              <a:gd name="connsiteX15" fmla="*/ 103575 w 2190001"/>
              <a:gd name="connsiteY15" fmla="*/ 3562803 h 3640967"/>
              <a:gd name="connsiteX16" fmla="*/ 2650 w 2190001"/>
              <a:gd name="connsiteY16" fmla="*/ 2721170 h 3640967"/>
              <a:gd name="connsiteX17" fmla="*/ 150932 w 2190001"/>
              <a:gd name="connsiteY17" fmla="*/ 2128044 h 3640967"/>
              <a:gd name="connsiteX18" fmla="*/ 113860 w 2190001"/>
              <a:gd name="connsiteY18" fmla="*/ 1979764 h 3640967"/>
              <a:gd name="connsiteX19" fmla="*/ 373353 w 2190001"/>
              <a:gd name="connsiteY19" fmla="*/ 1547277 h 3640967"/>
              <a:gd name="connsiteX20" fmla="*/ 360996 w 2190001"/>
              <a:gd name="connsiteY20" fmla="*/ 1324856 h 3640967"/>
              <a:gd name="connsiteX21" fmla="*/ 471215 w 2190001"/>
              <a:gd name="connsiteY21" fmla="*/ 1157792 h 3640967"/>
              <a:gd name="connsiteX0" fmla="*/ 471215 w 2189992"/>
              <a:gd name="connsiteY0" fmla="*/ 1157792 h 3640967"/>
              <a:gd name="connsiteX1" fmla="*/ 719344 w 2189992"/>
              <a:gd name="connsiteY1" fmla="*/ 571096 h 3640967"/>
              <a:gd name="connsiteX2" fmla="*/ 1199784 w 2189992"/>
              <a:gd name="connsiteY2" fmla="*/ 111444 h 3640967"/>
              <a:gd name="connsiteX3" fmla="*/ 1683171 w 2189992"/>
              <a:gd name="connsiteY3" fmla="*/ 113895 h 3640967"/>
              <a:gd name="connsiteX4" fmla="*/ 1646101 w 2189992"/>
              <a:gd name="connsiteY4" fmla="*/ 744089 h 3640967"/>
              <a:gd name="connsiteX5" fmla="*/ 2189798 w 2189992"/>
              <a:gd name="connsiteY5" fmla="*/ 472242 h 3640967"/>
              <a:gd name="connsiteX6" fmla="*/ 1657720 w 2189992"/>
              <a:gd name="connsiteY6" fmla="*/ 1106433 h 3640967"/>
              <a:gd name="connsiteX7" fmla="*/ 1801625 w 2189992"/>
              <a:gd name="connsiteY7" fmla="*/ 1503909 h 3640967"/>
              <a:gd name="connsiteX8" fmla="*/ 1917947 w 2189992"/>
              <a:gd name="connsiteY8" fmla="*/ 1856196 h 3640967"/>
              <a:gd name="connsiteX9" fmla="*/ 1892048 w 2189992"/>
              <a:gd name="connsiteY9" fmla="*/ 2399772 h 3640967"/>
              <a:gd name="connsiteX10" fmla="*/ 1621385 w 2189992"/>
              <a:gd name="connsiteY10" fmla="*/ 2807666 h 3640967"/>
              <a:gd name="connsiteX11" fmla="*/ 1062150 w 2189992"/>
              <a:gd name="connsiteY11" fmla="*/ 3167438 h 3640967"/>
              <a:gd name="connsiteX12" fmla="*/ 744055 w 2189992"/>
              <a:gd name="connsiteY12" fmla="*/ 3326651 h 3640967"/>
              <a:gd name="connsiteX13" fmla="*/ 330528 w 2189992"/>
              <a:gd name="connsiteY13" fmla="*/ 3493219 h 3640967"/>
              <a:gd name="connsiteX14" fmla="*/ 237428 w 2189992"/>
              <a:gd name="connsiteY14" fmla="*/ 3610856 h 3640967"/>
              <a:gd name="connsiteX15" fmla="*/ 103575 w 2189992"/>
              <a:gd name="connsiteY15" fmla="*/ 3562803 h 3640967"/>
              <a:gd name="connsiteX16" fmla="*/ 2650 w 2189992"/>
              <a:gd name="connsiteY16" fmla="*/ 2721170 h 3640967"/>
              <a:gd name="connsiteX17" fmla="*/ 150932 w 2189992"/>
              <a:gd name="connsiteY17" fmla="*/ 2128044 h 3640967"/>
              <a:gd name="connsiteX18" fmla="*/ 113860 w 2189992"/>
              <a:gd name="connsiteY18" fmla="*/ 1979764 h 3640967"/>
              <a:gd name="connsiteX19" fmla="*/ 373353 w 2189992"/>
              <a:gd name="connsiteY19" fmla="*/ 1547277 h 3640967"/>
              <a:gd name="connsiteX20" fmla="*/ 360996 w 2189992"/>
              <a:gd name="connsiteY20" fmla="*/ 1324856 h 3640967"/>
              <a:gd name="connsiteX21" fmla="*/ 471215 w 2189992"/>
              <a:gd name="connsiteY21" fmla="*/ 1157792 h 3640967"/>
              <a:gd name="connsiteX0" fmla="*/ 471215 w 2190036"/>
              <a:gd name="connsiteY0" fmla="*/ 1157792 h 3640967"/>
              <a:gd name="connsiteX1" fmla="*/ 719344 w 2190036"/>
              <a:gd name="connsiteY1" fmla="*/ 571096 h 3640967"/>
              <a:gd name="connsiteX2" fmla="*/ 1199784 w 2190036"/>
              <a:gd name="connsiteY2" fmla="*/ 111444 h 3640967"/>
              <a:gd name="connsiteX3" fmla="*/ 1683171 w 2190036"/>
              <a:gd name="connsiteY3" fmla="*/ 113895 h 3640967"/>
              <a:gd name="connsiteX4" fmla="*/ 1646101 w 2190036"/>
              <a:gd name="connsiteY4" fmla="*/ 744089 h 3640967"/>
              <a:gd name="connsiteX5" fmla="*/ 2189798 w 2190036"/>
              <a:gd name="connsiteY5" fmla="*/ 472242 h 3640967"/>
              <a:gd name="connsiteX6" fmla="*/ 1657720 w 2190036"/>
              <a:gd name="connsiteY6" fmla="*/ 1106433 h 3640967"/>
              <a:gd name="connsiteX7" fmla="*/ 1695528 w 2190036"/>
              <a:gd name="connsiteY7" fmla="*/ 1213648 h 3640967"/>
              <a:gd name="connsiteX8" fmla="*/ 1801625 w 2190036"/>
              <a:gd name="connsiteY8" fmla="*/ 1503909 h 3640967"/>
              <a:gd name="connsiteX9" fmla="*/ 1917947 w 2190036"/>
              <a:gd name="connsiteY9" fmla="*/ 1856196 h 3640967"/>
              <a:gd name="connsiteX10" fmla="*/ 1892048 w 2190036"/>
              <a:gd name="connsiteY10" fmla="*/ 2399772 h 3640967"/>
              <a:gd name="connsiteX11" fmla="*/ 1621385 w 2190036"/>
              <a:gd name="connsiteY11" fmla="*/ 2807666 h 3640967"/>
              <a:gd name="connsiteX12" fmla="*/ 1062150 w 2190036"/>
              <a:gd name="connsiteY12" fmla="*/ 3167438 h 3640967"/>
              <a:gd name="connsiteX13" fmla="*/ 744055 w 2190036"/>
              <a:gd name="connsiteY13" fmla="*/ 3326651 h 3640967"/>
              <a:gd name="connsiteX14" fmla="*/ 330528 w 2190036"/>
              <a:gd name="connsiteY14" fmla="*/ 3493219 h 3640967"/>
              <a:gd name="connsiteX15" fmla="*/ 237428 w 2190036"/>
              <a:gd name="connsiteY15" fmla="*/ 3610856 h 3640967"/>
              <a:gd name="connsiteX16" fmla="*/ 103575 w 2190036"/>
              <a:gd name="connsiteY16" fmla="*/ 3562803 h 3640967"/>
              <a:gd name="connsiteX17" fmla="*/ 2650 w 2190036"/>
              <a:gd name="connsiteY17" fmla="*/ 2721170 h 3640967"/>
              <a:gd name="connsiteX18" fmla="*/ 150932 w 2190036"/>
              <a:gd name="connsiteY18" fmla="*/ 2128044 h 3640967"/>
              <a:gd name="connsiteX19" fmla="*/ 113860 w 2190036"/>
              <a:gd name="connsiteY19" fmla="*/ 1979764 h 3640967"/>
              <a:gd name="connsiteX20" fmla="*/ 373353 w 2190036"/>
              <a:gd name="connsiteY20" fmla="*/ 1547277 h 3640967"/>
              <a:gd name="connsiteX21" fmla="*/ 360996 w 2190036"/>
              <a:gd name="connsiteY21" fmla="*/ 1324856 h 3640967"/>
              <a:gd name="connsiteX22" fmla="*/ 471215 w 2190036"/>
              <a:gd name="connsiteY22" fmla="*/ 1157792 h 3640967"/>
              <a:gd name="connsiteX0" fmla="*/ 471215 w 2192936"/>
              <a:gd name="connsiteY0" fmla="*/ 1157792 h 3640967"/>
              <a:gd name="connsiteX1" fmla="*/ 719344 w 2192936"/>
              <a:gd name="connsiteY1" fmla="*/ 571096 h 3640967"/>
              <a:gd name="connsiteX2" fmla="*/ 1199784 w 2192936"/>
              <a:gd name="connsiteY2" fmla="*/ 111444 h 3640967"/>
              <a:gd name="connsiteX3" fmla="*/ 1683171 w 2192936"/>
              <a:gd name="connsiteY3" fmla="*/ 113895 h 3640967"/>
              <a:gd name="connsiteX4" fmla="*/ 1646101 w 2192936"/>
              <a:gd name="connsiteY4" fmla="*/ 744089 h 3640967"/>
              <a:gd name="connsiteX5" fmla="*/ 2189798 w 2192936"/>
              <a:gd name="connsiteY5" fmla="*/ 472242 h 3640967"/>
              <a:gd name="connsiteX6" fmla="*/ 1868522 w 2192936"/>
              <a:gd name="connsiteY6" fmla="*/ 917085 h 3640967"/>
              <a:gd name="connsiteX7" fmla="*/ 1657720 w 2192936"/>
              <a:gd name="connsiteY7" fmla="*/ 1106433 h 3640967"/>
              <a:gd name="connsiteX8" fmla="*/ 1695528 w 2192936"/>
              <a:gd name="connsiteY8" fmla="*/ 1213648 h 3640967"/>
              <a:gd name="connsiteX9" fmla="*/ 1801625 w 2192936"/>
              <a:gd name="connsiteY9" fmla="*/ 1503909 h 3640967"/>
              <a:gd name="connsiteX10" fmla="*/ 1917947 w 2192936"/>
              <a:gd name="connsiteY10" fmla="*/ 1856196 h 3640967"/>
              <a:gd name="connsiteX11" fmla="*/ 1892048 w 2192936"/>
              <a:gd name="connsiteY11" fmla="*/ 2399772 h 3640967"/>
              <a:gd name="connsiteX12" fmla="*/ 1621385 w 2192936"/>
              <a:gd name="connsiteY12" fmla="*/ 2807666 h 3640967"/>
              <a:gd name="connsiteX13" fmla="*/ 1062150 w 2192936"/>
              <a:gd name="connsiteY13" fmla="*/ 3167438 h 3640967"/>
              <a:gd name="connsiteX14" fmla="*/ 744055 w 2192936"/>
              <a:gd name="connsiteY14" fmla="*/ 3326651 h 3640967"/>
              <a:gd name="connsiteX15" fmla="*/ 330528 w 2192936"/>
              <a:gd name="connsiteY15" fmla="*/ 3493219 h 3640967"/>
              <a:gd name="connsiteX16" fmla="*/ 237428 w 2192936"/>
              <a:gd name="connsiteY16" fmla="*/ 3610856 h 3640967"/>
              <a:gd name="connsiteX17" fmla="*/ 103575 w 2192936"/>
              <a:gd name="connsiteY17" fmla="*/ 3562803 h 3640967"/>
              <a:gd name="connsiteX18" fmla="*/ 2650 w 2192936"/>
              <a:gd name="connsiteY18" fmla="*/ 2721170 h 3640967"/>
              <a:gd name="connsiteX19" fmla="*/ 150932 w 2192936"/>
              <a:gd name="connsiteY19" fmla="*/ 2128044 h 3640967"/>
              <a:gd name="connsiteX20" fmla="*/ 113860 w 2192936"/>
              <a:gd name="connsiteY20" fmla="*/ 1979764 h 3640967"/>
              <a:gd name="connsiteX21" fmla="*/ 373353 w 2192936"/>
              <a:gd name="connsiteY21" fmla="*/ 1547277 h 3640967"/>
              <a:gd name="connsiteX22" fmla="*/ 360996 w 2192936"/>
              <a:gd name="connsiteY22" fmla="*/ 1324856 h 3640967"/>
              <a:gd name="connsiteX23" fmla="*/ 471215 w 2192936"/>
              <a:gd name="connsiteY23" fmla="*/ 1157792 h 3640967"/>
              <a:gd name="connsiteX0" fmla="*/ 471215 w 2191890"/>
              <a:gd name="connsiteY0" fmla="*/ 1157792 h 3640967"/>
              <a:gd name="connsiteX1" fmla="*/ 719344 w 2191890"/>
              <a:gd name="connsiteY1" fmla="*/ 571096 h 3640967"/>
              <a:gd name="connsiteX2" fmla="*/ 1199784 w 2191890"/>
              <a:gd name="connsiteY2" fmla="*/ 111444 h 3640967"/>
              <a:gd name="connsiteX3" fmla="*/ 1683171 w 2191890"/>
              <a:gd name="connsiteY3" fmla="*/ 113895 h 3640967"/>
              <a:gd name="connsiteX4" fmla="*/ 1646101 w 2191890"/>
              <a:gd name="connsiteY4" fmla="*/ 744089 h 3640967"/>
              <a:gd name="connsiteX5" fmla="*/ 1955019 w 2191890"/>
              <a:gd name="connsiteY5" fmla="*/ 509312 h 3640967"/>
              <a:gd name="connsiteX6" fmla="*/ 2189798 w 2191890"/>
              <a:gd name="connsiteY6" fmla="*/ 472242 h 3640967"/>
              <a:gd name="connsiteX7" fmla="*/ 1868522 w 2191890"/>
              <a:gd name="connsiteY7" fmla="*/ 917085 h 3640967"/>
              <a:gd name="connsiteX8" fmla="*/ 1657720 w 2191890"/>
              <a:gd name="connsiteY8" fmla="*/ 1106433 h 3640967"/>
              <a:gd name="connsiteX9" fmla="*/ 1695528 w 2191890"/>
              <a:gd name="connsiteY9" fmla="*/ 1213648 h 3640967"/>
              <a:gd name="connsiteX10" fmla="*/ 1801625 w 2191890"/>
              <a:gd name="connsiteY10" fmla="*/ 1503909 h 3640967"/>
              <a:gd name="connsiteX11" fmla="*/ 1917947 w 2191890"/>
              <a:gd name="connsiteY11" fmla="*/ 1856196 h 3640967"/>
              <a:gd name="connsiteX12" fmla="*/ 1892048 w 2191890"/>
              <a:gd name="connsiteY12" fmla="*/ 2399772 h 3640967"/>
              <a:gd name="connsiteX13" fmla="*/ 1621385 w 2191890"/>
              <a:gd name="connsiteY13" fmla="*/ 2807666 h 3640967"/>
              <a:gd name="connsiteX14" fmla="*/ 1062150 w 2191890"/>
              <a:gd name="connsiteY14" fmla="*/ 3167438 h 3640967"/>
              <a:gd name="connsiteX15" fmla="*/ 744055 w 2191890"/>
              <a:gd name="connsiteY15" fmla="*/ 3326651 h 3640967"/>
              <a:gd name="connsiteX16" fmla="*/ 330528 w 2191890"/>
              <a:gd name="connsiteY16" fmla="*/ 3493219 h 3640967"/>
              <a:gd name="connsiteX17" fmla="*/ 237428 w 2191890"/>
              <a:gd name="connsiteY17" fmla="*/ 3610856 h 3640967"/>
              <a:gd name="connsiteX18" fmla="*/ 103575 w 2191890"/>
              <a:gd name="connsiteY18" fmla="*/ 3562803 h 3640967"/>
              <a:gd name="connsiteX19" fmla="*/ 2650 w 2191890"/>
              <a:gd name="connsiteY19" fmla="*/ 2721170 h 3640967"/>
              <a:gd name="connsiteX20" fmla="*/ 150932 w 2191890"/>
              <a:gd name="connsiteY20" fmla="*/ 2128044 h 3640967"/>
              <a:gd name="connsiteX21" fmla="*/ 113860 w 2191890"/>
              <a:gd name="connsiteY21" fmla="*/ 1979764 h 3640967"/>
              <a:gd name="connsiteX22" fmla="*/ 373353 w 2191890"/>
              <a:gd name="connsiteY22" fmla="*/ 1547277 h 3640967"/>
              <a:gd name="connsiteX23" fmla="*/ 360996 w 2191890"/>
              <a:gd name="connsiteY23" fmla="*/ 1324856 h 3640967"/>
              <a:gd name="connsiteX24" fmla="*/ 471215 w 2191890"/>
              <a:gd name="connsiteY24" fmla="*/ 1157792 h 3640967"/>
              <a:gd name="connsiteX0" fmla="*/ 471215 w 2210784"/>
              <a:gd name="connsiteY0" fmla="*/ 1157792 h 3640967"/>
              <a:gd name="connsiteX1" fmla="*/ 719344 w 2210784"/>
              <a:gd name="connsiteY1" fmla="*/ 571096 h 3640967"/>
              <a:gd name="connsiteX2" fmla="*/ 1199784 w 2210784"/>
              <a:gd name="connsiteY2" fmla="*/ 111444 h 3640967"/>
              <a:gd name="connsiteX3" fmla="*/ 1683171 w 2210784"/>
              <a:gd name="connsiteY3" fmla="*/ 113895 h 3640967"/>
              <a:gd name="connsiteX4" fmla="*/ 1646101 w 2210784"/>
              <a:gd name="connsiteY4" fmla="*/ 744089 h 3640967"/>
              <a:gd name="connsiteX5" fmla="*/ 1955019 w 2210784"/>
              <a:gd name="connsiteY5" fmla="*/ 509312 h 3640967"/>
              <a:gd name="connsiteX6" fmla="*/ 2189798 w 2210784"/>
              <a:gd name="connsiteY6" fmla="*/ 472242 h 3640967"/>
              <a:gd name="connsiteX7" fmla="*/ 2177441 w 2210784"/>
              <a:gd name="connsiteY7" fmla="*/ 657594 h 3640967"/>
              <a:gd name="connsiteX8" fmla="*/ 1868522 w 2210784"/>
              <a:gd name="connsiteY8" fmla="*/ 917085 h 3640967"/>
              <a:gd name="connsiteX9" fmla="*/ 1657720 w 2210784"/>
              <a:gd name="connsiteY9" fmla="*/ 1106433 h 3640967"/>
              <a:gd name="connsiteX10" fmla="*/ 1695528 w 2210784"/>
              <a:gd name="connsiteY10" fmla="*/ 1213648 h 3640967"/>
              <a:gd name="connsiteX11" fmla="*/ 1801625 w 2210784"/>
              <a:gd name="connsiteY11" fmla="*/ 1503909 h 3640967"/>
              <a:gd name="connsiteX12" fmla="*/ 1917947 w 2210784"/>
              <a:gd name="connsiteY12" fmla="*/ 1856196 h 3640967"/>
              <a:gd name="connsiteX13" fmla="*/ 1892048 w 2210784"/>
              <a:gd name="connsiteY13" fmla="*/ 2399772 h 3640967"/>
              <a:gd name="connsiteX14" fmla="*/ 1621385 w 2210784"/>
              <a:gd name="connsiteY14" fmla="*/ 2807666 h 3640967"/>
              <a:gd name="connsiteX15" fmla="*/ 1062150 w 2210784"/>
              <a:gd name="connsiteY15" fmla="*/ 3167438 h 3640967"/>
              <a:gd name="connsiteX16" fmla="*/ 744055 w 2210784"/>
              <a:gd name="connsiteY16" fmla="*/ 3326651 h 3640967"/>
              <a:gd name="connsiteX17" fmla="*/ 330528 w 2210784"/>
              <a:gd name="connsiteY17" fmla="*/ 3493219 h 3640967"/>
              <a:gd name="connsiteX18" fmla="*/ 237428 w 2210784"/>
              <a:gd name="connsiteY18" fmla="*/ 3610856 h 3640967"/>
              <a:gd name="connsiteX19" fmla="*/ 103575 w 2210784"/>
              <a:gd name="connsiteY19" fmla="*/ 3562803 h 3640967"/>
              <a:gd name="connsiteX20" fmla="*/ 2650 w 2210784"/>
              <a:gd name="connsiteY20" fmla="*/ 2721170 h 3640967"/>
              <a:gd name="connsiteX21" fmla="*/ 150932 w 2210784"/>
              <a:gd name="connsiteY21" fmla="*/ 2128044 h 3640967"/>
              <a:gd name="connsiteX22" fmla="*/ 113860 w 2210784"/>
              <a:gd name="connsiteY22" fmla="*/ 1979764 h 3640967"/>
              <a:gd name="connsiteX23" fmla="*/ 373353 w 2210784"/>
              <a:gd name="connsiteY23" fmla="*/ 1547277 h 3640967"/>
              <a:gd name="connsiteX24" fmla="*/ 360996 w 2210784"/>
              <a:gd name="connsiteY24" fmla="*/ 1324856 h 3640967"/>
              <a:gd name="connsiteX25" fmla="*/ 471215 w 2210784"/>
              <a:gd name="connsiteY25" fmla="*/ 1157792 h 3640967"/>
              <a:gd name="connsiteX0" fmla="*/ 471215 w 2196879"/>
              <a:gd name="connsiteY0" fmla="*/ 1810409 h 4293584"/>
              <a:gd name="connsiteX1" fmla="*/ 719344 w 2196879"/>
              <a:gd name="connsiteY1" fmla="*/ 1223713 h 4293584"/>
              <a:gd name="connsiteX2" fmla="*/ 1199784 w 2196879"/>
              <a:gd name="connsiteY2" fmla="*/ 764061 h 4293584"/>
              <a:gd name="connsiteX3" fmla="*/ 1683171 w 2196879"/>
              <a:gd name="connsiteY3" fmla="*/ 766512 h 4293584"/>
              <a:gd name="connsiteX4" fmla="*/ 1646101 w 2196879"/>
              <a:gd name="connsiteY4" fmla="*/ 1396706 h 4293584"/>
              <a:gd name="connsiteX5" fmla="*/ 1955019 w 2196879"/>
              <a:gd name="connsiteY5" fmla="*/ 1161929 h 4293584"/>
              <a:gd name="connsiteX6" fmla="*/ 2140371 w 2196879"/>
              <a:gd name="connsiteY6" fmla="*/ 395 h 4293584"/>
              <a:gd name="connsiteX7" fmla="*/ 2177441 w 2196879"/>
              <a:gd name="connsiteY7" fmla="*/ 1310211 h 4293584"/>
              <a:gd name="connsiteX8" fmla="*/ 1868522 w 2196879"/>
              <a:gd name="connsiteY8" fmla="*/ 1569702 h 4293584"/>
              <a:gd name="connsiteX9" fmla="*/ 1657720 w 2196879"/>
              <a:gd name="connsiteY9" fmla="*/ 1759050 h 4293584"/>
              <a:gd name="connsiteX10" fmla="*/ 1695528 w 2196879"/>
              <a:gd name="connsiteY10" fmla="*/ 1866265 h 4293584"/>
              <a:gd name="connsiteX11" fmla="*/ 1801625 w 2196879"/>
              <a:gd name="connsiteY11" fmla="*/ 2156526 h 4293584"/>
              <a:gd name="connsiteX12" fmla="*/ 1917947 w 2196879"/>
              <a:gd name="connsiteY12" fmla="*/ 2508813 h 4293584"/>
              <a:gd name="connsiteX13" fmla="*/ 1892048 w 2196879"/>
              <a:gd name="connsiteY13" fmla="*/ 3052389 h 4293584"/>
              <a:gd name="connsiteX14" fmla="*/ 1621385 w 2196879"/>
              <a:gd name="connsiteY14" fmla="*/ 3460283 h 4293584"/>
              <a:gd name="connsiteX15" fmla="*/ 1062150 w 2196879"/>
              <a:gd name="connsiteY15" fmla="*/ 3820055 h 4293584"/>
              <a:gd name="connsiteX16" fmla="*/ 744055 w 2196879"/>
              <a:gd name="connsiteY16" fmla="*/ 3979268 h 4293584"/>
              <a:gd name="connsiteX17" fmla="*/ 330528 w 2196879"/>
              <a:gd name="connsiteY17" fmla="*/ 4145836 h 4293584"/>
              <a:gd name="connsiteX18" fmla="*/ 237428 w 2196879"/>
              <a:gd name="connsiteY18" fmla="*/ 4263473 h 4293584"/>
              <a:gd name="connsiteX19" fmla="*/ 103575 w 2196879"/>
              <a:gd name="connsiteY19" fmla="*/ 4215420 h 4293584"/>
              <a:gd name="connsiteX20" fmla="*/ 2650 w 2196879"/>
              <a:gd name="connsiteY20" fmla="*/ 3373787 h 4293584"/>
              <a:gd name="connsiteX21" fmla="*/ 150932 w 2196879"/>
              <a:gd name="connsiteY21" fmla="*/ 2780661 h 4293584"/>
              <a:gd name="connsiteX22" fmla="*/ 113860 w 2196879"/>
              <a:gd name="connsiteY22" fmla="*/ 2632381 h 4293584"/>
              <a:gd name="connsiteX23" fmla="*/ 373353 w 2196879"/>
              <a:gd name="connsiteY23" fmla="*/ 2199894 h 4293584"/>
              <a:gd name="connsiteX24" fmla="*/ 360996 w 2196879"/>
              <a:gd name="connsiteY24" fmla="*/ 1977473 h 4293584"/>
              <a:gd name="connsiteX25" fmla="*/ 471215 w 2196879"/>
              <a:gd name="connsiteY25" fmla="*/ 1810409 h 4293584"/>
              <a:gd name="connsiteX0" fmla="*/ 471215 w 2195976"/>
              <a:gd name="connsiteY0" fmla="*/ 1874032 h 4357207"/>
              <a:gd name="connsiteX1" fmla="*/ 719344 w 2195976"/>
              <a:gd name="connsiteY1" fmla="*/ 1287336 h 4357207"/>
              <a:gd name="connsiteX2" fmla="*/ 1199784 w 2195976"/>
              <a:gd name="connsiteY2" fmla="*/ 827684 h 4357207"/>
              <a:gd name="connsiteX3" fmla="*/ 1683171 w 2195976"/>
              <a:gd name="connsiteY3" fmla="*/ 830135 h 4357207"/>
              <a:gd name="connsiteX4" fmla="*/ 1646101 w 2195976"/>
              <a:gd name="connsiteY4" fmla="*/ 1460329 h 4357207"/>
              <a:gd name="connsiteX5" fmla="*/ 1955019 w 2195976"/>
              <a:gd name="connsiteY5" fmla="*/ 1225552 h 4357207"/>
              <a:gd name="connsiteX6" fmla="*/ 1979734 w 2195976"/>
              <a:gd name="connsiteY6" fmla="*/ 323509 h 4357207"/>
              <a:gd name="connsiteX7" fmla="*/ 2140371 w 2195976"/>
              <a:gd name="connsiteY7" fmla="*/ 64018 h 4357207"/>
              <a:gd name="connsiteX8" fmla="*/ 2177441 w 2195976"/>
              <a:gd name="connsiteY8" fmla="*/ 1373834 h 4357207"/>
              <a:gd name="connsiteX9" fmla="*/ 1868522 w 2195976"/>
              <a:gd name="connsiteY9" fmla="*/ 1633325 h 4357207"/>
              <a:gd name="connsiteX10" fmla="*/ 1657720 w 2195976"/>
              <a:gd name="connsiteY10" fmla="*/ 1822673 h 4357207"/>
              <a:gd name="connsiteX11" fmla="*/ 1695528 w 2195976"/>
              <a:gd name="connsiteY11" fmla="*/ 1929888 h 4357207"/>
              <a:gd name="connsiteX12" fmla="*/ 1801625 w 2195976"/>
              <a:gd name="connsiteY12" fmla="*/ 2220149 h 4357207"/>
              <a:gd name="connsiteX13" fmla="*/ 1917947 w 2195976"/>
              <a:gd name="connsiteY13" fmla="*/ 2572436 h 4357207"/>
              <a:gd name="connsiteX14" fmla="*/ 1892048 w 2195976"/>
              <a:gd name="connsiteY14" fmla="*/ 3116012 h 4357207"/>
              <a:gd name="connsiteX15" fmla="*/ 1621385 w 2195976"/>
              <a:gd name="connsiteY15" fmla="*/ 3523906 h 4357207"/>
              <a:gd name="connsiteX16" fmla="*/ 1062150 w 2195976"/>
              <a:gd name="connsiteY16" fmla="*/ 3883678 h 4357207"/>
              <a:gd name="connsiteX17" fmla="*/ 744055 w 2195976"/>
              <a:gd name="connsiteY17" fmla="*/ 4042891 h 4357207"/>
              <a:gd name="connsiteX18" fmla="*/ 330528 w 2195976"/>
              <a:gd name="connsiteY18" fmla="*/ 4209459 h 4357207"/>
              <a:gd name="connsiteX19" fmla="*/ 237428 w 2195976"/>
              <a:gd name="connsiteY19" fmla="*/ 4327096 h 4357207"/>
              <a:gd name="connsiteX20" fmla="*/ 103575 w 2195976"/>
              <a:gd name="connsiteY20" fmla="*/ 4279043 h 4357207"/>
              <a:gd name="connsiteX21" fmla="*/ 2650 w 2195976"/>
              <a:gd name="connsiteY21" fmla="*/ 3437410 h 4357207"/>
              <a:gd name="connsiteX22" fmla="*/ 150932 w 2195976"/>
              <a:gd name="connsiteY22" fmla="*/ 2844284 h 4357207"/>
              <a:gd name="connsiteX23" fmla="*/ 113860 w 2195976"/>
              <a:gd name="connsiteY23" fmla="*/ 2696004 h 4357207"/>
              <a:gd name="connsiteX24" fmla="*/ 373353 w 2195976"/>
              <a:gd name="connsiteY24" fmla="*/ 2263517 h 4357207"/>
              <a:gd name="connsiteX25" fmla="*/ 360996 w 2195976"/>
              <a:gd name="connsiteY25" fmla="*/ 2041096 h 4357207"/>
              <a:gd name="connsiteX26" fmla="*/ 471215 w 2195976"/>
              <a:gd name="connsiteY26" fmla="*/ 1874032 h 4357207"/>
              <a:gd name="connsiteX0" fmla="*/ 471215 w 2362991"/>
              <a:gd name="connsiteY0" fmla="*/ 1813482 h 4296657"/>
              <a:gd name="connsiteX1" fmla="*/ 719344 w 2362991"/>
              <a:gd name="connsiteY1" fmla="*/ 1226786 h 4296657"/>
              <a:gd name="connsiteX2" fmla="*/ 1199784 w 2362991"/>
              <a:gd name="connsiteY2" fmla="*/ 767134 h 4296657"/>
              <a:gd name="connsiteX3" fmla="*/ 1683171 w 2362991"/>
              <a:gd name="connsiteY3" fmla="*/ 769585 h 4296657"/>
              <a:gd name="connsiteX4" fmla="*/ 1646101 w 2362991"/>
              <a:gd name="connsiteY4" fmla="*/ 1399779 h 4296657"/>
              <a:gd name="connsiteX5" fmla="*/ 1955019 w 2362991"/>
              <a:gd name="connsiteY5" fmla="*/ 1165002 h 4296657"/>
              <a:gd name="connsiteX6" fmla="*/ 1979734 w 2362991"/>
              <a:gd name="connsiteY6" fmla="*/ 262959 h 4296657"/>
              <a:gd name="connsiteX7" fmla="*/ 2140371 w 2362991"/>
              <a:gd name="connsiteY7" fmla="*/ 3468 h 4296657"/>
              <a:gd name="connsiteX8" fmla="*/ 2362793 w 2362991"/>
              <a:gd name="connsiteY8" fmla="*/ 423598 h 4296657"/>
              <a:gd name="connsiteX9" fmla="*/ 2177441 w 2362991"/>
              <a:gd name="connsiteY9" fmla="*/ 1313284 h 4296657"/>
              <a:gd name="connsiteX10" fmla="*/ 1868522 w 2362991"/>
              <a:gd name="connsiteY10" fmla="*/ 1572775 h 4296657"/>
              <a:gd name="connsiteX11" fmla="*/ 1657720 w 2362991"/>
              <a:gd name="connsiteY11" fmla="*/ 1762123 h 4296657"/>
              <a:gd name="connsiteX12" fmla="*/ 1695528 w 2362991"/>
              <a:gd name="connsiteY12" fmla="*/ 1869338 h 4296657"/>
              <a:gd name="connsiteX13" fmla="*/ 1801625 w 2362991"/>
              <a:gd name="connsiteY13" fmla="*/ 2159599 h 4296657"/>
              <a:gd name="connsiteX14" fmla="*/ 1917947 w 2362991"/>
              <a:gd name="connsiteY14" fmla="*/ 2511886 h 4296657"/>
              <a:gd name="connsiteX15" fmla="*/ 1892048 w 2362991"/>
              <a:gd name="connsiteY15" fmla="*/ 3055462 h 4296657"/>
              <a:gd name="connsiteX16" fmla="*/ 1621385 w 2362991"/>
              <a:gd name="connsiteY16" fmla="*/ 3463356 h 4296657"/>
              <a:gd name="connsiteX17" fmla="*/ 1062150 w 2362991"/>
              <a:gd name="connsiteY17" fmla="*/ 3823128 h 4296657"/>
              <a:gd name="connsiteX18" fmla="*/ 744055 w 2362991"/>
              <a:gd name="connsiteY18" fmla="*/ 3982341 h 4296657"/>
              <a:gd name="connsiteX19" fmla="*/ 330528 w 2362991"/>
              <a:gd name="connsiteY19" fmla="*/ 4148909 h 4296657"/>
              <a:gd name="connsiteX20" fmla="*/ 237428 w 2362991"/>
              <a:gd name="connsiteY20" fmla="*/ 4266546 h 4296657"/>
              <a:gd name="connsiteX21" fmla="*/ 103575 w 2362991"/>
              <a:gd name="connsiteY21" fmla="*/ 4218493 h 4296657"/>
              <a:gd name="connsiteX22" fmla="*/ 2650 w 2362991"/>
              <a:gd name="connsiteY22" fmla="*/ 3376860 h 4296657"/>
              <a:gd name="connsiteX23" fmla="*/ 150932 w 2362991"/>
              <a:gd name="connsiteY23" fmla="*/ 2783734 h 4296657"/>
              <a:gd name="connsiteX24" fmla="*/ 113860 w 2362991"/>
              <a:gd name="connsiteY24" fmla="*/ 2635454 h 4296657"/>
              <a:gd name="connsiteX25" fmla="*/ 373353 w 2362991"/>
              <a:gd name="connsiteY25" fmla="*/ 2202967 h 4296657"/>
              <a:gd name="connsiteX26" fmla="*/ 360996 w 2362991"/>
              <a:gd name="connsiteY26" fmla="*/ 1980546 h 4296657"/>
              <a:gd name="connsiteX27" fmla="*/ 471215 w 2362991"/>
              <a:gd name="connsiteY27" fmla="*/ 1813482 h 4296657"/>
              <a:gd name="connsiteX0" fmla="*/ 471215 w 2388331"/>
              <a:gd name="connsiteY0" fmla="*/ 1830238 h 4313413"/>
              <a:gd name="connsiteX1" fmla="*/ 719344 w 2388331"/>
              <a:gd name="connsiteY1" fmla="*/ 1243542 h 4313413"/>
              <a:gd name="connsiteX2" fmla="*/ 1199784 w 2388331"/>
              <a:gd name="connsiteY2" fmla="*/ 783890 h 4313413"/>
              <a:gd name="connsiteX3" fmla="*/ 1683171 w 2388331"/>
              <a:gd name="connsiteY3" fmla="*/ 786341 h 4313413"/>
              <a:gd name="connsiteX4" fmla="*/ 1646101 w 2388331"/>
              <a:gd name="connsiteY4" fmla="*/ 1416535 h 4313413"/>
              <a:gd name="connsiteX5" fmla="*/ 1955019 w 2388331"/>
              <a:gd name="connsiteY5" fmla="*/ 1181758 h 4313413"/>
              <a:gd name="connsiteX6" fmla="*/ 1979734 w 2388331"/>
              <a:gd name="connsiteY6" fmla="*/ 279715 h 4313413"/>
              <a:gd name="connsiteX7" fmla="*/ 2140371 w 2388331"/>
              <a:gd name="connsiteY7" fmla="*/ 20224 h 4313413"/>
              <a:gd name="connsiteX8" fmla="*/ 2362793 w 2388331"/>
              <a:gd name="connsiteY8" fmla="*/ 32581 h 4313413"/>
              <a:gd name="connsiteX9" fmla="*/ 2362793 w 2388331"/>
              <a:gd name="connsiteY9" fmla="*/ 440354 h 4313413"/>
              <a:gd name="connsiteX10" fmla="*/ 2177441 w 2388331"/>
              <a:gd name="connsiteY10" fmla="*/ 1330040 h 4313413"/>
              <a:gd name="connsiteX11" fmla="*/ 1868522 w 2388331"/>
              <a:gd name="connsiteY11" fmla="*/ 1589531 h 4313413"/>
              <a:gd name="connsiteX12" fmla="*/ 1657720 w 2388331"/>
              <a:gd name="connsiteY12" fmla="*/ 1778879 h 4313413"/>
              <a:gd name="connsiteX13" fmla="*/ 1695528 w 2388331"/>
              <a:gd name="connsiteY13" fmla="*/ 1886094 h 4313413"/>
              <a:gd name="connsiteX14" fmla="*/ 1801625 w 2388331"/>
              <a:gd name="connsiteY14" fmla="*/ 2176355 h 4313413"/>
              <a:gd name="connsiteX15" fmla="*/ 1917947 w 2388331"/>
              <a:gd name="connsiteY15" fmla="*/ 2528642 h 4313413"/>
              <a:gd name="connsiteX16" fmla="*/ 1892048 w 2388331"/>
              <a:gd name="connsiteY16" fmla="*/ 3072218 h 4313413"/>
              <a:gd name="connsiteX17" fmla="*/ 1621385 w 2388331"/>
              <a:gd name="connsiteY17" fmla="*/ 3480112 h 4313413"/>
              <a:gd name="connsiteX18" fmla="*/ 1062150 w 2388331"/>
              <a:gd name="connsiteY18" fmla="*/ 3839884 h 4313413"/>
              <a:gd name="connsiteX19" fmla="*/ 744055 w 2388331"/>
              <a:gd name="connsiteY19" fmla="*/ 3999097 h 4313413"/>
              <a:gd name="connsiteX20" fmla="*/ 330528 w 2388331"/>
              <a:gd name="connsiteY20" fmla="*/ 4165665 h 4313413"/>
              <a:gd name="connsiteX21" fmla="*/ 237428 w 2388331"/>
              <a:gd name="connsiteY21" fmla="*/ 4283302 h 4313413"/>
              <a:gd name="connsiteX22" fmla="*/ 103575 w 2388331"/>
              <a:gd name="connsiteY22" fmla="*/ 4235249 h 4313413"/>
              <a:gd name="connsiteX23" fmla="*/ 2650 w 2388331"/>
              <a:gd name="connsiteY23" fmla="*/ 3393616 h 4313413"/>
              <a:gd name="connsiteX24" fmla="*/ 150932 w 2388331"/>
              <a:gd name="connsiteY24" fmla="*/ 2800490 h 4313413"/>
              <a:gd name="connsiteX25" fmla="*/ 113860 w 2388331"/>
              <a:gd name="connsiteY25" fmla="*/ 2652210 h 4313413"/>
              <a:gd name="connsiteX26" fmla="*/ 373353 w 2388331"/>
              <a:gd name="connsiteY26" fmla="*/ 2219723 h 4313413"/>
              <a:gd name="connsiteX27" fmla="*/ 360996 w 2388331"/>
              <a:gd name="connsiteY27" fmla="*/ 1997302 h 4313413"/>
              <a:gd name="connsiteX28" fmla="*/ 471215 w 2388331"/>
              <a:gd name="connsiteY28" fmla="*/ 1830238 h 4313413"/>
              <a:gd name="connsiteX0" fmla="*/ 471215 w 2388331"/>
              <a:gd name="connsiteY0" fmla="*/ 1842520 h 4325695"/>
              <a:gd name="connsiteX1" fmla="*/ 719344 w 2388331"/>
              <a:gd name="connsiteY1" fmla="*/ 1255824 h 4325695"/>
              <a:gd name="connsiteX2" fmla="*/ 1199784 w 2388331"/>
              <a:gd name="connsiteY2" fmla="*/ 796172 h 4325695"/>
              <a:gd name="connsiteX3" fmla="*/ 1683171 w 2388331"/>
              <a:gd name="connsiteY3" fmla="*/ 798623 h 4325695"/>
              <a:gd name="connsiteX4" fmla="*/ 1646101 w 2388331"/>
              <a:gd name="connsiteY4" fmla="*/ 1428817 h 4325695"/>
              <a:gd name="connsiteX5" fmla="*/ 1955019 w 2388331"/>
              <a:gd name="connsiteY5" fmla="*/ 1194040 h 4325695"/>
              <a:gd name="connsiteX6" fmla="*/ 1967377 w 2388331"/>
              <a:gd name="connsiteY6" fmla="*/ 119003 h 4325695"/>
              <a:gd name="connsiteX7" fmla="*/ 2140371 w 2388331"/>
              <a:gd name="connsiteY7" fmla="*/ 32506 h 4325695"/>
              <a:gd name="connsiteX8" fmla="*/ 2362793 w 2388331"/>
              <a:gd name="connsiteY8" fmla="*/ 44863 h 4325695"/>
              <a:gd name="connsiteX9" fmla="*/ 2362793 w 2388331"/>
              <a:gd name="connsiteY9" fmla="*/ 452636 h 4325695"/>
              <a:gd name="connsiteX10" fmla="*/ 2177441 w 2388331"/>
              <a:gd name="connsiteY10" fmla="*/ 1342322 h 4325695"/>
              <a:gd name="connsiteX11" fmla="*/ 1868522 w 2388331"/>
              <a:gd name="connsiteY11" fmla="*/ 1601813 h 4325695"/>
              <a:gd name="connsiteX12" fmla="*/ 1657720 w 2388331"/>
              <a:gd name="connsiteY12" fmla="*/ 1791161 h 4325695"/>
              <a:gd name="connsiteX13" fmla="*/ 1695528 w 2388331"/>
              <a:gd name="connsiteY13" fmla="*/ 1898376 h 4325695"/>
              <a:gd name="connsiteX14" fmla="*/ 1801625 w 2388331"/>
              <a:gd name="connsiteY14" fmla="*/ 2188637 h 4325695"/>
              <a:gd name="connsiteX15" fmla="*/ 1917947 w 2388331"/>
              <a:gd name="connsiteY15" fmla="*/ 2540924 h 4325695"/>
              <a:gd name="connsiteX16" fmla="*/ 1892048 w 2388331"/>
              <a:gd name="connsiteY16" fmla="*/ 3084500 h 4325695"/>
              <a:gd name="connsiteX17" fmla="*/ 1621385 w 2388331"/>
              <a:gd name="connsiteY17" fmla="*/ 3492394 h 4325695"/>
              <a:gd name="connsiteX18" fmla="*/ 1062150 w 2388331"/>
              <a:gd name="connsiteY18" fmla="*/ 3852166 h 4325695"/>
              <a:gd name="connsiteX19" fmla="*/ 744055 w 2388331"/>
              <a:gd name="connsiteY19" fmla="*/ 4011379 h 4325695"/>
              <a:gd name="connsiteX20" fmla="*/ 330528 w 2388331"/>
              <a:gd name="connsiteY20" fmla="*/ 4177947 h 4325695"/>
              <a:gd name="connsiteX21" fmla="*/ 237428 w 2388331"/>
              <a:gd name="connsiteY21" fmla="*/ 4295584 h 4325695"/>
              <a:gd name="connsiteX22" fmla="*/ 103575 w 2388331"/>
              <a:gd name="connsiteY22" fmla="*/ 4247531 h 4325695"/>
              <a:gd name="connsiteX23" fmla="*/ 2650 w 2388331"/>
              <a:gd name="connsiteY23" fmla="*/ 3405898 h 4325695"/>
              <a:gd name="connsiteX24" fmla="*/ 150932 w 2388331"/>
              <a:gd name="connsiteY24" fmla="*/ 2812772 h 4325695"/>
              <a:gd name="connsiteX25" fmla="*/ 113860 w 2388331"/>
              <a:gd name="connsiteY25" fmla="*/ 2664492 h 4325695"/>
              <a:gd name="connsiteX26" fmla="*/ 373353 w 2388331"/>
              <a:gd name="connsiteY26" fmla="*/ 2232005 h 4325695"/>
              <a:gd name="connsiteX27" fmla="*/ 360996 w 2388331"/>
              <a:gd name="connsiteY27" fmla="*/ 2009584 h 4325695"/>
              <a:gd name="connsiteX28" fmla="*/ 471215 w 2388331"/>
              <a:gd name="connsiteY28" fmla="*/ 1842520 h 4325695"/>
              <a:gd name="connsiteX0" fmla="*/ 471215 w 2384195"/>
              <a:gd name="connsiteY0" fmla="*/ 1842520 h 4325695"/>
              <a:gd name="connsiteX1" fmla="*/ 719344 w 2384195"/>
              <a:gd name="connsiteY1" fmla="*/ 1255824 h 4325695"/>
              <a:gd name="connsiteX2" fmla="*/ 1199784 w 2384195"/>
              <a:gd name="connsiteY2" fmla="*/ 796172 h 4325695"/>
              <a:gd name="connsiteX3" fmla="*/ 1683171 w 2384195"/>
              <a:gd name="connsiteY3" fmla="*/ 798623 h 4325695"/>
              <a:gd name="connsiteX4" fmla="*/ 1646101 w 2384195"/>
              <a:gd name="connsiteY4" fmla="*/ 1428817 h 4325695"/>
              <a:gd name="connsiteX5" fmla="*/ 1955019 w 2384195"/>
              <a:gd name="connsiteY5" fmla="*/ 1194040 h 4325695"/>
              <a:gd name="connsiteX6" fmla="*/ 1967377 w 2384195"/>
              <a:gd name="connsiteY6" fmla="*/ 119003 h 4325695"/>
              <a:gd name="connsiteX7" fmla="*/ 2140371 w 2384195"/>
              <a:gd name="connsiteY7" fmla="*/ 32506 h 4325695"/>
              <a:gd name="connsiteX8" fmla="*/ 2362793 w 2384195"/>
              <a:gd name="connsiteY8" fmla="*/ 44863 h 4325695"/>
              <a:gd name="connsiteX9" fmla="*/ 2362793 w 2384195"/>
              <a:gd name="connsiteY9" fmla="*/ 452636 h 4325695"/>
              <a:gd name="connsiteX10" fmla="*/ 2325723 w 2384195"/>
              <a:gd name="connsiteY10" fmla="*/ 983977 h 4325695"/>
              <a:gd name="connsiteX11" fmla="*/ 2177441 w 2384195"/>
              <a:gd name="connsiteY11" fmla="*/ 1342322 h 4325695"/>
              <a:gd name="connsiteX12" fmla="*/ 1868522 w 2384195"/>
              <a:gd name="connsiteY12" fmla="*/ 1601813 h 4325695"/>
              <a:gd name="connsiteX13" fmla="*/ 1657720 w 2384195"/>
              <a:gd name="connsiteY13" fmla="*/ 1791161 h 4325695"/>
              <a:gd name="connsiteX14" fmla="*/ 1695528 w 2384195"/>
              <a:gd name="connsiteY14" fmla="*/ 1898376 h 4325695"/>
              <a:gd name="connsiteX15" fmla="*/ 1801625 w 2384195"/>
              <a:gd name="connsiteY15" fmla="*/ 2188637 h 4325695"/>
              <a:gd name="connsiteX16" fmla="*/ 1917947 w 2384195"/>
              <a:gd name="connsiteY16" fmla="*/ 2540924 h 4325695"/>
              <a:gd name="connsiteX17" fmla="*/ 1892048 w 2384195"/>
              <a:gd name="connsiteY17" fmla="*/ 3084500 h 4325695"/>
              <a:gd name="connsiteX18" fmla="*/ 1621385 w 2384195"/>
              <a:gd name="connsiteY18" fmla="*/ 3492394 h 4325695"/>
              <a:gd name="connsiteX19" fmla="*/ 1062150 w 2384195"/>
              <a:gd name="connsiteY19" fmla="*/ 3852166 h 4325695"/>
              <a:gd name="connsiteX20" fmla="*/ 744055 w 2384195"/>
              <a:gd name="connsiteY20" fmla="*/ 4011379 h 4325695"/>
              <a:gd name="connsiteX21" fmla="*/ 330528 w 2384195"/>
              <a:gd name="connsiteY21" fmla="*/ 4177947 h 4325695"/>
              <a:gd name="connsiteX22" fmla="*/ 237428 w 2384195"/>
              <a:gd name="connsiteY22" fmla="*/ 4295584 h 4325695"/>
              <a:gd name="connsiteX23" fmla="*/ 103575 w 2384195"/>
              <a:gd name="connsiteY23" fmla="*/ 4247531 h 4325695"/>
              <a:gd name="connsiteX24" fmla="*/ 2650 w 2384195"/>
              <a:gd name="connsiteY24" fmla="*/ 3405898 h 4325695"/>
              <a:gd name="connsiteX25" fmla="*/ 150932 w 2384195"/>
              <a:gd name="connsiteY25" fmla="*/ 2812772 h 4325695"/>
              <a:gd name="connsiteX26" fmla="*/ 113860 w 2384195"/>
              <a:gd name="connsiteY26" fmla="*/ 2664492 h 4325695"/>
              <a:gd name="connsiteX27" fmla="*/ 373353 w 2384195"/>
              <a:gd name="connsiteY27" fmla="*/ 2232005 h 4325695"/>
              <a:gd name="connsiteX28" fmla="*/ 360996 w 2384195"/>
              <a:gd name="connsiteY28" fmla="*/ 2009584 h 4325695"/>
              <a:gd name="connsiteX29" fmla="*/ 471215 w 2384195"/>
              <a:gd name="connsiteY29" fmla="*/ 1842520 h 4325695"/>
              <a:gd name="connsiteX0" fmla="*/ 471215 w 3833540"/>
              <a:gd name="connsiteY0" fmla="*/ 1842520 h 4325695"/>
              <a:gd name="connsiteX1" fmla="*/ 719344 w 3833540"/>
              <a:gd name="connsiteY1" fmla="*/ 1255824 h 4325695"/>
              <a:gd name="connsiteX2" fmla="*/ 1199784 w 3833540"/>
              <a:gd name="connsiteY2" fmla="*/ 796172 h 4325695"/>
              <a:gd name="connsiteX3" fmla="*/ 1683171 w 3833540"/>
              <a:gd name="connsiteY3" fmla="*/ 798623 h 4325695"/>
              <a:gd name="connsiteX4" fmla="*/ 1646101 w 3833540"/>
              <a:gd name="connsiteY4" fmla="*/ 1428817 h 4325695"/>
              <a:gd name="connsiteX5" fmla="*/ 1955019 w 3833540"/>
              <a:gd name="connsiteY5" fmla="*/ 1194040 h 4325695"/>
              <a:gd name="connsiteX6" fmla="*/ 1967377 w 3833540"/>
              <a:gd name="connsiteY6" fmla="*/ 119003 h 4325695"/>
              <a:gd name="connsiteX7" fmla="*/ 2140371 w 3833540"/>
              <a:gd name="connsiteY7" fmla="*/ 32506 h 4325695"/>
              <a:gd name="connsiteX8" fmla="*/ 2362793 w 3833540"/>
              <a:gd name="connsiteY8" fmla="*/ 44863 h 4325695"/>
              <a:gd name="connsiteX9" fmla="*/ 2362793 w 3833540"/>
              <a:gd name="connsiteY9" fmla="*/ 452636 h 4325695"/>
              <a:gd name="connsiteX10" fmla="*/ 2325723 w 3833540"/>
              <a:gd name="connsiteY10" fmla="*/ 983977 h 4325695"/>
              <a:gd name="connsiteX11" fmla="*/ 3833248 w 3833540"/>
              <a:gd name="connsiteY11" fmla="*/ 3035198 h 4325695"/>
              <a:gd name="connsiteX12" fmla="*/ 2177441 w 3833540"/>
              <a:gd name="connsiteY12" fmla="*/ 1342322 h 4325695"/>
              <a:gd name="connsiteX13" fmla="*/ 1868522 w 3833540"/>
              <a:gd name="connsiteY13" fmla="*/ 1601813 h 4325695"/>
              <a:gd name="connsiteX14" fmla="*/ 1657720 w 3833540"/>
              <a:gd name="connsiteY14" fmla="*/ 1791161 h 4325695"/>
              <a:gd name="connsiteX15" fmla="*/ 1695528 w 3833540"/>
              <a:gd name="connsiteY15" fmla="*/ 1898376 h 4325695"/>
              <a:gd name="connsiteX16" fmla="*/ 1801625 w 3833540"/>
              <a:gd name="connsiteY16" fmla="*/ 2188637 h 4325695"/>
              <a:gd name="connsiteX17" fmla="*/ 1917947 w 3833540"/>
              <a:gd name="connsiteY17" fmla="*/ 2540924 h 4325695"/>
              <a:gd name="connsiteX18" fmla="*/ 1892048 w 3833540"/>
              <a:gd name="connsiteY18" fmla="*/ 3084500 h 4325695"/>
              <a:gd name="connsiteX19" fmla="*/ 1621385 w 3833540"/>
              <a:gd name="connsiteY19" fmla="*/ 3492394 h 4325695"/>
              <a:gd name="connsiteX20" fmla="*/ 1062150 w 3833540"/>
              <a:gd name="connsiteY20" fmla="*/ 3852166 h 4325695"/>
              <a:gd name="connsiteX21" fmla="*/ 744055 w 3833540"/>
              <a:gd name="connsiteY21" fmla="*/ 4011379 h 4325695"/>
              <a:gd name="connsiteX22" fmla="*/ 330528 w 3833540"/>
              <a:gd name="connsiteY22" fmla="*/ 4177947 h 4325695"/>
              <a:gd name="connsiteX23" fmla="*/ 237428 w 3833540"/>
              <a:gd name="connsiteY23" fmla="*/ 4295584 h 4325695"/>
              <a:gd name="connsiteX24" fmla="*/ 103575 w 3833540"/>
              <a:gd name="connsiteY24" fmla="*/ 4247531 h 4325695"/>
              <a:gd name="connsiteX25" fmla="*/ 2650 w 3833540"/>
              <a:gd name="connsiteY25" fmla="*/ 3405898 h 4325695"/>
              <a:gd name="connsiteX26" fmla="*/ 150932 w 3833540"/>
              <a:gd name="connsiteY26" fmla="*/ 2812772 h 4325695"/>
              <a:gd name="connsiteX27" fmla="*/ 113860 w 3833540"/>
              <a:gd name="connsiteY27" fmla="*/ 2664492 h 4325695"/>
              <a:gd name="connsiteX28" fmla="*/ 373353 w 3833540"/>
              <a:gd name="connsiteY28" fmla="*/ 2232005 h 4325695"/>
              <a:gd name="connsiteX29" fmla="*/ 360996 w 3833540"/>
              <a:gd name="connsiteY29" fmla="*/ 2009584 h 4325695"/>
              <a:gd name="connsiteX30" fmla="*/ 471215 w 3833540"/>
              <a:gd name="connsiteY30" fmla="*/ 1842520 h 4325695"/>
              <a:gd name="connsiteX0" fmla="*/ 471215 w 3863192"/>
              <a:gd name="connsiteY0" fmla="*/ 1842520 h 4325695"/>
              <a:gd name="connsiteX1" fmla="*/ 719344 w 3863192"/>
              <a:gd name="connsiteY1" fmla="*/ 1255824 h 4325695"/>
              <a:gd name="connsiteX2" fmla="*/ 1199784 w 3863192"/>
              <a:gd name="connsiteY2" fmla="*/ 796172 h 4325695"/>
              <a:gd name="connsiteX3" fmla="*/ 1683171 w 3863192"/>
              <a:gd name="connsiteY3" fmla="*/ 798623 h 4325695"/>
              <a:gd name="connsiteX4" fmla="*/ 1646101 w 3863192"/>
              <a:gd name="connsiteY4" fmla="*/ 1428817 h 4325695"/>
              <a:gd name="connsiteX5" fmla="*/ 1955019 w 3863192"/>
              <a:gd name="connsiteY5" fmla="*/ 1194040 h 4325695"/>
              <a:gd name="connsiteX6" fmla="*/ 1967377 w 3863192"/>
              <a:gd name="connsiteY6" fmla="*/ 119003 h 4325695"/>
              <a:gd name="connsiteX7" fmla="*/ 2140371 w 3863192"/>
              <a:gd name="connsiteY7" fmla="*/ 32506 h 4325695"/>
              <a:gd name="connsiteX8" fmla="*/ 2362793 w 3863192"/>
              <a:gd name="connsiteY8" fmla="*/ 44863 h 4325695"/>
              <a:gd name="connsiteX9" fmla="*/ 2362793 w 3863192"/>
              <a:gd name="connsiteY9" fmla="*/ 452636 h 4325695"/>
              <a:gd name="connsiteX10" fmla="*/ 2325723 w 3863192"/>
              <a:gd name="connsiteY10" fmla="*/ 983977 h 4325695"/>
              <a:gd name="connsiteX11" fmla="*/ 3203052 w 3863192"/>
              <a:gd name="connsiteY11" fmla="*/ 2157869 h 4325695"/>
              <a:gd name="connsiteX12" fmla="*/ 3833248 w 3863192"/>
              <a:gd name="connsiteY12" fmla="*/ 3035198 h 4325695"/>
              <a:gd name="connsiteX13" fmla="*/ 2177441 w 3863192"/>
              <a:gd name="connsiteY13" fmla="*/ 1342322 h 4325695"/>
              <a:gd name="connsiteX14" fmla="*/ 1868522 w 3863192"/>
              <a:gd name="connsiteY14" fmla="*/ 1601813 h 4325695"/>
              <a:gd name="connsiteX15" fmla="*/ 1657720 w 3863192"/>
              <a:gd name="connsiteY15" fmla="*/ 1791161 h 4325695"/>
              <a:gd name="connsiteX16" fmla="*/ 1695528 w 3863192"/>
              <a:gd name="connsiteY16" fmla="*/ 1898376 h 4325695"/>
              <a:gd name="connsiteX17" fmla="*/ 1801625 w 3863192"/>
              <a:gd name="connsiteY17" fmla="*/ 2188637 h 4325695"/>
              <a:gd name="connsiteX18" fmla="*/ 1917947 w 3863192"/>
              <a:gd name="connsiteY18" fmla="*/ 2540924 h 4325695"/>
              <a:gd name="connsiteX19" fmla="*/ 1892048 w 3863192"/>
              <a:gd name="connsiteY19" fmla="*/ 3084500 h 4325695"/>
              <a:gd name="connsiteX20" fmla="*/ 1621385 w 3863192"/>
              <a:gd name="connsiteY20" fmla="*/ 3492394 h 4325695"/>
              <a:gd name="connsiteX21" fmla="*/ 1062150 w 3863192"/>
              <a:gd name="connsiteY21" fmla="*/ 3852166 h 4325695"/>
              <a:gd name="connsiteX22" fmla="*/ 744055 w 3863192"/>
              <a:gd name="connsiteY22" fmla="*/ 4011379 h 4325695"/>
              <a:gd name="connsiteX23" fmla="*/ 330528 w 3863192"/>
              <a:gd name="connsiteY23" fmla="*/ 4177947 h 4325695"/>
              <a:gd name="connsiteX24" fmla="*/ 237428 w 3863192"/>
              <a:gd name="connsiteY24" fmla="*/ 4295584 h 4325695"/>
              <a:gd name="connsiteX25" fmla="*/ 103575 w 3863192"/>
              <a:gd name="connsiteY25" fmla="*/ 4247531 h 4325695"/>
              <a:gd name="connsiteX26" fmla="*/ 2650 w 3863192"/>
              <a:gd name="connsiteY26" fmla="*/ 3405898 h 4325695"/>
              <a:gd name="connsiteX27" fmla="*/ 150932 w 3863192"/>
              <a:gd name="connsiteY27" fmla="*/ 2812772 h 4325695"/>
              <a:gd name="connsiteX28" fmla="*/ 113860 w 3863192"/>
              <a:gd name="connsiteY28" fmla="*/ 2664492 h 4325695"/>
              <a:gd name="connsiteX29" fmla="*/ 373353 w 3863192"/>
              <a:gd name="connsiteY29" fmla="*/ 2232005 h 4325695"/>
              <a:gd name="connsiteX30" fmla="*/ 360996 w 3863192"/>
              <a:gd name="connsiteY30" fmla="*/ 2009584 h 4325695"/>
              <a:gd name="connsiteX31" fmla="*/ 471215 w 3863192"/>
              <a:gd name="connsiteY31" fmla="*/ 1842520 h 4325695"/>
              <a:gd name="connsiteX0" fmla="*/ 471215 w 3833582"/>
              <a:gd name="connsiteY0" fmla="*/ 1842520 h 4325695"/>
              <a:gd name="connsiteX1" fmla="*/ 719344 w 3833582"/>
              <a:gd name="connsiteY1" fmla="*/ 1255824 h 4325695"/>
              <a:gd name="connsiteX2" fmla="*/ 1199784 w 3833582"/>
              <a:gd name="connsiteY2" fmla="*/ 796172 h 4325695"/>
              <a:gd name="connsiteX3" fmla="*/ 1683171 w 3833582"/>
              <a:gd name="connsiteY3" fmla="*/ 798623 h 4325695"/>
              <a:gd name="connsiteX4" fmla="*/ 1646101 w 3833582"/>
              <a:gd name="connsiteY4" fmla="*/ 1428817 h 4325695"/>
              <a:gd name="connsiteX5" fmla="*/ 1955019 w 3833582"/>
              <a:gd name="connsiteY5" fmla="*/ 1194040 h 4325695"/>
              <a:gd name="connsiteX6" fmla="*/ 1967377 w 3833582"/>
              <a:gd name="connsiteY6" fmla="*/ 119003 h 4325695"/>
              <a:gd name="connsiteX7" fmla="*/ 2140371 w 3833582"/>
              <a:gd name="connsiteY7" fmla="*/ 32506 h 4325695"/>
              <a:gd name="connsiteX8" fmla="*/ 2362793 w 3833582"/>
              <a:gd name="connsiteY8" fmla="*/ 44863 h 4325695"/>
              <a:gd name="connsiteX9" fmla="*/ 2362793 w 3833582"/>
              <a:gd name="connsiteY9" fmla="*/ 452636 h 4325695"/>
              <a:gd name="connsiteX10" fmla="*/ 2325723 w 3833582"/>
              <a:gd name="connsiteY10" fmla="*/ 983977 h 4325695"/>
              <a:gd name="connsiteX11" fmla="*/ 3203052 w 3833582"/>
              <a:gd name="connsiteY11" fmla="*/ 2157869 h 4325695"/>
              <a:gd name="connsiteX12" fmla="*/ 3833248 w 3833582"/>
              <a:gd name="connsiteY12" fmla="*/ 3035198 h 4325695"/>
              <a:gd name="connsiteX13" fmla="*/ 3116555 w 3833582"/>
              <a:gd name="connsiteY13" fmla="*/ 3714820 h 4325695"/>
              <a:gd name="connsiteX14" fmla="*/ 2177441 w 3833582"/>
              <a:gd name="connsiteY14" fmla="*/ 1342322 h 4325695"/>
              <a:gd name="connsiteX15" fmla="*/ 1868522 w 3833582"/>
              <a:gd name="connsiteY15" fmla="*/ 1601813 h 4325695"/>
              <a:gd name="connsiteX16" fmla="*/ 1657720 w 3833582"/>
              <a:gd name="connsiteY16" fmla="*/ 1791161 h 4325695"/>
              <a:gd name="connsiteX17" fmla="*/ 1695528 w 3833582"/>
              <a:gd name="connsiteY17" fmla="*/ 1898376 h 4325695"/>
              <a:gd name="connsiteX18" fmla="*/ 1801625 w 3833582"/>
              <a:gd name="connsiteY18" fmla="*/ 2188637 h 4325695"/>
              <a:gd name="connsiteX19" fmla="*/ 1917947 w 3833582"/>
              <a:gd name="connsiteY19" fmla="*/ 2540924 h 4325695"/>
              <a:gd name="connsiteX20" fmla="*/ 1892048 w 3833582"/>
              <a:gd name="connsiteY20" fmla="*/ 3084500 h 4325695"/>
              <a:gd name="connsiteX21" fmla="*/ 1621385 w 3833582"/>
              <a:gd name="connsiteY21" fmla="*/ 3492394 h 4325695"/>
              <a:gd name="connsiteX22" fmla="*/ 1062150 w 3833582"/>
              <a:gd name="connsiteY22" fmla="*/ 3852166 h 4325695"/>
              <a:gd name="connsiteX23" fmla="*/ 744055 w 3833582"/>
              <a:gd name="connsiteY23" fmla="*/ 4011379 h 4325695"/>
              <a:gd name="connsiteX24" fmla="*/ 330528 w 3833582"/>
              <a:gd name="connsiteY24" fmla="*/ 4177947 h 4325695"/>
              <a:gd name="connsiteX25" fmla="*/ 237428 w 3833582"/>
              <a:gd name="connsiteY25" fmla="*/ 4295584 h 4325695"/>
              <a:gd name="connsiteX26" fmla="*/ 103575 w 3833582"/>
              <a:gd name="connsiteY26" fmla="*/ 4247531 h 4325695"/>
              <a:gd name="connsiteX27" fmla="*/ 2650 w 3833582"/>
              <a:gd name="connsiteY27" fmla="*/ 3405898 h 4325695"/>
              <a:gd name="connsiteX28" fmla="*/ 150932 w 3833582"/>
              <a:gd name="connsiteY28" fmla="*/ 2812772 h 4325695"/>
              <a:gd name="connsiteX29" fmla="*/ 113860 w 3833582"/>
              <a:gd name="connsiteY29" fmla="*/ 2664492 h 4325695"/>
              <a:gd name="connsiteX30" fmla="*/ 373353 w 3833582"/>
              <a:gd name="connsiteY30" fmla="*/ 2232005 h 4325695"/>
              <a:gd name="connsiteX31" fmla="*/ 360996 w 3833582"/>
              <a:gd name="connsiteY31" fmla="*/ 2009584 h 4325695"/>
              <a:gd name="connsiteX32" fmla="*/ 471215 w 3833582"/>
              <a:gd name="connsiteY32" fmla="*/ 1842520 h 4325695"/>
              <a:gd name="connsiteX0" fmla="*/ 471215 w 3833554"/>
              <a:gd name="connsiteY0" fmla="*/ 1842520 h 4325695"/>
              <a:gd name="connsiteX1" fmla="*/ 719344 w 3833554"/>
              <a:gd name="connsiteY1" fmla="*/ 1255824 h 4325695"/>
              <a:gd name="connsiteX2" fmla="*/ 1199784 w 3833554"/>
              <a:gd name="connsiteY2" fmla="*/ 796172 h 4325695"/>
              <a:gd name="connsiteX3" fmla="*/ 1683171 w 3833554"/>
              <a:gd name="connsiteY3" fmla="*/ 798623 h 4325695"/>
              <a:gd name="connsiteX4" fmla="*/ 1646101 w 3833554"/>
              <a:gd name="connsiteY4" fmla="*/ 1428817 h 4325695"/>
              <a:gd name="connsiteX5" fmla="*/ 1955019 w 3833554"/>
              <a:gd name="connsiteY5" fmla="*/ 1194040 h 4325695"/>
              <a:gd name="connsiteX6" fmla="*/ 1967377 w 3833554"/>
              <a:gd name="connsiteY6" fmla="*/ 119003 h 4325695"/>
              <a:gd name="connsiteX7" fmla="*/ 2140371 w 3833554"/>
              <a:gd name="connsiteY7" fmla="*/ 32506 h 4325695"/>
              <a:gd name="connsiteX8" fmla="*/ 2362793 w 3833554"/>
              <a:gd name="connsiteY8" fmla="*/ 44863 h 4325695"/>
              <a:gd name="connsiteX9" fmla="*/ 2362793 w 3833554"/>
              <a:gd name="connsiteY9" fmla="*/ 452636 h 4325695"/>
              <a:gd name="connsiteX10" fmla="*/ 2325723 w 3833554"/>
              <a:gd name="connsiteY10" fmla="*/ 983977 h 4325695"/>
              <a:gd name="connsiteX11" fmla="*/ 3203052 w 3833554"/>
              <a:gd name="connsiteY11" fmla="*/ 2157869 h 4325695"/>
              <a:gd name="connsiteX12" fmla="*/ 3833248 w 3833554"/>
              <a:gd name="connsiteY12" fmla="*/ 3035198 h 4325695"/>
              <a:gd name="connsiteX13" fmla="*/ 3116555 w 3833554"/>
              <a:gd name="connsiteY13" fmla="*/ 3714820 h 4325695"/>
              <a:gd name="connsiteX14" fmla="*/ 2782922 w 3833554"/>
              <a:gd name="connsiteY14" fmla="*/ 1774809 h 4325695"/>
              <a:gd name="connsiteX15" fmla="*/ 2177441 w 3833554"/>
              <a:gd name="connsiteY15" fmla="*/ 1342322 h 4325695"/>
              <a:gd name="connsiteX16" fmla="*/ 1868522 w 3833554"/>
              <a:gd name="connsiteY16" fmla="*/ 1601813 h 4325695"/>
              <a:gd name="connsiteX17" fmla="*/ 1657720 w 3833554"/>
              <a:gd name="connsiteY17" fmla="*/ 1791161 h 4325695"/>
              <a:gd name="connsiteX18" fmla="*/ 1695528 w 3833554"/>
              <a:gd name="connsiteY18" fmla="*/ 1898376 h 4325695"/>
              <a:gd name="connsiteX19" fmla="*/ 1801625 w 3833554"/>
              <a:gd name="connsiteY19" fmla="*/ 2188637 h 4325695"/>
              <a:gd name="connsiteX20" fmla="*/ 1917947 w 3833554"/>
              <a:gd name="connsiteY20" fmla="*/ 2540924 h 4325695"/>
              <a:gd name="connsiteX21" fmla="*/ 1892048 w 3833554"/>
              <a:gd name="connsiteY21" fmla="*/ 3084500 h 4325695"/>
              <a:gd name="connsiteX22" fmla="*/ 1621385 w 3833554"/>
              <a:gd name="connsiteY22" fmla="*/ 3492394 h 4325695"/>
              <a:gd name="connsiteX23" fmla="*/ 1062150 w 3833554"/>
              <a:gd name="connsiteY23" fmla="*/ 3852166 h 4325695"/>
              <a:gd name="connsiteX24" fmla="*/ 744055 w 3833554"/>
              <a:gd name="connsiteY24" fmla="*/ 4011379 h 4325695"/>
              <a:gd name="connsiteX25" fmla="*/ 330528 w 3833554"/>
              <a:gd name="connsiteY25" fmla="*/ 4177947 h 4325695"/>
              <a:gd name="connsiteX26" fmla="*/ 237428 w 3833554"/>
              <a:gd name="connsiteY26" fmla="*/ 4295584 h 4325695"/>
              <a:gd name="connsiteX27" fmla="*/ 103575 w 3833554"/>
              <a:gd name="connsiteY27" fmla="*/ 4247531 h 4325695"/>
              <a:gd name="connsiteX28" fmla="*/ 2650 w 3833554"/>
              <a:gd name="connsiteY28" fmla="*/ 3405898 h 4325695"/>
              <a:gd name="connsiteX29" fmla="*/ 150932 w 3833554"/>
              <a:gd name="connsiteY29" fmla="*/ 2812772 h 4325695"/>
              <a:gd name="connsiteX30" fmla="*/ 113860 w 3833554"/>
              <a:gd name="connsiteY30" fmla="*/ 2664492 h 4325695"/>
              <a:gd name="connsiteX31" fmla="*/ 373353 w 3833554"/>
              <a:gd name="connsiteY31" fmla="*/ 2232005 h 4325695"/>
              <a:gd name="connsiteX32" fmla="*/ 360996 w 3833554"/>
              <a:gd name="connsiteY32" fmla="*/ 2009584 h 4325695"/>
              <a:gd name="connsiteX33" fmla="*/ 471215 w 3833554"/>
              <a:gd name="connsiteY33" fmla="*/ 1842520 h 4325695"/>
              <a:gd name="connsiteX0" fmla="*/ 471215 w 3833554"/>
              <a:gd name="connsiteY0" fmla="*/ 1842520 h 4325695"/>
              <a:gd name="connsiteX1" fmla="*/ 719344 w 3833554"/>
              <a:gd name="connsiteY1" fmla="*/ 1255824 h 4325695"/>
              <a:gd name="connsiteX2" fmla="*/ 1199784 w 3833554"/>
              <a:gd name="connsiteY2" fmla="*/ 796172 h 4325695"/>
              <a:gd name="connsiteX3" fmla="*/ 1683171 w 3833554"/>
              <a:gd name="connsiteY3" fmla="*/ 798623 h 4325695"/>
              <a:gd name="connsiteX4" fmla="*/ 1646101 w 3833554"/>
              <a:gd name="connsiteY4" fmla="*/ 1428817 h 4325695"/>
              <a:gd name="connsiteX5" fmla="*/ 1955019 w 3833554"/>
              <a:gd name="connsiteY5" fmla="*/ 1194040 h 4325695"/>
              <a:gd name="connsiteX6" fmla="*/ 1967377 w 3833554"/>
              <a:gd name="connsiteY6" fmla="*/ 119003 h 4325695"/>
              <a:gd name="connsiteX7" fmla="*/ 2140371 w 3833554"/>
              <a:gd name="connsiteY7" fmla="*/ 32506 h 4325695"/>
              <a:gd name="connsiteX8" fmla="*/ 2362793 w 3833554"/>
              <a:gd name="connsiteY8" fmla="*/ 44863 h 4325695"/>
              <a:gd name="connsiteX9" fmla="*/ 2362793 w 3833554"/>
              <a:gd name="connsiteY9" fmla="*/ 452636 h 4325695"/>
              <a:gd name="connsiteX10" fmla="*/ 2325723 w 3833554"/>
              <a:gd name="connsiteY10" fmla="*/ 983977 h 4325695"/>
              <a:gd name="connsiteX11" fmla="*/ 3203052 w 3833554"/>
              <a:gd name="connsiteY11" fmla="*/ 2157869 h 4325695"/>
              <a:gd name="connsiteX12" fmla="*/ 3833248 w 3833554"/>
              <a:gd name="connsiteY12" fmla="*/ 3035198 h 4325695"/>
              <a:gd name="connsiteX13" fmla="*/ 3116555 w 3833554"/>
              <a:gd name="connsiteY13" fmla="*/ 3714820 h 4325695"/>
              <a:gd name="connsiteX14" fmla="*/ 2721138 w 3833554"/>
              <a:gd name="connsiteY14" fmla="*/ 2059014 h 4325695"/>
              <a:gd name="connsiteX15" fmla="*/ 2177441 w 3833554"/>
              <a:gd name="connsiteY15" fmla="*/ 1342322 h 4325695"/>
              <a:gd name="connsiteX16" fmla="*/ 1868522 w 3833554"/>
              <a:gd name="connsiteY16" fmla="*/ 1601813 h 4325695"/>
              <a:gd name="connsiteX17" fmla="*/ 1657720 w 3833554"/>
              <a:gd name="connsiteY17" fmla="*/ 1791161 h 4325695"/>
              <a:gd name="connsiteX18" fmla="*/ 1695528 w 3833554"/>
              <a:gd name="connsiteY18" fmla="*/ 1898376 h 4325695"/>
              <a:gd name="connsiteX19" fmla="*/ 1801625 w 3833554"/>
              <a:gd name="connsiteY19" fmla="*/ 2188637 h 4325695"/>
              <a:gd name="connsiteX20" fmla="*/ 1917947 w 3833554"/>
              <a:gd name="connsiteY20" fmla="*/ 2540924 h 4325695"/>
              <a:gd name="connsiteX21" fmla="*/ 1892048 w 3833554"/>
              <a:gd name="connsiteY21" fmla="*/ 3084500 h 4325695"/>
              <a:gd name="connsiteX22" fmla="*/ 1621385 w 3833554"/>
              <a:gd name="connsiteY22" fmla="*/ 3492394 h 4325695"/>
              <a:gd name="connsiteX23" fmla="*/ 1062150 w 3833554"/>
              <a:gd name="connsiteY23" fmla="*/ 3852166 h 4325695"/>
              <a:gd name="connsiteX24" fmla="*/ 744055 w 3833554"/>
              <a:gd name="connsiteY24" fmla="*/ 4011379 h 4325695"/>
              <a:gd name="connsiteX25" fmla="*/ 330528 w 3833554"/>
              <a:gd name="connsiteY25" fmla="*/ 4177947 h 4325695"/>
              <a:gd name="connsiteX26" fmla="*/ 237428 w 3833554"/>
              <a:gd name="connsiteY26" fmla="*/ 4295584 h 4325695"/>
              <a:gd name="connsiteX27" fmla="*/ 103575 w 3833554"/>
              <a:gd name="connsiteY27" fmla="*/ 4247531 h 4325695"/>
              <a:gd name="connsiteX28" fmla="*/ 2650 w 3833554"/>
              <a:gd name="connsiteY28" fmla="*/ 3405898 h 4325695"/>
              <a:gd name="connsiteX29" fmla="*/ 150932 w 3833554"/>
              <a:gd name="connsiteY29" fmla="*/ 2812772 h 4325695"/>
              <a:gd name="connsiteX30" fmla="*/ 113860 w 3833554"/>
              <a:gd name="connsiteY30" fmla="*/ 2664492 h 4325695"/>
              <a:gd name="connsiteX31" fmla="*/ 373353 w 3833554"/>
              <a:gd name="connsiteY31" fmla="*/ 2232005 h 4325695"/>
              <a:gd name="connsiteX32" fmla="*/ 360996 w 3833554"/>
              <a:gd name="connsiteY32" fmla="*/ 2009584 h 4325695"/>
              <a:gd name="connsiteX33" fmla="*/ 471215 w 3833554"/>
              <a:gd name="connsiteY33" fmla="*/ 1842520 h 4325695"/>
              <a:gd name="connsiteX0" fmla="*/ 471215 w 3833554"/>
              <a:gd name="connsiteY0" fmla="*/ 1842520 h 4325695"/>
              <a:gd name="connsiteX1" fmla="*/ 719344 w 3833554"/>
              <a:gd name="connsiteY1" fmla="*/ 1255824 h 4325695"/>
              <a:gd name="connsiteX2" fmla="*/ 1199784 w 3833554"/>
              <a:gd name="connsiteY2" fmla="*/ 796172 h 4325695"/>
              <a:gd name="connsiteX3" fmla="*/ 1683171 w 3833554"/>
              <a:gd name="connsiteY3" fmla="*/ 798623 h 4325695"/>
              <a:gd name="connsiteX4" fmla="*/ 1646101 w 3833554"/>
              <a:gd name="connsiteY4" fmla="*/ 1428817 h 4325695"/>
              <a:gd name="connsiteX5" fmla="*/ 1955019 w 3833554"/>
              <a:gd name="connsiteY5" fmla="*/ 1194040 h 4325695"/>
              <a:gd name="connsiteX6" fmla="*/ 1967377 w 3833554"/>
              <a:gd name="connsiteY6" fmla="*/ 119003 h 4325695"/>
              <a:gd name="connsiteX7" fmla="*/ 2140371 w 3833554"/>
              <a:gd name="connsiteY7" fmla="*/ 32506 h 4325695"/>
              <a:gd name="connsiteX8" fmla="*/ 2362793 w 3833554"/>
              <a:gd name="connsiteY8" fmla="*/ 44863 h 4325695"/>
              <a:gd name="connsiteX9" fmla="*/ 2362793 w 3833554"/>
              <a:gd name="connsiteY9" fmla="*/ 452636 h 4325695"/>
              <a:gd name="connsiteX10" fmla="*/ 2325723 w 3833554"/>
              <a:gd name="connsiteY10" fmla="*/ 983977 h 4325695"/>
              <a:gd name="connsiteX11" fmla="*/ 3203052 w 3833554"/>
              <a:gd name="connsiteY11" fmla="*/ 2157869 h 4325695"/>
              <a:gd name="connsiteX12" fmla="*/ 3833248 w 3833554"/>
              <a:gd name="connsiteY12" fmla="*/ 3035198 h 4325695"/>
              <a:gd name="connsiteX13" fmla="*/ 3116555 w 3833554"/>
              <a:gd name="connsiteY13" fmla="*/ 3714820 h 4325695"/>
              <a:gd name="connsiteX14" fmla="*/ 2721138 w 3833554"/>
              <a:gd name="connsiteY14" fmla="*/ 2059014 h 4325695"/>
              <a:gd name="connsiteX15" fmla="*/ 2177441 w 3833554"/>
              <a:gd name="connsiteY15" fmla="*/ 1342322 h 4325695"/>
              <a:gd name="connsiteX16" fmla="*/ 1868522 w 3833554"/>
              <a:gd name="connsiteY16" fmla="*/ 1601813 h 4325695"/>
              <a:gd name="connsiteX17" fmla="*/ 1657720 w 3833554"/>
              <a:gd name="connsiteY17" fmla="*/ 1791161 h 4325695"/>
              <a:gd name="connsiteX18" fmla="*/ 1695528 w 3833554"/>
              <a:gd name="connsiteY18" fmla="*/ 1898376 h 4325695"/>
              <a:gd name="connsiteX19" fmla="*/ 1801625 w 3833554"/>
              <a:gd name="connsiteY19" fmla="*/ 2188637 h 4325695"/>
              <a:gd name="connsiteX20" fmla="*/ 1917947 w 3833554"/>
              <a:gd name="connsiteY20" fmla="*/ 2540924 h 4325695"/>
              <a:gd name="connsiteX21" fmla="*/ 1892048 w 3833554"/>
              <a:gd name="connsiteY21" fmla="*/ 3084500 h 4325695"/>
              <a:gd name="connsiteX22" fmla="*/ 1621385 w 3833554"/>
              <a:gd name="connsiteY22" fmla="*/ 3492394 h 4325695"/>
              <a:gd name="connsiteX23" fmla="*/ 1062150 w 3833554"/>
              <a:gd name="connsiteY23" fmla="*/ 3852166 h 4325695"/>
              <a:gd name="connsiteX24" fmla="*/ 744055 w 3833554"/>
              <a:gd name="connsiteY24" fmla="*/ 4011379 h 4325695"/>
              <a:gd name="connsiteX25" fmla="*/ 330528 w 3833554"/>
              <a:gd name="connsiteY25" fmla="*/ 4177947 h 4325695"/>
              <a:gd name="connsiteX26" fmla="*/ 237428 w 3833554"/>
              <a:gd name="connsiteY26" fmla="*/ 4295584 h 4325695"/>
              <a:gd name="connsiteX27" fmla="*/ 103575 w 3833554"/>
              <a:gd name="connsiteY27" fmla="*/ 4247531 h 4325695"/>
              <a:gd name="connsiteX28" fmla="*/ 2650 w 3833554"/>
              <a:gd name="connsiteY28" fmla="*/ 3405898 h 4325695"/>
              <a:gd name="connsiteX29" fmla="*/ 150932 w 3833554"/>
              <a:gd name="connsiteY29" fmla="*/ 2812772 h 4325695"/>
              <a:gd name="connsiteX30" fmla="*/ 113860 w 3833554"/>
              <a:gd name="connsiteY30" fmla="*/ 2664492 h 4325695"/>
              <a:gd name="connsiteX31" fmla="*/ 373353 w 3833554"/>
              <a:gd name="connsiteY31" fmla="*/ 2232005 h 4325695"/>
              <a:gd name="connsiteX32" fmla="*/ 360996 w 3833554"/>
              <a:gd name="connsiteY32" fmla="*/ 2009584 h 4325695"/>
              <a:gd name="connsiteX33" fmla="*/ 471215 w 3833554"/>
              <a:gd name="connsiteY33" fmla="*/ 1842520 h 4325695"/>
              <a:gd name="connsiteX0" fmla="*/ 471215 w 3833554"/>
              <a:gd name="connsiteY0" fmla="*/ 1842520 h 4325695"/>
              <a:gd name="connsiteX1" fmla="*/ 719344 w 3833554"/>
              <a:gd name="connsiteY1" fmla="*/ 1255824 h 4325695"/>
              <a:gd name="connsiteX2" fmla="*/ 1199784 w 3833554"/>
              <a:gd name="connsiteY2" fmla="*/ 796172 h 4325695"/>
              <a:gd name="connsiteX3" fmla="*/ 1683171 w 3833554"/>
              <a:gd name="connsiteY3" fmla="*/ 798623 h 4325695"/>
              <a:gd name="connsiteX4" fmla="*/ 1646101 w 3833554"/>
              <a:gd name="connsiteY4" fmla="*/ 1428817 h 4325695"/>
              <a:gd name="connsiteX5" fmla="*/ 1955019 w 3833554"/>
              <a:gd name="connsiteY5" fmla="*/ 1194040 h 4325695"/>
              <a:gd name="connsiteX6" fmla="*/ 1967377 w 3833554"/>
              <a:gd name="connsiteY6" fmla="*/ 119003 h 4325695"/>
              <a:gd name="connsiteX7" fmla="*/ 2140371 w 3833554"/>
              <a:gd name="connsiteY7" fmla="*/ 32506 h 4325695"/>
              <a:gd name="connsiteX8" fmla="*/ 2362793 w 3833554"/>
              <a:gd name="connsiteY8" fmla="*/ 44863 h 4325695"/>
              <a:gd name="connsiteX9" fmla="*/ 2362793 w 3833554"/>
              <a:gd name="connsiteY9" fmla="*/ 452636 h 4325695"/>
              <a:gd name="connsiteX10" fmla="*/ 2325723 w 3833554"/>
              <a:gd name="connsiteY10" fmla="*/ 983977 h 4325695"/>
              <a:gd name="connsiteX11" fmla="*/ 3203052 w 3833554"/>
              <a:gd name="connsiteY11" fmla="*/ 2157869 h 4325695"/>
              <a:gd name="connsiteX12" fmla="*/ 3833248 w 3833554"/>
              <a:gd name="connsiteY12" fmla="*/ 3035198 h 4325695"/>
              <a:gd name="connsiteX13" fmla="*/ 3116555 w 3833554"/>
              <a:gd name="connsiteY13" fmla="*/ 3714820 h 4325695"/>
              <a:gd name="connsiteX14" fmla="*/ 2721138 w 3833554"/>
              <a:gd name="connsiteY14" fmla="*/ 2059014 h 4325695"/>
              <a:gd name="connsiteX15" fmla="*/ 2177441 w 3833554"/>
              <a:gd name="connsiteY15" fmla="*/ 1342322 h 4325695"/>
              <a:gd name="connsiteX16" fmla="*/ 1868522 w 3833554"/>
              <a:gd name="connsiteY16" fmla="*/ 1601813 h 4325695"/>
              <a:gd name="connsiteX17" fmla="*/ 1657720 w 3833554"/>
              <a:gd name="connsiteY17" fmla="*/ 1791161 h 4325695"/>
              <a:gd name="connsiteX18" fmla="*/ 1695528 w 3833554"/>
              <a:gd name="connsiteY18" fmla="*/ 1898376 h 4325695"/>
              <a:gd name="connsiteX19" fmla="*/ 1801625 w 3833554"/>
              <a:gd name="connsiteY19" fmla="*/ 2188637 h 4325695"/>
              <a:gd name="connsiteX20" fmla="*/ 1917947 w 3833554"/>
              <a:gd name="connsiteY20" fmla="*/ 2540924 h 4325695"/>
              <a:gd name="connsiteX21" fmla="*/ 1892048 w 3833554"/>
              <a:gd name="connsiteY21" fmla="*/ 3084500 h 4325695"/>
              <a:gd name="connsiteX22" fmla="*/ 1621385 w 3833554"/>
              <a:gd name="connsiteY22" fmla="*/ 3492394 h 4325695"/>
              <a:gd name="connsiteX23" fmla="*/ 1062150 w 3833554"/>
              <a:gd name="connsiteY23" fmla="*/ 3852166 h 4325695"/>
              <a:gd name="connsiteX24" fmla="*/ 744055 w 3833554"/>
              <a:gd name="connsiteY24" fmla="*/ 4011379 h 4325695"/>
              <a:gd name="connsiteX25" fmla="*/ 330528 w 3833554"/>
              <a:gd name="connsiteY25" fmla="*/ 4177947 h 4325695"/>
              <a:gd name="connsiteX26" fmla="*/ 237428 w 3833554"/>
              <a:gd name="connsiteY26" fmla="*/ 4295584 h 4325695"/>
              <a:gd name="connsiteX27" fmla="*/ 103575 w 3833554"/>
              <a:gd name="connsiteY27" fmla="*/ 4247531 h 4325695"/>
              <a:gd name="connsiteX28" fmla="*/ 2650 w 3833554"/>
              <a:gd name="connsiteY28" fmla="*/ 3405898 h 4325695"/>
              <a:gd name="connsiteX29" fmla="*/ 150932 w 3833554"/>
              <a:gd name="connsiteY29" fmla="*/ 2812772 h 4325695"/>
              <a:gd name="connsiteX30" fmla="*/ 113860 w 3833554"/>
              <a:gd name="connsiteY30" fmla="*/ 2664492 h 4325695"/>
              <a:gd name="connsiteX31" fmla="*/ 373353 w 3833554"/>
              <a:gd name="connsiteY31" fmla="*/ 2232005 h 4325695"/>
              <a:gd name="connsiteX32" fmla="*/ 360996 w 3833554"/>
              <a:gd name="connsiteY32" fmla="*/ 2009584 h 4325695"/>
              <a:gd name="connsiteX33" fmla="*/ 471215 w 3833554"/>
              <a:gd name="connsiteY33" fmla="*/ 1842520 h 4325695"/>
              <a:gd name="connsiteX0" fmla="*/ 471215 w 3833554"/>
              <a:gd name="connsiteY0" fmla="*/ 1842520 h 4325695"/>
              <a:gd name="connsiteX1" fmla="*/ 719344 w 3833554"/>
              <a:gd name="connsiteY1" fmla="*/ 1255824 h 4325695"/>
              <a:gd name="connsiteX2" fmla="*/ 1199784 w 3833554"/>
              <a:gd name="connsiteY2" fmla="*/ 796172 h 4325695"/>
              <a:gd name="connsiteX3" fmla="*/ 1683171 w 3833554"/>
              <a:gd name="connsiteY3" fmla="*/ 798623 h 4325695"/>
              <a:gd name="connsiteX4" fmla="*/ 1646101 w 3833554"/>
              <a:gd name="connsiteY4" fmla="*/ 1428817 h 4325695"/>
              <a:gd name="connsiteX5" fmla="*/ 1955019 w 3833554"/>
              <a:gd name="connsiteY5" fmla="*/ 1194040 h 4325695"/>
              <a:gd name="connsiteX6" fmla="*/ 1967377 w 3833554"/>
              <a:gd name="connsiteY6" fmla="*/ 119003 h 4325695"/>
              <a:gd name="connsiteX7" fmla="*/ 2140371 w 3833554"/>
              <a:gd name="connsiteY7" fmla="*/ 32506 h 4325695"/>
              <a:gd name="connsiteX8" fmla="*/ 2362793 w 3833554"/>
              <a:gd name="connsiteY8" fmla="*/ 44863 h 4325695"/>
              <a:gd name="connsiteX9" fmla="*/ 2362793 w 3833554"/>
              <a:gd name="connsiteY9" fmla="*/ 452636 h 4325695"/>
              <a:gd name="connsiteX10" fmla="*/ 2325723 w 3833554"/>
              <a:gd name="connsiteY10" fmla="*/ 983977 h 4325695"/>
              <a:gd name="connsiteX11" fmla="*/ 3178338 w 3833554"/>
              <a:gd name="connsiteY11" fmla="*/ 2009587 h 4325695"/>
              <a:gd name="connsiteX12" fmla="*/ 3203052 w 3833554"/>
              <a:gd name="connsiteY12" fmla="*/ 2157869 h 4325695"/>
              <a:gd name="connsiteX13" fmla="*/ 3833248 w 3833554"/>
              <a:gd name="connsiteY13" fmla="*/ 3035198 h 4325695"/>
              <a:gd name="connsiteX14" fmla="*/ 3116555 w 3833554"/>
              <a:gd name="connsiteY14" fmla="*/ 3714820 h 4325695"/>
              <a:gd name="connsiteX15" fmla="*/ 2721138 w 3833554"/>
              <a:gd name="connsiteY15" fmla="*/ 2059014 h 4325695"/>
              <a:gd name="connsiteX16" fmla="*/ 2177441 w 3833554"/>
              <a:gd name="connsiteY16" fmla="*/ 1342322 h 4325695"/>
              <a:gd name="connsiteX17" fmla="*/ 1868522 w 3833554"/>
              <a:gd name="connsiteY17" fmla="*/ 1601813 h 4325695"/>
              <a:gd name="connsiteX18" fmla="*/ 1657720 w 3833554"/>
              <a:gd name="connsiteY18" fmla="*/ 1791161 h 4325695"/>
              <a:gd name="connsiteX19" fmla="*/ 1695528 w 3833554"/>
              <a:gd name="connsiteY19" fmla="*/ 1898376 h 4325695"/>
              <a:gd name="connsiteX20" fmla="*/ 1801625 w 3833554"/>
              <a:gd name="connsiteY20" fmla="*/ 2188637 h 4325695"/>
              <a:gd name="connsiteX21" fmla="*/ 1917947 w 3833554"/>
              <a:gd name="connsiteY21" fmla="*/ 2540924 h 4325695"/>
              <a:gd name="connsiteX22" fmla="*/ 1892048 w 3833554"/>
              <a:gd name="connsiteY22" fmla="*/ 3084500 h 4325695"/>
              <a:gd name="connsiteX23" fmla="*/ 1621385 w 3833554"/>
              <a:gd name="connsiteY23" fmla="*/ 3492394 h 4325695"/>
              <a:gd name="connsiteX24" fmla="*/ 1062150 w 3833554"/>
              <a:gd name="connsiteY24" fmla="*/ 3852166 h 4325695"/>
              <a:gd name="connsiteX25" fmla="*/ 744055 w 3833554"/>
              <a:gd name="connsiteY25" fmla="*/ 4011379 h 4325695"/>
              <a:gd name="connsiteX26" fmla="*/ 330528 w 3833554"/>
              <a:gd name="connsiteY26" fmla="*/ 4177947 h 4325695"/>
              <a:gd name="connsiteX27" fmla="*/ 237428 w 3833554"/>
              <a:gd name="connsiteY27" fmla="*/ 4295584 h 4325695"/>
              <a:gd name="connsiteX28" fmla="*/ 103575 w 3833554"/>
              <a:gd name="connsiteY28" fmla="*/ 4247531 h 4325695"/>
              <a:gd name="connsiteX29" fmla="*/ 2650 w 3833554"/>
              <a:gd name="connsiteY29" fmla="*/ 3405898 h 4325695"/>
              <a:gd name="connsiteX30" fmla="*/ 150932 w 3833554"/>
              <a:gd name="connsiteY30" fmla="*/ 2812772 h 4325695"/>
              <a:gd name="connsiteX31" fmla="*/ 113860 w 3833554"/>
              <a:gd name="connsiteY31" fmla="*/ 2664492 h 4325695"/>
              <a:gd name="connsiteX32" fmla="*/ 373353 w 3833554"/>
              <a:gd name="connsiteY32" fmla="*/ 2232005 h 4325695"/>
              <a:gd name="connsiteX33" fmla="*/ 360996 w 3833554"/>
              <a:gd name="connsiteY33" fmla="*/ 2009584 h 4325695"/>
              <a:gd name="connsiteX34" fmla="*/ 471215 w 3833554"/>
              <a:gd name="connsiteY34" fmla="*/ 1842520 h 4325695"/>
              <a:gd name="connsiteX0" fmla="*/ 471215 w 3833520"/>
              <a:gd name="connsiteY0" fmla="*/ 1842520 h 4325695"/>
              <a:gd name="connsiteX1" fmla="*/ 719344 w 3833520"/>
              <a:gd name="connsiteY1" fmla="*/ 1255824 h 4325695"/>
              <a:gd name="connsiteX2" fmla="*/ 1199784 w 3833520"/>
              <a:gd name="connsiteY2" fmla="*/ 796172 h 4325695"/>
              <a:gd name="connsiteX3" fmla="*/ 1683171 w 3833520"/>
              <a:gd name="connsiteY3" fmla="*/ 798623 h 4325695"/>
              <a:gd name="connsiteX4" fmla="*/ 1646101 w 3833520"/>
              <a:gd name="connsiteY4" fmla="*/ 1428817 h 4325695"/>
              <a:gd name="connsiteX5" fmla="*/ 1955019 w 3833520"/>
              <a:gd name="connsiteY5" fmla="*/ 1194040 h 4325695"/>
              <a:gd name="connsiteX6" fmla="*/ 1967377 w 3833520"/>
              <a:gd name="connsiteY6" fmla="*/ 119003 h 4325695"/>
              <a:gd name="connsiteX7" fmla="*/ 2140371 w 3833520"/>
              <a:gd name="connsiteY7" fmla="*/ 32506 h 4325695"/>
              <a:gd name="connsiteX8" fmla="*/ 2362793 w 3833520"/>
              <a:gd name="connsiteY8" fmla="*/ 44863 h 4325695"/>
              <a:gd name="connsiteX9" fmla="*/ 2362793 w 3833520"/>
              <a:gd name="connsiteY9" fmla="*/ 452636 h 4325695"/>
              <a:gd name="connsiteX10" fmla="*/ 2325723 w 3833520"/>
              <a:gd name="connsiteY10" fmla="*/ 983977 h 4325695"/>
              <a:gd name="connsiteX11" fmla="*/ 3178338 w 3833520"/>
              <a:gd name="connsiteY11" fmla="*/ 2009587 h 4325695"/>
              <a:gd name="connsiteX12" fmla="*/ 3203052 w 3833520"/>
              <a:gd name="connsiteY12" fmla="*/ 2157869 h 4325695"/>
              <a:gd name="connsiteX13" fmla="*/ 3833248 w 3833520"/>
              <a:gd name="connsiteY13" fmla="*/ 3035198 h 4325695"/>
              <a:gd name="connsiteX14" fmla="*/ 3116555 w 3833520"/>
              <a:gd name="connsiteY14" fmla="*/ 3714820 h 4325695"/>
              <a:gd name="connsiteX15" fmla="*/ 2399863 w 3833520"/>
              <a:gd name="connsiteY15" fmla="*/ 2726279 h 4325695"/>
              <a:gd name="connsiteX16" fmla="*/ 2721138 w 3833520"/>
              <a:gd name="connsiteY16" fmla="*/ 2059014 h 4325695"/>
              <a:gd name="connsiteX17" fmla="*/ 2177441 w 3833520"/>
              <a:gd name="connsiteY17" fmla="*/ 1342322 h 4325695"/>
              <a:gd name="connsiteX18" fmla="*/ 1868522 w 3833520"/>
              <a:gd name="connsiteY18" fmla="*/ 1601813 h 4325695"/>
              <a:gd name="connsiteX19" fmla="*/ 1657720 w 3833520"/>
              <a:gd name="connsiteY19" fmla="*/ 1791161 h 4325695"/>
              <a:gd name="connsiteX20" fmla="*/ 1695528 w 3833520"/>
              <a:gd name="connsiteY20" fmla="*/ 1898376 h 4325695"/>
              <a:gd name="connsiteX21" fmla="*/ 1801625 w 3833520"/>
              <a:gd name="connsiteY21" fmla="*/ 2188637 h 4325695"/>
              <a:gd name="connsiteX22" fmla="*/ 1917947 w 3833520"/>
              <a:gd name="connsiteY22" fmla="*/ 2540924 h 4325695"/>
              <a:gd name="connsiteX23" fmla="*/ 1892048 w 3833520"/>
              <a:gd name="connsiteY23" fmla="*/ 3084500 h 4325695"/>
              <a:gd name="connsiteX24" fmla="*/ 1621385 w 3833520"/>
              <a:gd name="connsiteY24" fmla="*/ 3492394 h 4325695"/>
              <a:gd name="connsiteX25" fmla="*/ 1062150 w 3833520"/>
              <a:gd name="connsiteY25" fmla="*/ 3852166 h 4325695"/>
              <a:gd name="connsiteX26" fmla="*/ 744055 w 3833520"/>
              <a:gd name="connsiteY26" fmla="*/ 4011379 h 4325695"/>
              <a:gd name="connsiteX27" fmla="*/ 330528 w 3833520"/>
              <a:gd name="connsiteY27" fmla="*/ 4177947 h 4325695"/>
              <a:gd name="connsiteX28" fmla="*/ 237428 w 3833520"/>
              <a:gd name="connsiteY28" fmla="*/ 4295584 h 4325695"/>
              <a:gd name="connsiteX29" fmla="*/ 103575 w 3833520"/>
              <a:gd name="connsiteY29" fmla="*/ 4247531 h 4325695"/>
              <a:gd name="connsiteX30" fmla="*/ 2650 w 3833520"/>
              <a:gd name="connsiteY30" fmla="*/ 3405898 h 4325695"/>
              <a:gd name="connsiteX31" fmla="*/ 150932 w 3833520"/>
              <a:gd name="connsiteY31" fmla="*/ 2812772 h 4325695"/>
              <a:gd name="connsiteX32" fmla="*/ 113860 w 3833520"/>
              <a:gd name="connsiteY32" fmla="*/ 2664492 h 4325695"/>
              <a:gd name="connsiteX33" fmla="*/ 373353 w 3833520"/>
              <a:gd name="connsiteY33" fmla="*/ 2232005 h 4325695"/>
              <a:gd name="connsiteX34" fmla="*/ 360996 w 3833520"/>
              <a:gd name="connsiteY34" fmla="*/ 2009584 h 4325695"/>
              <a:gd name="connsiteX35" fmla="*/ 471215 w 3833520"/>
              <a:gd name="connsiteY35" fmla="*/ 1842520 h 4325695"/>
              <a:gd name="connsiteX0" fmla="*/ 471215 w 3833537"/>
              <a:gd name="connsiteY0" fmla="*/ 1842520 h 4325695"/>
              <a:gd name="connsiteX1" fmla="*/ 719344 w 3833537"/>
              <a:gd name="connsiteY1" fmla="*/ 1255824 h 4325695"/>
              <a:gd name="connsiteX2" fmla="*/ 1199784 w 3833537"/>
              <a:gd name="connsiteY2" fmla="*/ 796172 h 4325695"/>
              <a:gd name="connsiteX3" fmla="*/ 1683171 w 3833537"/>
              <a:gd name="connsiteY3" fmla="*/ 798623 h 4325695"/>
              <a:gd name="connsiteX4" fmla="*/ 1646101 w 3833537"/>
              <a:gd name="connsiteY4" fmla="*/ 1428817 h 4325695"/>
              <a:gd name="connsiteX5" fmla="*/ 1955019 w 3833537"/>
              <a:gd name="connsiteY5" fmla="*/ 1194040 h 4325695"/>
              <a:gd name="connsiteX6" fmla="*/ 1967377 w 3833537"/>
              <a:gd name="connsiteY6" fmla="*/ 119003 h 4325695"/>
              <a:gd name="connsiteX7" fmla="*/ 2140371 w 3833537"/>
              <a:gd name="connsiteY7" fmla="*/ 32506 h 4325695"/>
              <a:gd name="connsiteX8" fmla="*/ 2362793 w 3833537"/>
              <a:gd name="connsiteY8" fmla="*/ 44863 h 4325695"/>
              <a:gd name="connsiteX9" fmla="*/ 2362793 w 3833537"/>
              <a:gd name="connsiteY9" fmla="*/ 452636 h 4325695"/>
              <a:gd name="connsiteX10" fmla="*/ 2325723 w 3833537"/>
              <a:gd name="connsiteY10" fmla="*/ 983977 h 4325695"/>
              <a:gd name="connsiteX11" fmla="*/ 3178338 w 3833537"/>
              <a:gd name="connsiteY11" fmla="*/ 2009587 h 4325695"/>
              <a:gd name="connsiteX12" fmla="*/ 3203052 w 3833537"/>
              <a:gd name="connsiteY12" fmla="*/ 2157869 h 4325695"/>
              <a:gd name="connsiteX13" fmla="*/ 3833248 w 3833537"/>
              <a:gd name="connsiteY13" fmla="*/ 3035198 h 4325695"/>
              <a:gd name="connsiteX14" fmla="*/ 3116555 w 3833537"/>
              <a:gd name="connsiteY14" fmla="*/ 3714820 h 4325695"/>
              <a:gd name="connsiteX15" fmla="*/ 2609928 w 3833537"/>
              <a:gd name="connsiteY15" fmla="*/ 3257620 h 4325695"/>
              <a:gd name="connsiteX16" fmla="*/ 2399863 w 3833537"/>
              <a:gd name="connsiteY16" fmla="*/ 2726279 h 4325695"/>
              <a:gd name="connsiteX17" fmla="*/ 2721138 w 3833537"/>
              <a:gd name="connsiteY17" fmla="*/ 2059014 h 4325695"/>
              <a:gd name="connsiteX18" fmla="*/ 2177441 w 3833537"/>
              <a:gd name="connsiteY18" fmla="*/ 1342322 h 4325695"/>
              <a:gd name="connsiteX19" fmla="*/ 1868522 w 3833537"/>
              <a:gd name="connsiteY19" fmla="*/ 1601813 h 4325695"/>
              <a:gd name="connsiteX20" fmla="*/ 1657720 w 3833537"/>
              <a:gd name="connsiteY20" fmla="*/ 1791161 h 4325695"/>
              <a:gd name="connsiteX21" fmla="*/ 1695528 w 3833537"/>
              <a:gd name="connsiteY21" fmla="*/ 1898376 h 4325695"/>
              <a:gd name="connsiteX22" fmla="*/ 1801625 w 3833537"/>
              <a:gd name="connsiteY22" fmla="*/ 2188637 h 4325695"/>
              <a:gd name="connsiteX23" fmla="*/ 1917947 w 3833537"/>
              <a:gd name="connsiteY23" fmla="*/ 2540924 h 4325695"/>
              <a:gd name="connsiteX24" fmla="*/ 1892048 w 3833537"/>
              <a:gd name="connsiteY24" fmla="*/ 3084500 h 4325695"/>
              <a:gd name="connsiteX25" fmla="*/ 1621385 w 3833537"/>
              <a:gd name="connsiteY25" fmla="*/ 3492394 h 4325695"/>
              <a:gd name="connsiteX26" fmla="*/ 1062150 w 3833537"/>
              <a:gd name="connsiteY26" fmla="*/ 3852166 h 4325695"/>
              <a:gd name="connsiteX27" fmla="*/ 744055 w 3833537"/>
              <a:gd name="connsiteY27" fmla="*/ 4011379 h 4325695"/>
              <a:gd name="connsiteX28" fmla="*/ 330528 w 3833537"/>
              <a:gd name="connsiteY28" fmla="*/ 4177947 h 4325695"/>
              <a:gd name="connsiteX29" fmla="*/ 237428 w 3833537"/>
              <a:gd name="connsiteY29" fmla="*/ 4295584 h 4325695"/>
              <a:gd name="connsiteX30" fmla="*/ 103575 w 3833537"/>
              <a:gd name="connsiteY30" fmla="*/ 4247531 h 4325695"/>
              <a:gd name="connsiteX31" fmla="*/ 2650 w 3833537"/>
              <a:gd name="connsiteY31" fmla="*/ 3405898 h 4325695"/>
              <a:gd name="connsiteX32" fmla="*/ 150932 w 3833537"/>
              <a:gd name="connsiteY32" fmla="*/ 2812772 h 4325695"/>
              <a:gd name="connsiteX33" fmla="*/ 113860 w 3833537"/>
              <a:gd name="connsiteY33" fmla="*/ 2664492 h 4325695"/>
              <a:gd name="connsiteX34" fmla="*/ 373353 w 3833537"/>
              <a:gd name="connsiteY34" fmla="*/ 2232005 h 4325695"/>
              <a:gd name="connsiteX35" fmla="*/ 360996 w 3833537"/>
              <a:gd name="connsiteY35" fmla="*/ 2009584 h 4325695"/>
              <a:gd name="connsiteX36" fmla="*/ 471215 w 3833537"/>
              <a:gd name="connsiteY36" fmla="*/ 1842520 h 4325695"/>
              <a:gd name="connsiteX0" fmla="*/ 471215 w 3833520"/>
              <a:gd name="connsiteY0" fmla="*/ 1842520 h 4325695"/>
              <a:gd name="connsiteX1" fmla="*/ 719344 w 3833520"/>
              <a:gd name="connsiteY1" fmla="*/ 1255824 h 4325695"/>
              <a:gd name="connsiteX2" fmla="*/ 1199784 w 3833520"/>
              <a:gd name="connsiteY2" fmla="*/ 796172 h 4325695"/>
              <a:gd name="connsiteX3" fmla="*/ 1683171 w 3833520"/>
              <a:gd name="connsiteY3" fmla="*/ 798623 h 4325695"/>
              <a:gd name="connsiteX4" fmla="*/ 1646101 w 3833520"/>
              <a:gd name="connsiteY4" fmla="*/ 1428817 h 4325695"/>
              <a:gd name="connsiteX5" fmla="*/ 1955019 w 3833520"/>
              <a:gd name="connsiteY5" fmla="*/ 1194040 h 4325695"/>
              <a:gd name="connsiteX6" fmla="*/ 1967377 w 3833520"/>
              <a:gd name="connsiteY6" fmla="*/ 119003 h 4325695"/>
              <a:gd name="connsiteX7" fmla="*/ 2140371 w 3833520"/>
              <a:gd name="connsiteY7" fmla="*/ 32506 h 4325695"/>
              <a:gd name="connsiteX8" fmla="*/ 2362793 w 3833520"/>
              <a:gd name="connsiteY8" fmla="*/ 44863 h 4325695"/>
              <a:gd name="connsiteX9" fmla="*/ 2362793 w 3833520"/>
              <a:gd name="connsiteY9" fmla="*/ 452636 h 4325695"/>
              <a:gd name="connsiteX10" fmla="*/ 2325723 w 3833520"/>
              <a:gd name="connsiteY10" fmla="*/ 983977 h 4325695"/>
              <a:gd name="connsiteX11" fmla="*/ 3178338 w 3833520"/>
              <a:gd name="connsiteY11" fmla="*/ 2009587 h 4325695"/>
              <a:gd name="connsiteX12" fmla="*/ 3203052 w 3833520"/>
              <a:gd name="connsiteY12" fmla="*/ 2157869 h 4325695"/>
              <a:gd name="connsiteX13" fmla="*/ 3833248 w 3833520"/>
              <a:gd name="connsiteY13" fmla="*/ 3035198 h 4325695"/>
              <a:gd name="connsiteX14" fmla="*/ 3116555 w 3833520"/>
              <a:gd name="connsiteY14" fmla="*/ 3714820 h 4325695"/>
              <a:gd name="connsiteX15" fmla="*/ 2745852 w 3833520"/>
              <a:gd name="connsiteY15" fmla="*/ 3504755 h 4325695"/>
              <a:gd name="connsiteX16" fmla="*/ 2609928 w 3833520"/>
              <a:gd name="connsiteY16" fmla="*/ 3257620 h 4325695"/>
              <a:gd name="connsiteX17" fmla="*/ 2399863 w 3833520"/>
              <a:gd name="connsiteY17" fmla="*/ 2726279 h 4325695"/>
              <a:gd name="connsiteX18" fmla="*/ 2721138 w 3833520"/>
              <a:gd name="connsiteY18" fmla="*/ 2059014 h 4325695"/>
              <a:gd name="connsiteX19" fmla="*/ 2177441 w 3833520"/>
              <a:gd name="connsiteY19" fmla="*/ 1342322 h 4325695"/>
              <a:gd name="connsiteX20" fmla="*/ 1868522 w 3833520"/>
              <a:gd name="connsiteY20" fmla="*/ 1601813 h 4325695"/>
              <a:gd name="connsiteX21" fmla="*/ 1657720 w 3833520"/>
              <a:gd name="connsiteY21" fmla="*/ 1791161 h 4325695"/>
              <a:gd name="connsiteX22" fmla="*/ 1695528 w 3833520"/>
              <a:gd name="connsiteY22" fmla="*/ 1898376 h 4325695"/>
              <a:gd name="connsiteX23" fmla="*/ 1801625 w 3833520"/>
              <a:gd name="connsiteY23" fmla="*/ 2188637 h 4325695"/>
              <a:gd name="connsiteX24" fmla="*/ 1917947 w 3833520"/>
              <a:gd name="connsiteY24" fmla="*/ 2540924 h 4325695"/>
              <a:gd name="connsiteX25" fmla="*/ 1892048 w 3833520"/>
              <a:gd name="connsiteY25" fmla="*/ 3084500 h 4325695"/>
              <a:gd name="connsiteX26" fmla="*/ 1621385 w 3833520"/>
              <a:gd name="connsiteY26" fmla="*/ 3492394 h 4325695"/>
              <a:gd name="connsiteX27" fmla="*/ 1062150 w 3833520"/>
              <a:gd name="connsiteY27" fmla="*/ 3852166 h 4325695"/>
              <a:gd name="connsiteX28" fmla="*/ 744055 w 3833520"/>
              <a:gd name="connsiteY28" fmla="*/ 4011379 h 4325695"/>
              <a:gd name="connsiteX29" fmla="*/ 330528 w 3833520"/>
              <a:gd name="connsiteY29" fmla="*/ 4177947 h 4325695"/>
              <a:gd name="connsiteX30" fmla="*/ 237428 w 3833520"/>
              <a:gd name="connsiteY30" fmla="*/ 4295584 h 4325695"/>
              <a:gd name="connsiteX31" fmla="*/ 103575 w 3833520"/>
              <a:gd name="connsiteY31" fmla="*/ 4247531 h 4325695"/>
              <a:gd name="connsiteX32" fmla="*/ 2650 w 3833520"/>
              <a:gd name="connsiteY32" fmla="*/ 3405898 h 4325695"/>
              <a:gd name="connsiteX33" fmla="*/ 150932 w 3833520"/>
              <a:gd name="connsiteY33" fmla="*/ 2812772 h 4325695"/>
              <a:gd name="connsiteX34" fmla="*/ 113860 w 3833520"/>
              <a:gd name="connsiteY34" fmla="*/ 2664492 h 4325695"/>
              <a:gd name="connsiteX35" fmla="*/ 373353 w 3833520"/>
              <a:gd name="connsiteY35" fmla="*/ 2232005 h 4325695"/>
              <a:gd name="connsiteX36" fmla="*/ 360996 w 3833520"/>
              <a:gd name="connsiteY36" fmla="*/ 2009584 h 4325695"/>
              <a:gd name="connsiteX37" fmla="*/ 471215 w 3833520"/>
              <a:gd name="connsiteY37" fmla="*/ 1842520 h 4325695"/>
              <a:gd name="connsiteX0" fmla="*/ 471215 w 3833520"/>
              <a:gd name="connsiteY0" fmla="*/ 1842520 h 4325695"/>
              <a:gd name="connsiteX1" fmla="*/ 719344 w 3833520"/>
              <a:gd name="connsiteY1" fmla="*/ 1255824 h 4325695"/>
              <a:gd name="connsiteX2" fmla="*/ 1199784 w 3833520"/>
              <a:gd name="connsiteY2" fmla="*/ 796172 h 4325695"/>
              <a:gd name="connsiteX3" fmla="*/ 1683171 w 3833520"/>
              <a:gd name="connsiteY3" fmla="*/ 798623 h 4325695"/>
              <a:gd name="connsiteX4" fmla="*/ 1646101 w 3833520"/>
              <a:gd name="connsiteY4" fmla="*/ 1428817 h 4325695"/>
              <a:gd name="connsiteX5" fmla="*/ 1955019 w 3833520"/>
              <a:gd name="connsiteY5" fmla="*/ 1194040 h 4325695"/>
              <a:gd name="connsiteX6" fmla="*/ 1967377 w 3833520"/>
              <a:gd name="connsiteY6" fmla="*/ 119003 h 4325695"/>
              <a:gd name="connsiteX7" fmla="*/ 2140371 w 3833520"/>
              <a:gd name="connsiteY7" fmla="*/ 32506 h 4325695"/>
              <a:gd name="connsiteX8" fmla="*/ 2362793 w 3833520"/>
              <a:gd name="connsiteY8" fmla="*/ 44863 h 4325695"/>
              <a:gd name="connsiteX9" fmla="*/ 2362793 w 3833520"/>
              <a:gd name="connsiteY9" fmla="*/ 452636 h 4325695"/>
              <a:gd name="connsiteX10" fmla="*/ 2325723 w 3833520"/>
              <a:gd name="connsiteY10" fmla="*/ 983977 h 4325695"/>
              <a:gd name="connsiteX11" fmla="*/ 3178338 w 3833520"/>
              <a:gd name="connsiteY11" fmla="*/ 2009587 h 4325695"/>
              <a:gd name="connsiteX12" fmla="*/ 3203052 w 3833520"/>
              <a:gd name="connsiteY12" fmla="*/ 2157869 h 4325695"/>
              <a:gd name="connsiteX13" fmla="*/ 3833248 w 3833520"/>
              <a:gd name="connsiteY13" fmla="*/ 3035198 h 4325695"/>
              <a:gd name="connsiteX14" fmla="*/ 3116555 w 3833520"/>
              <a:gd name="connsiteY14" fmla="*/ 3714820 h 4325695"/>
              <a:gd name="connsiteX15" fmla="*/ 2745852 w 3833520"/>
              <a:gd name="connsiteY15" fmla="*/ 3504755 h 4325695"/>
              <a:gd name="connsiteX16" fmla="*/ 2609928 w 3833520"/>
              <a:gd name="connsiteY16" fmla="*/ 3257620 h 4325695"/>
              <a:gd name="connsiteX17" fmla="*/ 2486360 w 3833520"/>
              <a:gd name="connsiteY17" fmla="*/ 3146409 h 4325695"/>
              <a:gd name="connsiteX18" fmla="*/ 2399863 w 3833520"/>
              <a:gd name="connsiteY18" fmla="*/ 2726279 h 4325695"/>
              <a:gd name="connsiteX19" fmla="*/ 2721138 w 3833520"/>
              <a:gd name="connsiteY19" fmla="*/ 2059014 h 4325695"/>
              <a:gd name="connsiteX20" fmla="*/ 2177441 w 3833520"/>
              <a:gd name="connsiteY20" fmla="*/ 1342322 h 4325695"/>
              <a:gd name="connsiteX21" fmla="*/ 1868522 w 3833520"/>
              <a:gd name="connsiteY21" fmla="*/ 1601813 h 4325695"/>
              <a:gd name="connsiteX22" fmla="*/ 1657720 w 3833520"/>
              <a:gd name="connsiteY22" fmla="*/ 1791161 h 4325695"/>
              <a:gd name="connsiteX23" fmla="*/ 1695528 w 3833520"/>
              <a:gd name="connsiteY23" fmla="*/ 1898376 h 4325695"/>
              <a:gd name="connsiteX24" fmla="*/ 1801625 w 3833520"/>
              <a:gd name="connsiteY24" fmla="*/ 2188637 h 4325695"/>
              <a:gd name="connsiteX25" fmla="*/ 1917947 w 3833520"/>
              <a:gd name="connsiteY25" fmla="*/ 2540924 h 4325695"/>
              <a:gd name="connsiteX26" fmla="*/ 1892048 w 3833520"/>
              <a:gd name="connsiteY26" fmla="*/ 3084500 h 4325695"/>
              <a:gd name="connsiteX27" fmla="*/ 1621385 w 3833520"/>
              <a:gd name="connsiteY27" fmla="*/ 3492394 h 4325695"/>
              <a:gd name="connsiteX28" fmla="*/ 1062150 w 3833520"/>
              <a:gd name="connsiteY28" fmla="*/ 3852166 h 4325695"/>
              <a:gd name="connsiteX29" fmla="*/ 744055 w 3833520"/>
              <a:gd name="connsiteY29" fmla="*/ 4011379 h 4325695"/>
              <a:gd name="connsiteX30" fmla="*/ 330528 w 3833520"/>
              <a:gd name="connsiteY30" fmla="*/ 4177947 h 4325695"/>
              <a:gd name="connsiteX31" fmla="*/ 237428 w 3833520"/>
              <a:gd name="connsiteY31" fmla="*/ 4295584 h 4325695"/>
              <a:gd name="connsiteX32" fmla="*/ 103575 w 3833520"/>
              <a:gd name="connsiteY32" fmla="*/ 4247531 h 4325695"/>
              <a:gd name="connsiteX33" fmla="*/ 2650 w 3833520"/>
              <a:gd name="connsiteY33" fmla="*/ 3405898 h 4325695"/>
              <a:gd name="connsiteX34" fmla="*/ 150932 w 3833520"/>
              <a:gd name="connsiteY34" fmla="*/ 2812772 h 4325695"/>
              <a:gd name="connsiteX35" fmla="*/ 113860 w 3833520"/>
              <a:gd name="connsiteY35" fmla="*/ 2664492 h 4325695"/>
              <a:gd name="connsiteX36" fmla="*/ 373353 w 3833520"/>
              <a:gd name="connsiteY36" fmla="*/ 2232005 h 4325695"/>
              <a:gd name="connsiteX37" fmla="*/ 360996 w 3833520"/>
              <a:gd name="connsiteY37" fmla="*/ 2009584 h 4325695"/>
              <a:gd name="connsiteX38" fmla="*/ 471215 w 3833520"/>
              <a:gd name="connsiteY38" fmla="*/ 1842520 h 4325695"/>
              <a:gd name="connsiteX0" fmla="*/ 471215 w 3833520"/>
              <a:gd name="connsiteY0" fmla="*/ 1842520 h 4325695"/>
              <a:gd name="connsiteX1" fmla="*/ 719344 w 3833520"/>
              <a:gd name="connsiteY1" fmla="*/ 1255824 h 4325695"/>
              <a:gd name="connsiteX2" fmla="*/ 1199784 w 3833520"/>
              <a:gd name="connsiteY2" fmla="*/ 796172 h 4325695"/>
              <a:gd name="connsiteX3" fmla="*/ 1683171 w 3833520"/>
              <a:gd name="connsiteY3" fmla="*/ 798623 h 4325695"/>
              <a:gd name="connsiteX4" fmla="*/ 1646101 w 3833520"/>
              <a:gd name="connsiteY4" fmla="*/ 1428817 h 4325695"/>
              <a:gd name="connsiteX5" fmla="*/ 1955019 w 3833520"/>
              <a:gd name="connsiteY5" fmla="*/ 1194040 h 4325695"/>
              <a:gd name="connsiteX6" fmla="*/ 1967377 w 3833520"/>
              <a:gd name="connsiteY6" fmla="*/ 119003 h 4325695"/>
              <a:gd name="connsiteX7" fmla="*/ 2140371 w 3833520"/>
              <a:gd name="connsiteY7" fmla="*/ 32506 h 4325695"/>
              <a:gd name="connsiteX8" fmla="*/ 2362793 w 3833520"/>
              <a:gd name="connsiteY8" fmla="*/ 44863 h 4325695"/>
              <a:gd name="connsiteX9" fmla="*/ 2362793 w 3833520"/>
              <a:gd name="connsiteY9" fmla="*/ 452636 h 4325695"/>
              <a:gd name="connsiteX10" fmla="*/ 2325723 w 3833520"/>
              <a:gd name="connsiteY10" fmla="*/ 983977 h 4325695"/>
              <a:gd name="connsiteX11" fmla="*/ 3178338 w 3833520"/>
              <a:gd name="connsiteY11" fmla="*/ 2009587 h 4325695"/>
              <a:gd name="connsiteX12" fmla="*/ 3203052 w 3833520"/>
              <a:gd name="connsiteY12" fmla="*/ 2157869 h 4325695"/>
              <a:gd name="connsiteX13" fmla="*/ 3833248 w 3833520"/>
              <a:gd name="connsiteY13" fmla="*/ 3035198 h 4325695"/>
              <a:gd name="connsiteX14" fmla="*/ 3116555 w 3833520"/>
              <a:gd name="connsiteY14" fmla="*/ 3714820 h 4325695"/>
              <a:gd name="connsiteX15" fmla="*/ 2745852 w 3833520"/>
              <a:gd name="connsiteY15" fmla="*/ 3504755 h 4325695"/>
              <a:gd name="connsiteX16" fmla="*/ 2609928 w 3833520"/>
              <a:gd name="connsiteY16" fmla="*/ 3381187 h 4325695"/>
              <a:gd name="connsiteX17" fmla="*/ 2609928 w 3833520"/>
              <a:gd name="connsiteY17" fmla="*/ 3257620 h 4325695"/>
              <a:gd name="connsiteX18" fmla="*/ 2486360 w 3833520"/>
              <a:gd name="connsiteY18" fmla="*/ 3146409 h 4325695"/>
              <a:gd name="connsiteX19" fmla="*/ 2399863 w 3833520"/>
              <a:gd name="connsiteY19" fmla="*/ 2726279 h 4325695"/>
              <a:gd name="connsiteX20" fmla="*/ 2721138 w 3833520"/>
              <a:gd name="connsiteY20" fmla="*/ 2059014 h 4325695"/>
              <a:gd name="connsiteX21" fmla="*/ 2177441 w 3833520"/>
              <a:gd name="connsiteY21" fmla="*/ 1342322 h 4325695"/>
              <a:gd name="connsiteX22" fmla="*/ 1868522 w 3833520"/>
              <a:gd name="connsiteY22" fmla="*/ 1601813 h 4325695"/>
              <a:gd name="connsiteX23" fmla="*/ 1657720 w 3833520"/>
              <a:gd name="connsiteY23" fmla="*/ 1791161 h 4325695"/>
              <a:gd name="connsiteX24" fmla="*/ 1695528 w 3833520"/>
              <a:gd name="connsiteY24" fmla="*/ 1898376 h 4325695"/>
              <a:gd name="connsiteX25" fmla="*/ 1801625 w 3833520"/>
              <a:gd name="connsiteY25" fmla="*/ 2188637 h 4325695"/>
              <a:gd name="connsiteX26" fmla="*/ 1917947 w 3833520"/>
              <a:gd name="connsiteY26" fmla="*/ 2540924 h 4325695"/>
              <a:gd name="connsiteX27" fmla="*/ 1892048 w 3833520"/>
              <a:gd name="connsiteY27" fmla="*/ 3084500 h 4325695"/>
              <a:gd name="connsiteX28" fmla="*/ 1621385 w 3833520"/>
              <a:gd name="connsiteY28" fmla="*/ 3492394 h 4325695"/>
              <a:gd name="connsiteX29" fmla="*/ 1062150 w 3833520"/>
              <a:gd name="connsiteY29" fmla="*/ 3852166 h 4325695"/>
              <a:gd name="connsiteX30" fmla="*/ 744055 w 3833520"/>
              <a:gd name="connsiteY30" fmla="*/ 4011379 h 4325695"/>
              <a:gd name="connsiteX31" fmla="*/ 330528 w 3833520"/>
              <a:gd name="connsiteY31" fmla="*/ 4177947 h 4325695"/>
              <a:gd name="connsiteX32" fmla="*/ 237428 w 3833520"/>
              <a:gd name="connsiteY32" fmla="*/ 4295584 h 4325695"/>
              <a:gd name="connsiteX33" fmla="*/ 103575 w 3833520"/>
              <a:gd name="connsiteY33" fmla="*/ 4247531 h 4325695"/>
              <a:gd name="connsiteX34" fmla="*/ 2650 w 3833520"/>
              <a:gd name="connsiteY34" fmla="*/ 3405898 h 4325695"/>
              <a:gd name="connsiteX35" fmla="*/ 150932 w 3833520"/>
              <a:gd name="connsiteY35" fmla="*/ 2812772 h 4325695"/>
              <a:gd name="connsiteX36" fmla="*/ 113860 w 3833520"/>
              <a:gd name="connsiteY36" fmla="*/ 2664492 h 4325695"/>
              <a:gd name="connsiteX37" fmla="*/ 373353 w 3833520"/>
              <a:gd name="connsiteY37" fmla="*/ 2232005 h 4325695"/>
              <a:gd name="connsiteX38" fmla="*/ 360996 w 3833520"/>
              <a:gd name="connsiteY38" fmla="*/ 2009584 h 4325695"/>
              <a:gd name="connsiteX39" fmla="*/ 471215 w 3833520"/>
              <a:gd name="connsiteY39" fmla="*/ 1842520 h 4325695"/>
              <a:gd name="connsiteX0" fmla="*/ 471215 w 3833545"/>
              <a:gd name="connsiteY0" fmla="*/ 1842520 h 4325695"/>
              <a:gd name="connsiteX1" fmla="*/ 719344 w 3833545"/>
              <a:gd name="connsiteY1" fmla="*/ 1255824 h 4325695"/>
              <a:gd name="connsiteX2" fmla="*/ 1199784 w 3833545"/>
              <a:gd name="connsiteY2" fmla="*/ 796172 h 4325695"/>
              <a:gd name="connsiteX3" fmla="*/ 1683171 w 3833545"/>
              <a:gd name="connsiteY3" fmla="*/ 798623 h 4325695"/>
              <a:gd name="connsiteX4" fmla="*/ 1646101 w 3833545"/>
              <a:gd name="connsiteY4" fmla="*/ 1428817 h 4325695"/>
              <a:gd name="connsiteX5" fmla="*/ 1955019 w 3833545"/>
              <a:gd name="connsiteY5" fmla="*/ 1194040 h 4325695"/>
              <a:gd name="connsiteX6" fmla="*/ 1967377 w 3833545"/>
              <a:gd name="connsiteY6" fmla="*/ 119003 h 4325695"/>
              <a:gd name="connsiteX7" fmla="*/ 2140371 w 3833545"/>
              <a:gd name="connsiteY7" fmla="*/ 32506 h 4325695"/>
              <a:gd name="connsiteX8" fmla="*/ 2362793 w 3833545"/>
              <a:gd name="connsiteY8" fmla="*/ 44863 h 4325695"/>
              <a:gd name="connsiteX9" fmla="*/ 2362793 w 3833545"/>
              <a:gd name="connsiteY9" fmla="*/ 452636 h 4325695"/>
              <a:gd name="connsiteX10" fmla="*/ 2325723 w 3833545"/>
              <a:gd name="connsiteY10" fmla="*/ 983977 h 4325695"/>
              <a:gd name="connsiteX11" fmla="*/ 3178338 w 3833545"/>
              <a:gd name="connsiteY11" fmla="*/ 2009587 h 4325695"/>
              <a:gd name="connsiteX12" fmla="*/ 3203052 w 3833545"/>
              <a:gd name="connsiteY12" fmla="*/ 2157869 h 4325695"/>
              <a:gd name="connsiteX13" fmla="*/ 3833248 w 3833545"/>
              <a:gd name="connsiteY13" fmla="*/ 3035198 h 4325695"/>
              <a:gd name="connsiteX14" fmla="*/ 3165982 w 3833545"/>
              <a:gd name="connsiteY14" fmla="*/ 3640680 h 4325695"/>
              <a:gd name="connsiteX15" fmla="*/ 2745852 w 3833545"/>
              <a:gd name="connsiteY15" fmla="*/ 3504755 h 4325695"/>
              <a:gd name="connsiteX16" fmla="*/ 2609928 w 3833545"/>
              <a:gd name="connsiteY16" fmla="*/ 3381187 h 4325695"/>
              <a:gd name="connsiteX17" fmla="*/ 2609928 w 3833545"/>
              <a:gd name="connsiteY17" fmla="*/ 3257620 h 4325695"/>
              <a:gd name="connsiteX18" fmla="*/ 2486360 w 3833545"/>
              <a:gd name="connsiteY18" fmla="*/ 3146409 h 4325695"/>
              <a:gd name="connsiteX19" fmla="*/ 2399863 w 3833545"/>
              <a:gd name="connsiteY19" fmla="*/ 2726279 h 4325695"/>
              <a:gd name="connsiteX20" fmla="*/ 2721138 w 3833545"/>
              <a:gd name="connsiteY20" fmla="*/ 2059014 h 4325695"/>
              <a:gd name="connsiteX21" fmla="*/ 2177441 w 3833545"/>
              <a:gd name="connsiteY21" fmla="*/ 1342322 h 4325695"/>
              <a:gd name="connsiteX22" fmla="*/ 1868522 w 3833545"/>
              <a:gd name="connsiteY22" fmla="*/ 1601813 h 4325695"/>
              <a:gd name="connsiteX23" fmla="*/ 1657720 w 3833545"/>
              <a:gd name="connsiteY23" fmla="*/ 1791161 h 4325695"/>
              <a:gd name="connsiteX24" fmla="*/ 1695528 w 3833545"/>
              <a:gd name="connsiteY24" fmla="*/ 1898376 h 4325695"/>
              <a:gd name="connsiteX25" fmla="*/ 1801625 w 3833545"/>
              <a:gd name="connsiteY25" fmla="*/ 2188637 h 4325695"/>
              <a:gd name="connsiteX26" fmla="*/ 1917947 w 3833545"/>
              <a:gd name="connsiteY26" fmla="*/ 2540924 h 4325695"/>
              <a:gd name="connsiteX27" fmla="*/ 1892048 w 3833545"/>
              <a:gd name="connsiteY27" fmla="*/ 3084500 h 4325695"/>
              <a:gd name="connsiteX28" fmla="*/ 1621385 w 3833545"/>
              <a:gd name="connsiteY28" fmla="*/ 3492394 h 4325695"/>
              <a:gd name="connsiteX29" fmla="*/ 1062150 w 3833545"/>
              <a:gd name="connsiteY29" fmla="*/ 3852166 h 4325695"/>
              <a:gd name="connsiteX30" fmla="*/ 744055 w 3833545"/>
              <a:gd name="connsiteY30" fmla="*/ 4011379 h 4325695"/>
              <a:gd name="connsiteX31" fmla="*/ 330528 w 3833545"/>
              <a:gd name="connsiteY31" fmla="*/ 4177947 h 4325695"/>
              <a:gd name="connsiteX32" fmla="*/ 237428 w 3833545"/>
              <a:gd name="connsiteY32" fmla="*/ 4295584 h 4325695"/>
              <a:gd name="connsiteX33" fmla="*/ 103575 w 3833545"/>
              <a:gd name="connsiteY33" fmla="*/ 4247531 h 4325695"/>
              <a:gd name="connsiteX34" fmla="*/ 2650 w 3833545"/>
              <a:gd name="connsiteY34" fmla="*/ 3405898 h 4325695"/>
              <a:gd name="connsiteX35" fmla="*/ 150932 w 3833545"/>
              <a:gd name="connsiteY35" fmla="*/ 2812772 h 4325695"/>
              <a:gd name="connsiteX36" fmla="*/ 113860 w 3833545"/>
              <a:gd name="connsiteY36" fmla="*/ 2664492 h 4325695"/>
              <a:gd name="connsiteX37" fmla="*/ 373353 w 3833545"/>
              <a:gd name="connsiteY37" fmla="*/ 2232005 h 4325695"/>
              <a:gd name="connsiteX38" fmla="*/ 360996 w 3833545"/>
              <a:gd name="connsiteY38" fmla="*/ 2009584 h 4325695"/>
              <a:gd name="connsiteX39" fmla="*/ 471215 w 3833545"/>
              <a:gd name="connsiteY39" fmla="*/ 1842520 h 4325695"/>
              <a:gd name="connsiteX0" fmla="*/ 471215 w 4282039"/>
              <a:gd name="connsiteY0" fmla="*/ 1842520 h 4325695"/>
              <a:gd name="connsiteX1" fmla="*/ 719344 w 4282039"/>
              <a:gd name="connsiteY1" fmla="*/ 1255824 h 4325695"/>
              <a:gd name="connsiteX2" fmla="*/ 1199784 w 4282039"/>
              <a:gd name="connsiteY2" fmla="*/ 796172 h 4325695"/>
              <a:gd name="connsiteX3" fmla="*/ 1683171 w 4282039"/>
              <a:gd name="connsiteY3" fmla="*/ 798623 h 4325695"/>
              <a:gd name="connsiteX4" fmla="*/ 1646101 w 4282039"/>
              <a:gd name="connsiteY4" fmla="*/ 1428817 h 4325695"/>
              <a:gd name="connsiteX5" fmla="*/ 1955019 w 4282039"/>
              <a:gd name="connsiteY5" fmla="*/ 1194040 h 4325695"/>
              <a:gd name="connsiteX6" fmla="*/ 1967377 w 4282039"/>
              <a:gd name="connsiteY6" fmla="*/ 119003 h 4325695"/>
              <a:gd name="connsiteX7" fmla="*/ 2140371 w 4282039"/>
              <a:gd name="connsiteY7" fmla="*/ 32506 h 4325695"/>
              <a:gd name="connsiteX8" fmla="*/ 2362793 w 4282039"/>
              <a:gd name="connsiteY8" fmla="*/ 44863 h 4325695"/>
              <a:gd name="connsiteX9" fmla="*/ 2362793 w 4282039"/>
              <a:gd name="connsiteY9" fmla="*/ 452636 h 4325695"/>
              <a:gd name="connsiteX10" fmla="*/ 2325723 w 4282039"/>
              <a:gd name="connsiteY10" fmla="*/ 983977 h 4325695"/>
              <a:gd name="connsiteX11" fmla="*/ 3178338 w 4282039"/>
              <a:gd name="connsiteY11" fmla="*/ 2009587 h 4325695"/>
              <a:gd name="connsiteX12" fmla="*/ 3203052 w 4282039"/>
              <a:gd name="connsiteY12" fmla="*/ 2157869 h 4325695"/>
              <a:gd name="connsiteX13" fmla="*/ 3833248 w 4282039"/>
              <a:gd name="connsiteY13" fmla="*/ 3035198 h 4325695"/>
              <a:gd name="connsiteX14" fmla="*/ 4265733 w 4282039"/>
              <a:gd name="connsiteY14" fmla="*/ 4159663 h 4325695"/>
              <a:gd name="connsiteX15" fmla="*/ 3165982 w 4282039"/>
              <a:gd name="connsiteY15" fmla="*/ 3640680 h 4325695"/>
              <a:gd name="connsiteX16" fmla="*/ 2745852 w 4282039"/>
              <a:gd name="connsiteY16" fmla="*/ 3504755 h 4325695"/>
              <a:gd name="connsiteX17" fmla="*/ 2609928 w 4282039"/>
              <a:gd name="connsiteY17" fmla="*/ 3381187 h 4325695"/>
              <a:gd name="connsiteX18" fmla="*/ 2609928 w 4282039"/>
              <a:gd name="connsiteY18" fmla="*/ 3257620 h 4325695"/>
              <a:gd name="connsiteX19" fmla="*/ 2486360 w 4282039"/>
              <a:gd name="connsiteY19" fmla="*/ 3146409 h 4325695"/>
              <a:gd name="connsiteX20" fmla="*/ 2399863 w 4282039"/>
              <a:gd name="connsiteY20" fmla="*/ 2726279 h 4325695"/>
              <a:gd name="connsiteX21" fmla="*/ 2721138 w 4282039"/>
              <a:gd name="connsiteY21" fmla="*/ 2059014 h 4325695"/>
              <a:gd name="connsiteX22" fmla="*/ 2177441 w 4282039"/>
              <a:gd name="connsiteY22" fmla="*/ 1342322 h 4325695"/>
              <a:gd name="connsiteX23" fmla="*/ 1868522 w 4282039"/>
              <a:gd name="connsiteY23" fmla="*/ 1601813 h 4325695"/>
              <a:gd name="connsiteX24" fmla="*/ 1657720 w 4282039"/>
              <a:gd name="connsiteY24" fmla="*/ 1791161 h 4325695"/>
              <a:gd name="connsiteX25" fmla="*/ 1695528 w 4282039"/>
              <a:gd name="connsiteY25" fmla="*/ 1898376 h 4325695"/>
              <a:gd name="connsiteX26" fmla="*/ 1801625 w 4282039"/>
              <a:gd name="connsiteY26" fmla="*/ 2188637 h 4325695"/>
              <a:gd name="connsiteX27" fmla="*/ 1917947 w 4282039"/>
              <a:gd name="connsiteY27" fmla="*/ 2540924 h 4325695"/>
              <a:gd name="connsiteX28" fmla="*/ 1892048 w 4282039"/>
              <a:gd name="connsiteY28" fmla="*/ 3084500 h 4325695"/>
              <a:gd name="connsiteX29" fmla="*/ 1621385 w 4282039"/>
              <a:gd name="connsiteY29" fmla="*/ 3492394 h 4325695"/>
              <a:gd name="connsiteX30" fmla="*/ 1062150 w 4282039"/>
              <a:gd name="connsiteY30" fmla="*/ 3852166 h 4325695"/>
              <a:gd name="connsiteX31" fmla="*/ 744055 w 4282039"/>
              <a:gd name="connsiteY31" fmla="*/ 4011379 h 4325695"/>
              <a:gd name="connsiteX32" fmla="*/ 330528 w 4282039"/>
              <a:gd name="connsiteY32" fmla="*/ 4177947 h 4325695"/>
              <a:gd name="connsiteX33" fmla="*/ 237428 w 4282039"/>
              <a:gd name="connsiteY33" fmla="*/ 4295584 h 4325695"/>
              <a:gd name="connsiteX34" fmla="*/ 103575 w 4282039"/>
              <a:gd name="connsiteY34" fmla="*/ 4247531 h 4325695"/>
              <a:gd name="connsiteX35" fmla="*/ 2650 w 4282039"/>
              <a:gd name="connsiteY35" fmla="*/ 3405898 h 4325695"/>
              <a:gd name="connsiteX36" fmla="*/ 150932 w 4282039"/>
              <a:gd name="connsiteY36" fmla="*/ 2812772 h 4325695"/>
              <a:gd name="connsiteX37" fmla="*/ 113860 w 4282039"/>
              <a:gd name="connsiteY37" fmla="*/ 2664492 h 4325695"/>
              <a:gd name="connsiteX38" fmla="*/ 373353 w 4282039"/>
              <a:gd name="connsiteY38" fmla="*/ 2232005 h 4325695"/>
              <a:gd name="connsiteX39" fmla="*/ 360996 w 4282039"/>
              <a:gd name="connsiteY39" fmla="*/ 2009584 h 4325695"/>
              <a:gd name="connsiteX40" fmla="*/ 471215 w 4282039"/>
              <a:gd name="connsiteY40" fmla="*/ 1842520 h 4325695"/>
              <a:gd name="connsiteX0" fmla="*/ 471215 w 4265782"/>
              <a:gd name="connsiteY0" fmla="*/ 1842520 h 4325695"/>
              <a:gd name="connsiteX1" fmla="*/ 719344 w 4265782"/>
              <a:gd name="connsiteY1" fmla="*/ 1255824 h 4325695"/>
              <a:gd name="connsiteX2" fmla="*/ 1199784 w 4265782"/>
              <a:gd name="connsiteY2" fmla="*/ 796172 h 4325695"/>
              <a:gd name="connsiteX3" fmla="*/ 1683171 w 4265782"/>
              <a:gd name="connsiteY3" fmla="*/ 798623 h 4325695"/>
              <a:gd name="connsiteX4" fmla="*/ 1646101 w 4265782"/>
              <a:gd name="connsiteY4" fmla="*/ 1428817 h 4325695"/>
              <a:gd name="connsiteX5" fmla="*/ 1955019 w 4265782"/>
              <a:gd name="connsiteY5" fmla="*/ 1194040 h 4325695"/>
              <a:gd name="connsiteX6" fmla="*/ 1967377 w 4265782"/>
              <a:gd name="connsiteY6" fmla="*/ 119003 h 4325695"/>
              <a:gd name="connsiteX7" fmla="*/ 2140371 w 4265782"/>
              <a:gd name="connsiteY7" fmla="*/ 32506 h 4325695"/>
              <a:gd name="connsiteX8" fmla="*/ 2362793 w 4265782"/>
              <a:gd name="connsiteY8" fmla="*/ 44863 h 4325695"/>
              <a:gd name="connsiteX9" fmla="*/ 2362793 w 4265782"/>
              <a:gd name="connsiteY9" fmla="*/ 452636 h 4325695"/>
              <a:gd name="connsiteX10" fmla="*/ 2325723 w 4265782"/>
              <a:gd name="connsiteY10" fmla="*/ 983977 h 4325695"/>
              <a:gd name="connsiteX11" fmla="*/ 3178338 w 4265782"/>
              <a:gd name="connsiteY11" fmla="*/ 2009587 h 4325695"/>
              <a:gd name="connsiteX12" fmla="*/ 3203052 w 4265782"/>
              <a:gd name="connsiteY12" fmla="*/ 2157869 h 4325695"/>
              <a:gd name="connsiteX13" fmla="*/ 3833248 w 4265782"/>
              <a:gd name="connsiteY13" fmla="*/ 3035198 h 4325695"/>
              <a:gd name="connsiteX14" fmla="*/ 4265733 w 4265782"/>
              <a:gd name="connsiteY14" fmla="*/ 4159663 h 4325695"/>
              <a:gd name="connsiteX15" fmla="*/ 3833247 w 4265782"/>
              <a:gd name="connsiteY15" fmla="*/ 4023739 h 4325695"/>
              <a:gd name="connsiteX16" fmla="*/ 3165982 w 4265782"/>
              <a:gd name="connsiteY16" fmla="*/ 3640680 h 4325695"/>
              <a:gd name="connsiteX17" fmla="*/ 2745852 w 4265782"/>
              <a:gd name="connsiteY17" fmla="*/ 3504755 h 4325695"/>
              <a:gd name="connsiteX18" fmla="*/ 2609928 w 4265782"/>
              <a:gd name="connsiteY18" fmla="*/ 3381187 h 4325695"/>
              <a:gd name="connsiteX19" fmla="*/ 2609928 w 4265782"/>
              <a:gd name="connsiteY19" fmla="*/ 3257620 h 4325695"/>
              <a:gd name="connsiteX20" fmla="*/ 2486360 w 4265782"/>
              <a:gd name="connsiteY20" fmla="*/ 3146409 h 4325695"/>
              <a:gd name="connsiteX21" fmla="*/ 2399863 w 4265782"/>
              <a:gd name="connsiteY21" fmla="*/ 2726279 h 4325695"/>
              <a:gd name="connsiteX22" fmla="*/ 2721138 w 4265782"/>
              <a:gd name="connsiteY22" fmla="*/ 2059014 h 4325695"/>
              <a:gd name="connsiteX23" fmla="*/ 2177441 w 4265782"/>
              <a:gd name="connsiteY23" fmla="*/ 1342322 h 4325695"/>
              <a:gd name="connsiteX24" fmla="*/ 1868522 w 4265782"/>
              <a:gd name="connsiteY24" fmla="*/ 1601813 h 4325695"/>
              <a:gd name="connsiteX25" fmla="*/ 1657720 w 4265782"/>
              <a:gd name="connsiteY25" fmla="*/ 1791161 h 4325695"/>
              <a:gd name="connsiteX26" fmla="*/ 1695528 w 4265782"/>
              <a:gd name="connsiteY26" fmla="*/ 1898376 h 4325695"/>
              <a:gd name="connsiteX27" fmla="*/ 1801625 w 4265782"/>
              <a:gd name="connsiteY27" fmla="*/ 2188637 h 4325695"/>
              <a:gd name="connsiteX28" fmla="*/ 1917947 w 4265782"/>
              <a:gd name="connsiteY28" fmla="*/ 2540924 h 4325695"/>
              <a:gd name="connsiteX29" fmla="*/ 1892048 w 4265782"/>
              <a:gd name="connsiteY29" fmla="*/ 3084500 h 4325695"/>
              <a:gd name="connsiteX30" fmla="*/ 1621385 w 4265782"/>
              <a:gd name="connsiteY30" fmla="*/ 3492394 h 4325695"/>
              <a:gd name="connsiteX31" fmla="*/ 1062150 w 4265782"/>
              <a:gd name="connsiteY31" fmla="*/ 3852166 h 4325695"/>
              <a:gd name="connsiteX32" fmla="*/ 744055 w 4265782"/>
              <a:gd name="connsiteY32" fmla="*/ 4011379 h 4325695"/>
              <a:gd name="connsiteX33" fmla="*/ 330528 w 4265782"/>
              <a:gd name="connsiteY33" fmla="*/ 4177947 h 4325695"/>
              <a:gd name="connsiteX34" fmla="*/ 237428 w 4265782"/>
              <a:gd name="connsiteY34" fmla="*/ 4295584 h 4325695"/>
              <a:gd name="connsiteX35" fmla="*/ 103575 w 4265782"/>
              <a:gd name="connsiteY35" fmla="*/ 4247531 h 4325695"/>
              <a:gd name="connsiteX36" fmla="*/ 2650 w 4265782"/>
              <a:gd name="connsiteY36" fmla="*/ 3405898 h 4325695"/>
              <a:gd name="connsiteX37" fmla="*/ 150932 w 4265782"/>
              <a:gd name="connsiteY37" fmla="*/ 2812772 h 4325695"/>
              <a:gd name="connsiteX38" fmla="*/ 113860 w 4265782"/>
              <a:gd name="connsiteY38" fmla="*/ 2664492 h 4325695"/>
              <a:gd name="connsiteX39" fmla="*/ 373353 w 4265782"/>
              <a:gd name="connsiteY39" fmla="*/ 2232005 h 4325695"/>
              <a:gd name="connsiteX40" fmla="*/ 360996 w 4265782"/>
              <a:gd name="connsiteY40" fmla="*/ 2009584 h 4325695"/>
              <a:gd name="connsiteX41" fmla="*/ 471215 w 4265782"/>
              <a:gd name="connsiteY41" fmla="*/ 1842520 h 4325695"/>
              <a:gd name="connsiteX0" fmla="*/ 471215 w 4265773"/>
              <a:gd name="connsiteY0" fmla="*/ 1842520 h 4325695"/>
              <a:gd name="connsiteX1" fmla="*/ 719344 w 4265773"/>
              <a:gd name="connsiteY1" fmla="*/ 1255824 h 4325695"/>
              <a:gd name="connsiteX2" fmla="*/ 1199784 w 4265773"/>
              <a:gd name="connsiteY2" fmla="*/ 796172 h 4325695"/>
              <a:gd name="connsiteX3" fmla="*/ 1683171 w 4265773"/>
              <a:gd name="connsiteY3" fmla="*/ 798623 h 4325695"/>
              <a:gd name="connsiteX4" fmla="*/ 1646101 w 4265773"/>
              <a:gd name="connsiteY4" fmla="*/ 1428817 h 4325695"/>
              <a:gd name="connsiteX5" fmla="*/ 1955019 w 4265773"/>
              <a:gd name="connsiteY5" fmla="*/ 1194040 h 4325695"/>
              <a:gd name="connsiteX6" fmla="*/ 1967377 w 4265773"/>
              <a:gd name="connsiteY6" fmla="*/ 119003 h 4325695"/>
              <a:gd name="connsiteX7" fmla="*/ 2140371 w 4265773"/>
              <a:gd name="connsiteY7" fmla="*/ 32506 h 4325695"/>
              <a:gd name="connsiteX8" fmla="*/ 2362793 w 4265773"/>
              <a:gd name="connsiteY8" fmla="*/ 44863 h 4325695"/>
              <a:gd name="connsiteX9" fmla="*/ 2362793 w 4265773"/>
              <a:gd name="connsiteY9" fmla="*/ 452636 h 4325695"/>
              <a:gd name="connsiteX10" fmla="*/ 2325723 w 4265773"/>
              <a:gd name="connsiteY10" fmla="*/ 983977 h 4325695"/>
              <a:gd name="connsiteX11" fmla="*/ 3178338 w 4265773"/>
              <a:gd name="connsiteY11" fmla="*/ 2009587 h 4325695"/>
              <a:gd name="connsiteX12" fmla="*/ 3203052 w 4265773"/>
              <a:gd name="connsiteY12" fmla="*/ 2157869 h 4325695"/>
              <a:gd name="connsiteX13" fmla="*/ 3833248 w 4265773"/>
              <a:gd name="connsiteY13" fmla="*/ 3035198 h 4325695"/>
              <a:gd name="connsiteX14" fmla="*/ 4265733 w 4265773"/>
              <a:gd name="connsiteY14" fmla="*/ 4159663 h 4325695"/>
              <a:gd name="connsiteX15" fmla="*/ 3833247 w 4265773"/>
              <a:gd name="connsiteY15" fmla="*/ 4023739 h 4325695"/>
              <a:gd name="connsiteX16" fmla="*/ 3511971 w 4265773"/>
              <a:gd name="connsiteY16" fmla="*/ 3949598 h 4325695"/>
              <a:gd name="connsiteX17" fmla="*/ 3165982 w 4265773"/>
              <a:gd name="connsiteY17" fmla="*/ 3640680 h 4325695"/>
              <a:gd name="connsiteX18" fmla="*/ 2745852 w 4265773"/>
              <a:gd name="connsiteY18" fmla="*/ 3504755 h 4325695"/>
              <a:gd name="connsiteX19" fmla="*/ 2609928 w 4265773"/>
              <a:gd name="connsiteY19" fmla="*/ 3381187 h 4325695"/>
              <a:gd name="connsiteX20" fmla="*/ 2609928 w 4265773"/>
              <a:gd name="connsiteY20" fmla="*/ 3257620 h 4325695"/>
              <a:gd name="connsiteX21" fmla="*/ 2486360 w 4265773"/>
              <a:gd name="connsiteY21" fmla="*/ 3146409 h 4325695"/>
              <a:gd name="connsiteX22" fmla="*/ 2399863 w 4265773"/>
              <a:gd name="connsiteY22" fmla="*/ 2726279 h 4325695"/>
              <a:gd name="connsiteX23" fmla="*/ 2721138 w 4265773"/>
              <a:gd name="connsiteY23" fmla="*/ 2059014 h 4325695"/>
              <a:gd name="connsiteX24" fmla="*/ 2177441 w 4265773"/>
              <a:gd name="connsiteY24" fmla="*/ 1342322 h 4325695"/>
              <a:gd name="connsiteX25" fmla="*/ 1868522 w 4265773"/>
              <a:gd name="connsiteY25" fmla="*/ 1601813 h 4325695"/>
              <a:gd name="connsiteX26" fmla="*/ 1657720 w 4265773"/>
              <a:gd name="connsiteY26" fmla="*/ 1791161 h 4325695"/>
              <a:gd name="connsiteX27" fmla="*/ 1695528 w 4265773"/>
              <a:gd name="connsiteY27" fmla="*/ 1898376 h 4325695"/>
              <a:gd name="connsiteX28" fmla="*/ 1801625 w 4265773"/>
              <a:gd name="connsiteY28" fmla="*/ 2188637 h 4325695"/>
              <a:gd name="connsiteX29" fmla="*/ 1917947 w 4265773"/>
              <a:gd name="connsiteY29" fmla="*/ 2540924 h 4325695"/>
              <a:gd name="connsiteX30" fmla="*/ 1892048 w 4265773"/>
              <a:gd name="connsiteY30" fmla="*/ 3084500 h 4325695"/>
              <a:gd name="connsiteX31" fmla="*/ 1621385 w 4265773"/>
              <a:gd name="connsiteY31" fmla="*/ 3492394 h 4325695"/>
              <a:gd name="connsiteX32" fmla="*/ 1062150 w 4265773"/>
              <a:gd name="connsiteY32" fmla="*/ 3852166 h 4325695"/>
              <a:gd name="connsiteX33" fmla="*/ 744055 w 4265773"/>
              <a:gd name="connsiteY33" fmla="*/ 4011379 h 4325695"/>
              <a:gd name="connsiteX34" fmla="*/ 330528 w 4265773"/>
              <a:gd name="connsiteY34" fmla="*/ 4177947 h 4325695"/>
              <a:gd name="connsiteX35" fmla="*/ 237428 w 4265773"/>
              <a:gd name="connsiteY35" fmla="*/ 4295584 h 4325695"/>
              <a:gd name="connsiteX36" fmla="*/ 103575 w 4265773"/>
              <a:gd name="connsiteY36" fmla="*/ 4247531 h 4325695"/>
              <a:gd name="connsiteX37" fmla="*/ 2650 w 4265773"/>
              <a:gd name="connsiteY37" fmla="*/ 3405898 h 4325695"/>
              <a:gd name="connsiteX38" fmla="*/ 150932 w 4265773"/>
              <a:gd name="connsiteY38" fmla="*/ 2812772 h 4325695"/>
              <a:gd name="connsiteX39" fmla="*/ 113860 w 4265773"/>
              <a:gd name="connsiteY39" fmla="*/ 2664492 h 4325695"/>
              <a:gd name="connsiteX40" fmla="*/ 373353 w 4265773"/>
              <a:gd name="connsiteY40" fmla="*/ 2232005 h 4325695"/>
              <a:gd name="connsiteX41" fmla="*/ 360996 w 4265773"/>
              <a:gd name="connsiteY41" fmla="*/ 2009584 h 4325695"/>
              <a:gd name="connsiteX42" fmla="*/ 471215 w 4265773"/>
              <a:gd name="connsiteY42" fmla="*/ 1842520 h 4325695"/>
              <a:gd name="connsiteX0" fmla="*/ 471215 w 4265773"/>
              <a:gd name="connsiteY0" fmla="*/ 1842520 h 4325695"/>
              <a:gd name="connsiteX1" fmla="*/ 719344 w 4265773"/>
              <a:gd name="connsiteY1" fmla="*/ 1255824 h 4325695"/>
              <a:gd name="connsiteX2" fmla="*/ 1199784 w 4265773"/>
              <a:gd name="connsiteY2" fmla="*/ 796172 h 4325695"/>
              <a:gd name="connsiteX3" fmla="*/ 1683171 w 4265773"/>
              <a:gd name="connsiteY3" fmla="*/ 798623 h 4325695"/>
              <a:gd name="connsiteX4" fmla="*/ 1646101 w 4265773"/>
              <a:gd name="connsiteY4" fmla="*/ 1428817 h 4325695"/>
              <a:gd name="connsiteX5" fmla="*/ 1955019 w 4265773"/>
              <a:gd name="connsiteY5" fmla="*/ 1194040 h 4325695"/>
              <a:gd name="connsiteX6" fmla="*/ 1967377 w 4265773"/>
              <a:gd name="connsiteY6" fmla="*/ 119003 h 4325695"/>
              <a:gd name="connsiteX7" fmla="*/ 2140371 w 4265773"/>
              <a:gd name="connsiteY7" fmla="*/ 32506 h 4325695"/>
              <a:gd name="connsiteX8" fmla="*/ 2362793 w 4265773"/>
              <a:gd name="connsiteY8" fmla="*/ 44863 h 4325695"/>
              <a:gd name="connsiteX9" fmla="*/ 2362793 w 4265773"/>
              <a:gd name="connsiteY9" fmla="*/ 452636 h 4325695"/>
              <a:gd name="connsiteX10" fmla="*/ 2325723 w 4265773"/>
              <a:gd name="connsiteY10" fmla="*/ 983977 h 4325695"/>
              <a:gd name="connsiteX11" fmla="*/ 3178338 w 4265773"/>
              <a:gd name="connsiteY11" fmla="*/ 2009587 h 4325695"/>
              <a:gd name="connsiteX12" fmla="*/ 3203052 w 4265773"/>
              <a:gd name="connsiteY12" fmla="*/ 2157869 h 4325695"/>
              <a:gd name="connsiteX13" fmla="*/ 3833248 w 4265773"/>
              <a:gd name="connsiteY13" fmla="*/ 3035198 h 4325695"/>
              <a:gd name="connsiteX14" fmla="*/ 4265733 w 4265773"/>
              <a:gd name="connsiteY14" fmla="*/ 4159663 h 4325695"/>
              <a:gd name="connsiteX15" fmla="*/ 3833247 w 4265773"/>
              <a:gd name="connsiteY15" fmla="*/ 4023739 h 4325695"/>
              <a:gd name="connsiteX16" fmla="*/ 3511971 w 4265773"/>
              <a:gd name="connsiteY16" fmla="*/ 3949598 h 4325695"/>
              <a:gd name="connsiteX17" fmla="*/ 3153626 w 4265773"/>
              <a:gd name="connsiteY17" fmla="*/ 3727177 h 4325695"/>
              <a:gd name="connsiteX18" fmla="*/ 2745852 w 4265773"/>
              <a:gd name="connsiteY18" fmla="*/ 3504755 h 4325695"/>
              <a:gd name="connsiteX19" fmla="*/ 2609928 w 4265773"/>
              <a:gd name="connsiteY19" fmla="*/ 3381187 h 4325695"/>
              <a:gd name="connsiteX20" fmla="*/ 2609928 w 4265773"/>
              <a:gd name="connsiteY20" fmla="*/ 3257620 h 4325695"/>
              <a:gd name="connsiteX21" fmla="*/ 2486360 w 4265773"/>
              <a:gd name="connsiteY21" fmla="*/ 3146409 h 4325695"/>
              <a:gd name="connsiteX22" fmla="*/ 2399863 w 4265773"/>
              <a:gd name="connsiteY22" fmla="*/ 2726279 h 4325695"/>
              <a:gd name="connsiteX23" fmla="*/ 2721138 w 4265773"/>
              <a:gd name="connsiteY23" fmla="*/ 2059014 h 4325695"/>
              <a:gd name="connsiteX24" fmla="*/ 2177441 w 4265773"/>
              <a:gd name="connsiteY24" fmla="*/ 1342322 h 4325695"/>
              <a:gd name="connsiteX25" fmla="*/ 1868522 w 4265773"/>
              <a:gd name="connsiteY25" fmla="*/ 1601813 h 4325695"/>
              <a:gd name="connsiteX26" fmla="*/ 1657720 w 4265773"/>
              <a:gd name="connsiteY26" fmla="*/ 1791161 h 4325695"/>
              <a:gd name="connsiteX27" fmla="*/ 1695528 w 4265773"/>
              <a:gd name="connsiteY27" fmla="*/ 1898376 h 4325695"/>
              <a:gd name="connsiteX28" fmla="*/ 1801625 w 4265773"/>
              <a:gd name="connsiteY28" fmla="*/ 2188637 h 4325695"/>
              <a:gd name="connsiteX29" fmla="*/ 1917947 w 4265773"/>
              <a:gd name="connsiteY29" fmla="*/ 2540924 h 4325695"/>
              <a:gd name="connsiteX30" fmla="*/ 1892048 w 4265773"/>
              <a:gd name="connsiteY30" fmla="*/ 3084500 h 4325695"/>
              <a:gd name="connsiteX31" fmla="*/ 1621385 w 4265773"/>
              <a:gd name="connsiteY31" fmla="*/ 3492394 h 4325695"/>
              <a:gd name="connsiteX32" fmla="*/ 1062150 w 4265773"/>
              <a:gd name="connsiteY32" fmla="*/ 3852166 h 4325695"/>
              <a:gd name="connsiteX33" fmla="*/ 744055 w 4265773"/>
              <a:gd name="connsiteY33" fmla="*/ 4011379 h 4325695"/>
              <a:gd name="connsiteX34" fmla="*/ 330528 w 4265773"/>
              <a:gd name="connsiteY34" fmla="*/ 4177947 h 4325695"/>
              <a:gd name="connsiteX35" fmla="*/ 237428 w 4265773"/>
              <a:gd name="connsiteY35" fmla="*/ 4295584 h 4325695"/>
              <a:gd name="connsiteX36" fmla="*/ 103575 w 4265773"/>
              <a:gd name="connsiteY36" fmla="*/ 4247531 h 4325695"/>
              <a:gd name="connsiteX37" fmla="*/ 2650 w 4265773"/>
              <a:gd name="connsiteY37" fmla="*/ 3405898 h 4325695"/>
              <a:gd name="connsiteX38" fmla="*/ 150932 w 4265773"/>
              <a:gd name="connsiteY38" fmla="*/ 2812772 h 4325695"/>
              <a:gd name="connsiteX39" fmla="*/ 113860 w 4265773"/>
              <a:gd name="connsiteY39" fmla="*/ 2664492 h 4325695"/>
              <a:gd name="connsiteX40" fmla="*/ 373353 w 4265773"/>
              <a:gd name="connsiteY40" fmla="*/ 2232005 h 4325695"/>
              <a:gd name="connsiteX41" fmla="*/ 360996 w 4265773"/>
              <a:gd name="connsiteY41" fmla="*/ 2009584 h 4325695"/>
              <a:gd name="connsiteX42" fmla="*/ 471215 w 4265773"/>
              <a:gd name="connsiteY42" fmla="*/ 1842520 h 4325695"/>
              <a:gd name="connsiteX0" fmla="*/ 471215 w 4265773"/>
              <a:gd name="connsiteY0" fmla="*/ 1842520 h 4325695"/>
              <a:gd name="connsiteX1" fmla="*/ 719344 w 4265773"/>
              <a:gd name="connsiteY1" fmla="*/ 1255824 h 4325695"/>
              <a:gd name="connsiteX2" fmla="*/ 1199784 w 4265773"/>
              <a:gd name="connsiteY2" fmla="*/ 796172 h 4325695"/>
              <a:gd name="connsiteX3" fmla="*/ 1683171 w 4265773"/>
              <a:gd name="connsiteY3" fmla="*/ 798623 h 4325695"/>
              <a:gd name="connsiteX4" fmla="*/ 1646101 w 4265773"/>
              <a:gd name="connsiteY4" fmla="*/ 1428817 h 4325695"/>
              <a:gd name="connsiteX5" fmla="*/ 1955019 w 4265773"/>
              <a:gd name="connsiteY5" fmla="*/ 1194040 h 4325695"/>
              <a:gd name="connsiteX6" fmla="*/ 1967377 w 4265773"/>
              <a:gd name="connsiteY6" fmla="*/ 119003 h 4325695"/>
              <a:gd name="connsiteX7" fmla="*/ 2140371 w 4265773"/>
              <a:gd name="connsiteY7" fmla="*/ 32506 h 4325695"/>
              <a:gd name="connsiteX8" fmla="*/ 2362793 w 4265773"/>
              <a:gd name="connsiteY8" fmla="*/ 44863 h 4325695"/>
              <a:gd name="connsiteX9" fmla="*/ 2362793 w 4265773"/>
              <a:gd name="connsiteY9" fmla="*/ 452636 h 4325695"/>
              <a:gd name="connsiteX10" fmla="*/ 2325723 w 4265773"/>
              <a:gd name="connsiteY10" fmla="*/ 983977 h 4325695"/>
              <a:gd name="connsiteX11" fmla="*/ 3178338 w 4265773"/>
              <a:gd name="connsiteY11" fmla="*/ 2009587 h 4325695"/>
              <a:gd name="connsiteX12" fmla="*/ 3203052 w 4265773"/>
              <a:gd name="connsiteY12" fmla="*/ 2157869 h 4325695"/>
              <a:gd name="connsiteX13" fmla="*/ 4203951 w 4265773"/>
              <a:gd name="connsiteY13" fmla="*/ 2590355 h 4325695"/>
              <a:gd name="connsiteX14" fmla="*/ 4265733 w 4265773"/>
              <a:gd name="connsiteY14" fmla="*/ 4159663 h 4325695"/>
              <a:gd name="connsiteX15" fmla="*/ 3833247 w 4265773"/>
              <a:gd name="connsiteY15" fmla="*/ 4023739 h 4325695"/>
              <a:gd name="connsiteX16" fmla="*/ 3511971 w 4265773"/>
              <a:gd name="connsiteY16" fmla="*/ 3949598 h 4325695"/>
              <a:gd name="connsiteX17" fmla="*/ 3153626 w 4265773"/>
              <a:gd name="connsiteY17" fmla="*/ 3727177 h 4325695"/>
              <a:gd name="connsiteX18" fmla="*/ 2745852 w 4265773"/>
              <a:gd name="connsiteY18" fmla="*/ 3504755 h 4325695"/>
              <a:gd name="connsiteX19" fmla="*/ 2609928 w 4265773"/>
              <a:gd name="connsiteY19" fmla="*/ 3381187 h 4325695"/>
              <a:gd name="connsiteX20" fmla="*/ 2609928 w 4265773"/>
              <a:gd name="connsiteY20" fmla="*/ 3257620 h 4325695"/>
              <a:gd name="connsiteX21" fmla="*/ 2486360 w 4265773"/>
              <a:gd name="connsiteY21" fmla="*/ 3146409 h 4325695"/>
              <a:gd name="connsiteX22" fmla="*/ 2399863 w 4265773"/>
              <a:gd name="connsiteY22" fmla="*/ 2726279 h 4325695"/>
              <a:gd name="connsiteX23" fmla="*/ 2721138 w 4265773"/>
              <a:gd name="connsiteY23" fmla="*/ 2059014 h 4325695"/>
              <a:gd name="connsiteX24" fmla="*/ 2177441 w 4265773"/>
              <a:gd name="connsiteY24" fmla="*/ 1342322 h 4325695"/>
              <a:gd name="connsiteX25" fmla="*/ 1868522 w 4265773"/>
              <a:gd name="connsiteY25" fmla="*/ 1601813 h 4325695"/>
              <a:gd name="connsiteX26" fmla="*/ 1657720 w 4265773"/>
              <a:gd name="connsiteY26" fmla="*/ 1791161 h 4325695"/>
              <a:gd name="connsiteX27" fmla="*/ 1695528 w 4265773"/>
              <a:gd name="connsiteY27" fmla="*/ 1898376 h 4325695"/>
              <a:gd name="connsiteX28" fmla="*/ 1801625 w 4265773"/>
              <a:gd name="connsiteY28" fmla="*/ 2188637 h 4325695"/>
              <a:gd name="connsiteX29" fmla="*/ 1917947 w 4265773"/>
              <a:gd name="connsiteY29" fmla="*/ 2540924 h 4325695"/>
              <a:gd name="connsiteX30" fmla="*/ 1892048 w 4265773"/>
              <a:gd name="connsiteY30" fmla="*/ 3084500 h 4325695"/>
              <a:gd name="connsiteX31" fmla="*/ 1621385 w 4265773"/>
              <a:gd name="connsiteY31" fmla="*/ 3492394 h 4325695"/>
              <a:gd name="connsiteX32" fmla="*/ 1062150 w 4265773"/>
              <a:gd name="connsiteY32" fmla="*/ 3852166 h 4325695"/>
              <a:gd name="connsiteX33" fmla="*/ 744055 w 4265773"/>
              <a:gd name="connsiteY33" fmla="*/ 4011379 h 4325695"/>
              <a:gd name="connsiteX34" fmla="*/ 330528 w 4265773"/>
              <a:gd name="connsiteY34" fmla="*/ 4177947 h 4325695"/>
              <a:gd name="connsiteX35" fmla="*/ 237428 w 4265773"/>
              <a:gd name="connsiteY35" fmla="*/ 4295584 h 4325695"/>
              <a:gd name="connsiteX36" fmla="*/ 103575 w 4265773"/>
              <a:gd name="connsiteY36" fmla="*/ 4247531 h 4325695"/>
              <a:gd name="connsiteX37" fmla="*/ 2650 w 4265773"/>
              <a:gd name="connsiteY37" fmla="*/ 3405898 h 4325695"/>
              <a:gd name="connsiteX38" fmla="*/ 150932 w 4265773"/>
              <a:gd name="connsiteY38" fmla="*/ 2812772 h 4325695"/>
              <a:gd name="connsiteX39" fmla="*/ 113860 w 4265773"/>
              <a:gd name="connsiteY39" fmla="*/ 2664492 h 4325695"/>
              <a:gd name="connsiteX40" fmla="*/ 373353 w 4265773"/>
              <a:gd name="connsiteY40" fmla="*/ 2232005 h 4325695"/>
              <a:gd name="connsiteX41" fmla="*/ 360996 w 4265773"/>
              <a:gd name="connsiteY41" fmla="*/ 2009584 h 4325695"/>
              <a:gd name="connsiteX42" fmla="*/ 471215 w 4265773"/>
              <a:gd name="connsiteY42" fmla="*/ 1842520 h 4325695"/>
              <a:gd name="connsiteX0" fmla="*/ 471215 w 4366158"/>
              <a:gd name="connsiteY0" fmla="*/ 1842520 h 4325695"/>
              <a:gd name="connsiteX1" fmla="*/ 719344 w 4366158"/>
              <a:gd name="connsiteY1" fmla="*/ 1255824 h 4325695"/>
              <a:gd name="connsiteX2" fmla="*/ 1199784 w 4366158"/>
              <a:gd name="connsiteY2" fmla="*/ 796172 h 4325695"/>
              <a:gd name="connsiteX3" fmla="*/ 1683171 w 4366158"/>
              <a:gd name="connsiteY3" fmla="*/ 798623 h 4325695"/>
              <a:gd name="connsiteX4" fmla="*/ 1646101 w 4366158"/>
              <a:gd name="connsiteY4" fmla="*/ 1428817 h 4325695"/>
              <a:gd name="connsiteX5" fmla="*/ 1955019 w 4366158"/>
              <a:gd name="connsiteY5" fmla="*/ 1194040 h 4325695"/>
              <a:gd name="connsiteX6" fmla="*/ 1967377 w 4366158"/>
              <a:gd name="connsiteY6" fmla="*/ 119003 h 4325695"/>
              <a:gd name="connsiteX7" fmla="*/ 2140371 w 4366158"/>
              <a:gd name="connsiteY7" fmla="*/ 32506 h 4325695"/>
              <a:gd name="connsiteX8" fmla="*/ 2362793 w 4366158"/>
              <a:gd name="connsiteY8" fmla="*/ 44863 h 4325695"/>
              <a:gd name="connsiteX9" fmla="*/ 2362793 w 4366158"/>
              <a:gd name="connsiteY9" fmla="*/ 452636 h 4325695"/>
              <a:gd name="connsiteX10" fmla="*/ 2325723 w 4366158"/>
              <a:gd name="connsiteY10" fmla="*/ 983977 h 4325695"/>
              <a:gd name="connsiteX11" fmla="*/ 3178338 w 4366158"/>
              <a:gd name="connsiteY11" fmla="*/ 2009587 h 4325695"/>
              <a:gd name="connsiteX12" fmla="*/ 3203052 w 4366158"/>
              <a:gd name="connsiteY12" fmla="*/ 2157869 h 4325695"/>
              <a:gd name="connsiteX13" fmla="*/ 4203951 w 4366158"/>
              <a:gd name="connsiteY13" fmla="*/ 2590355 h 4325695"/>
              <a:gd name="connsiteX14" fmla="*/ 4364588 w 4366158"/>
              <a:gd name="connsiteY14" fmla="*/ 3541825 h 4325695"/>
              <a:gd name="connsiteX15" fmla="*/ 4265733 w 4366158"/>
              <a:gd name="connsiteY15" fmla="*/ 4159663 h 4325695"/>
              <a:gd name="connsiteX16" fmla="*/ 3833247 w 4366158"/>
              <a:gd name="connsiteY16" fmla="*/ 4023739 h 4325695"/>
              <a:gd name="connsiteX17" fmla="*/ 3511971 w 4366158"/>
              <a:gd name="connsiteY17" fmla="*/ 3949598 h 4325695"/>
              <a:gd name="connsiteX18" fmla="*/ 3153626 w 4366158"/>
              <a:gd name="connsiteY18" fmla="*/ 3727177 h 4325695"/>
              <a:gd name="connsiteX19" fmla="*/ 2745852 w 4366158"/>
              <a:gd name="connsiteY19" fmla="*/ 3504755 h 4325695"/>
              <a:gd name="connsiteX20" fmla="*/ 2609928 w 4366158"/>
              <a:gd name="connsiteY20" fmla="*/ 3381187 h 4325695"/>
              <a:gd name="connsiteX21" fmla="*/ 2609928 w 4366158"/>
              <a:gd name="connsiteY21" fmla="*/ 3257620 h 4325695"/>
              <a:gd name="connsiteX22" fmla="*/ 2486360 w 4366158"/>
              <a:gd name="connsiteY22" fmla="*/ 3146409 h 4325695"/>
              <a:gd name="connsiteX23" fmla="*/ 2399863 w 4366158"/>
              <a:gd name="connsiteY23" fmla="*/ 2726279 h 4325695"/>
              <a:gd name="connsiteX24" fmla="*/ 2721138 w 4366158"/>
              <a:gd name="connsiteY24" fmla="*/ 2059014 h 4325695"/>
              <a:gd name="connsiteX25" fmla="*/ 2177441 w 4366158"/>
              <a:gd name="connsiteY25" fmla="*/ 1342322 h 4325695"/>
              <a:gd name="connsiteX26" fmla="*/ 1868522 w 4366158"/>
              <a:gd name="connsiteY26" fmla="*/ 1601813 h 4325695"/>
              <a:gd name="connsiteX27" fmla="*/ 1657720 w 4366158"/>
              <a:gd name="connsiteY27" fmla="*/ 1791161 h 4325695"/>
              <a:gd name="connsiteX28" fmla="*/ 1695528 w 4366158"/>
              <a:gd name="connsiteY28" fmla="*/ 1898376 h 4325695"/>
              <a:gd name="connsiteX29" fmla="*/ 1801625 w 4366158"/>
              <a:gd name="connsiteY29" fmla="*/ 2188637 h 4325695"/>
              <a:gd name="connsiteX30" fmla="*/ 1917947 w 4366158"/>
              <a:gd name="connsiteY30" fmla="*/ 2540924 h 4325695"/>
              <a:gd name="connsiteX31" fmla="*/ 1892048 w 4366158"/>
              <a:gd name="connsiteY31" fmla="*/ 3084500 h 4325695"/>
              <a:gd name="connsiteX32" fmla="*/ 1621385 w 4366158"/>
              <a:gd name="connsiteY32" fmla="*/ 3492394 h 4325695"/>
              <a:gd name="connsiteX33" fmla="*/ 1062150 w 4366158"/>
              <a:gd name="connsiteY33" fmla="*/ 3852166 h 4325695"/>
              <a:gd name="connsiteX34" fmla="*/ 744055 w 4366158"/>
              <a:gd name="connsiteY34" fmla="*/ 4011379 h 4325695"/>
              <a:gd name="connsiteX35" fmla="*/ 330528 w 4366158"/>
              <a:gd name="connsiteY35" fmla="*/ 4177947 h 4325695"/>
              <a:gd name="connsiteX36" fmla="*/ 237428 w 4366158"/>
              <a:gd name="connsiteY36" fmla="*/ 4295584 h 4325695"/>
              <a:gd name="connsiteX37" fmla="*/ 103575 w 4366158"/>
              <a:gd name="connsiteY37" fmla="*/ 4247531 h 4325695"/>
              <a:gd name="connsiteX38" fmla="*/ 2650 w 4366158"/>
              <a:gd name="connsiteY38" fmla="*/ 3405898 h 4325695"/>
              <a:gd name="connsiteX39" fmla="*/ 150932 w 4366158"/>
              <a:gd name="connsiteY39" fmla="*/ 2812772 h 4325695"/>
              <a:gd name="connsiteX40" fmla="*/ 113860 w 4366158"/>
              <a:gd name="connsiteY40" fmla="*/ 2664492 h 4325695"/>
              <a:gd name="connsiteX41" fmla="*/ 373353 w 4366158"/>
              <a:gd name="connsiteY41" fmla="*/ 2232005 h 4325695"/>
              <a:gd name="connsiteX42" fmla="*/ 360996 w 4366158"/>
              <a:gd name="connsiteY42" fmla="*/ 2009584 h 4325695"/>
              <a:gd name="connsiteX43" fmla="*/ 471215 w 4366158"/>
              <a:gd name="connsiteY43" fmla="*/ 1842520 h 4325695"/>
              <a:gd name="connsiteX0" fmla="*/ 471215 w 4364712"/>
              <a:gd name="connsiteY0" fmla="*/ 1842520 h 4325695"/>
              <a:gd name="connsiteX1" fmla="*/ 719344 w 4364712"/>
              <a:gd name="connsiteY1" fmla="*/ 1255824 h 4325695"/>
              <a:gd name="connsiteX2" fmla="*/ 1199784 w 4364712"/>
              <a:gd name="connsiteY2" fmla="*/ 796172 h 4325695"/>
              <a:gd name="connsiteX3" fmla="*/ 1683171 w 4364712"/>
              <a:gd name="connsiteY3" fmla="*/ 798623 h 4325695"/>
              <a:gd name="connsiteX4" fmla="*/ 1646101 w 4364712"/>
              <a:gd name="connsiteY4" fmla="*/ 1428817 h 4325695"/>
              <a:gd name="connsiteX5" fmla="*/ 1955019 w 4364712"/>
              <a:gd name="connsiteY5" fmla="*/ 1194040 h 4325695"/>
              <a:gd name="connsiteX6" fmla="*/ 1967377 w 4364712"/>
              <a:gd name="connsiteY6" fmla="*/ 119003 h 4325695"/>
              <a:gd name="connsiteX7" fmla="*/ 2140371 w 4364712"/>
              <a:gd name="connsiteY7" fmla="*/ 32506 h 4325695"/>
              <a:gd name="connsiteX8" fmla="*/ 2362793 w 4364712"/>
              <a:gd name="connsiteY8" fmla="*/ 44863 h 4325695"/>
              <a:gd name="connsiteX9" fmla="*/ 2362793 w 4364712"/>
              <a:gd name="connsiteY9" fmla="*/ 452636 h 4325695"/>
              <a:gd name="connsiteX10" fmla="*/ 2325723 w 4364712"/>
              <a:gd name="connsiteY10" fmla="*/ 983977 h 4325695"/>
              <a:gd name="connsiteX11" fmla="*/ 3178338 w 4364712"/>
              <a:gd name="connsiteY11" fmla="*/ 2009587 h 4325695"/>
              <a:gd name="connsiteX12" fmla="*/ 3203052 w 4364712"/>
              <a:gd name="connsiteY12" fmla="*/ 2157869 h 4325695"/>
              <a:gd name="connsiteX13" fmla="*/ 4203951 w 4364712"/>
              <a:gd name="connsiteY13" fmla="*/ 2590355 h 4325695"/>
              <a:gd name="connsiteX14" fmla="*/ 4117452 w 4364712"/>
              <a:gd name="connsiteY14" fmla="*/ 2775706 h 4325695"/>
              <a:gd name="connsiteX15" fmla="*/ 4364588 w 4364712"/>
              <a:gd name="connsiteY15" fmla="*/ 3541825 h 4325695"/>
              <a:gd name="connsiteX16" fmla="*/ 4265733 w 4364712"/>
              <a:gd name="connsiteY16" fmla="*/ 4159663 h 4325695"/>
              <a:gd name="connsiteX17" fmla="*/ 3833247 w 4364712"/>
              <a:gd name="connsiteY17" fmla="*/ 4023739 h 4325695"/>
              <a:gd name="connsiteX18" fmla="*/ 3511971 w 4364712"/>
              <a:gd name="connsiteY18" fmla="*/ 3949598 h 4325695"/>
              <a:gd name="connsiteX19" fmla="*/ 3153626 w 4364712"/>
              <a:gd name="connsiteY19" fmla="*/ 3727177 h 4325695"/>
              <a:gd name="connsiteX20" fmla="*/ 2745852 w 4364712"/>
              <a:gd name="connsiteY20" fmla="*/ 3504755 h 4325695"/>
              <a:gd name="connsiteX21" fmla="*/ 2609928 w 4364712"/>
              <a:gd name="connsiteY21" fmla="*/ 3381187 h 4325695"/>
              <a:gd name="connsiteX22" fmla="*/ 2609928 w 4364712"/>
              <a:gd name="connsiteY22" fmla="*/ 3257620 h 4325695"/>
              <a:gd name="connsiteX23" fmla="*/ 2486360 w 4364712"/>
              <a:gd name="connsiteY23" fmla="*/ 3146409 h 4325695"/>
              <a:gd name="connsiteX24" fmla="*/ 2399863 w 4364712"/>
              <a:gd name="connsiteY24" fmla="*/ 2726279 h 4325695"/>
              <a:gd name="connsiteX25" fmla="*/ 2721138 w 4364712"/>
              <a:gd name="connsiteY25" fmla="*/ 2059014 h 4325695"/>
              <a:gd name="connsiteX26" fmla="*/ 2177441 w 4364712"/>
              <a:gd name="connsiteY26" fmla="*/ 1342322 h 4325695"/>
              <a:gd name="connsiteX27" fmla="*/ 1868522 w 4364712"/>
              <a:gd name="connsiteY27" fmla="*/ 1601813 h 4325695"/>
              <a:gd name="connsiteX28" fmla="*/ 1657720 w 4364712"/>
              <a:gd name="connsiteY28" fmla="*/ 1791161 h 4325695"/>
              <a:gd name="connsiteX29" fmla="*/ 1695528 w 4364712"/>
              <a:gd name="connsiteY29" fmla="*/ 1898376 h 4325695"/>
              <a:gd name="connsiteX30" fmla="*/ 1801625 w 4364712"/>
              <a:gd name="connsiteY30" fmla="*/ 2188637 h 4325695"/>
              <a:gd name="connsiteX31" fmla="*/ 1917947 w 4364712"/>
              <a:gd name="connsiteY31" fmla="*/ 2540924 h 4325695"/>
              <a:gd name="connsiteX32" fmla="*/ 1892048 w 4364712"/>
              <a:gd name="connsiteY32" fmla="*/ 3084500 h 4325695"/>
              <a:gd name="connsiteX33" fmla="*/ 1621385 w 4364712"/>
              <a:gd name="connsiteY33" fmla="*/ 3492394 h 4325695"/>
              <a:gd name="connsiteX34" fmla="*/ 1062150 w 4364712"/>
              <a:gd name="connsiteY34" fmla="*/ 3852166 h 4325695"/>
              <a:gd name="connsiteX35" fmla="*/ 744055 w 4364712"/>
              <a:gd name="connsiteY35" fmla="*/ 4011379 h 4325695"/>
              <a:gd name="connsiteX36" fmla="*/ 330528 w 4364712"/>
              <a:gd name="connsiteY36" fmla="*/ 4177947 h 4325695"/>
              <a:gd name="connsiteX37" fmla="*/ 237428 w 4364712"/>
              <a:gd name="connsiteY37" fmla="*/ 4295584 h 4325695"/>
              <a:gd name="connsiteX38" fmla="*/ 103575 w 4364712"/>
              <a:gd name="connsiteY38" fmla="*/ 4247531 h 4325695"/>
              <a:gd name="connsiteX39" fmla="*/ 2650 w 4364712"/>
              <a:gd name="connsiteY39" fmla="*/ 3405898 h 4325695"/>
              <a:gd name="connsiteX40" fmla="*/ 150932 w 4364712"/>
              <a:gd name="connsiteY40" fmla="*/ 2812772 h 4325695"/>
              <a:gd name="connsiteX41" fmla="*/ 113860 w 4364712"/>
              <a:gd name="connsiteY41" fmla="*/ 2664492 h 4325695"/>
              <a:gd name="connsiteX42" fmla="*/ 373353 w 4364712"/>
              <a:gd name="connsiteY42" fmla="*/ 2232005 h 4325695"/>
              <a:gd name="connsiteX43" fmla="*/ 360996 w 4364712"/>
              <a:gd name="connsiteY43" fmla="*/ 2009584 h 4325695"/>
              <a:gd name="connsiteX44" fmla="*/ 471215 w 4364712"/>
              <a:gd name="connsiteY44" fmla="*/ 1842520 h 4325695"/>
              <a:gd name="connsiteX0" fmla="*/ 471215 w 4364712"/>
              <a:gd name="connsiteY0" fmla="*/ 1842520 h 4325695"/>
              <a:gd name="connsiteX1" fmla="*/ 719344 w 4364712"/>
              <a:gd name="connsiteY1" fmla="*/ 1255824 h 4325695"/>
              <a:gd name="connsiteX2" fmla="*/ 1199784 w 4364712"/>
              <a:gd name="connsiteY2" fmla="*/ 796172 h 4325695"/>
              <a:gd name="connsiteX3" fmla="*/ 1683171 w 4364712"/>
              <a:gd name="connsiteY3" fmla="*/ 798623 h 4325695"/>
              <a:gd name="connsiteX4" fmla="*/ 1646101 w 4364712"/>
              <a:gd name="connsiteY4" fmla="*/ 1428817 h 4325695"/>
              <a:gd name="connsiteX5" fmla="*/ 1955019 w 4364712"/>
              <a:gd name="connsiteY5" fmla="*/ 1194040 h 4325695"/>
              <a:gd name="connsiteX6" fmla="*/ 1967377 w 4364712"/>
              <a:gd name="connsiteY6" fmla="*/ 119003 h 4325695"/>
              <a:gd name="connsiteX7" fmla="*/ 2140371 w 4364712"/>
              <a:gd name="connsiteY7" fmla="*/ 32506 h 4325695"/>
              <a:gd name="connsiteX8" fmla="*/ 2362793 w 4364712"/>
              <a:gd name="connsiteY8" fmla="*/ 44863 h 4325695"/>
              <a:gd name="connsiteX9" fmla="*/ 2362793 w 4364712"/>
              <a:gd name="connsiteY9" fmla="*/ 452636 h 4325695"/>
              <a:gd name="connsiteX10" fmla="*/ 2325723 w 4364712"/>
              <a:gd name="connsiteY10" fmla="*/ 983977 h 4325695"/>
              <a:gd name="connsiteX11" fmla="*/ 3178338 w 4364712"/>
              <a:gd name="connsiteY11" fmla="*/ 2009587 h 4325695"/>
              <a:gd name="connsiteX12" fmla="*/ 3203052 w 4364712"/>
              <a:gd name="connsiteY12" fmla="*/ 2157869 h 4325695"/>
              <a:gd name="connsiteX13" fmla="*/ 4030957 w 4364712"/>
              <a:gd name="connsiteY13" fmla="*/ 2367933 h 4325695"/>
              <a:gd name="connsiteX14" fmla="*/ 4117452 w 4364712"/>
              <a:gd name="connsiteY14" fmla="*/ 2775706 h 4325695"/>
              <a:gd name="connsiteX15" fmla="*/ 4364588 w 4364712"/>
              <a:gd name="connsiteY15" fmla="*/ 3541825 h 4325695"/>
              <a:gd name="connsiteX16" fmla="*/ 4265733 w 4364712"/>
              <a:gd name="connsiteY16" fmla="*/ 4159663 h 4325695"/>
              <a:gd name="connsiteX17" fmla="*/ 3833247 w 4364712"/>
              <a:gd name="connsiteY17" fmla="*/ 4023739 h 4325695"/>
              <a:gd name="connsiteX18" fmla="*/ 3511971 w 4364712"/>
              <a:gd name="connsiteY18" fmla="*/ 3949598 h 4325695"/>
              <a:gd name="connsiteX19" fmla="*/ 3153626 w 4364712"/>
              <a:gd name="connsiteY19" fmla="*/ 3727177 h 4325695"/>
              <a:gd name="connsiteX20" fmla="*/ 2745852 w 4364712"/>
              <a:gd name="connsiteY20" fmla="*/ 3504755 h 4325695"/>
              <a:gd name="connsiteX21" fmla="*/ 2609928 w 4364712"/>
              <a:gd name="connsiteY21" fmla="*/ 3381187 h 4325695"/>
              <a:gd name="connsiteX22" fmla="*/ 2609928 w 4364712"/>
              <a:gd name="connsiteY22" fmla="*/ 3257620 h 4325695"/>
              <a:gd name="connsiteX23" fmla="*/ 2486360 w 4364712"/>
              <a:gd name="connsiteY23" fmla="*/ 3146409 h 4325695"/>
              <a:gd name="connsiteX24" fmla="*/ 2399863 w 4364712"/>
              <a:gd name="connsiteY24" fmla="*/ 2726279 h 4325695"/>
              <a:gd name="connsiteX25" fmla="*/ 2721138 w 4364712"/>
              <a:gd name="connsiteY25" fmla="*/ 2059014 h 4325695"/>
              <a:gd name="connsiteX26" fmla="*/ 2177441 w 4364712"/>
              <a:gd name="connsiteY26" fmla="*/ 1342322 h 4325695"/>
              <a:gd name="connsiteX27" fmla="*/ 1868522 w 4364712"/>
              <a:gd name="connsiteY27" fmla="*/ 1601813 h 4325695"/>
              <a:gd name="connsiteX28" fmla="*/ 1657720 w 4364712"/>
              <a:gd name="connsiteY28" fmla="*/ 1791161 h 4325695"/>
              <a:gd name="connsiteX29" fmla="*/ 1695528 w 4364712"/>
              <a:gd name="connsiteY29" fmla="*/ 1898376 h 4325695"/>
              <a:gd name="connsiteX30" fmla="*/ 1801625 w 4364712"/>
              <a:gd name="connsiteY30" fmla="*/ 2188637 h 4325695"/>
              <a:gd name="connsiteX31" fmla="*/ 1917947 w 4364712"/>
              <a:gd name="connsiteY31" fmla="*/ 2540924 h 4325695"/>
              <a:gd name="connsiteX32" fmla="*/ 1892048 w 4364712"/>
              <a:gd name="connsiteY32" fmla="*/ 3084500 h 4325695"/>
              <a:gd name="connsiteX33" fmla="*/ 1621385 w 4364712"/>
              <a:gd name="connsiteY33" fmla="*/ 3492394 h 4325695"/>
              <a:gd name="connsiteX34" fmla="*/ 1062150 w 4364712"/>
              <a:gd name="connsiteY34" fmla="*/ 3852166 h 4325695"/>
              <a:gd name="connsiteX35" fmla="*/ 744055 w 4364712"/>
              <a:gd name="connsiteY35" fmla="*/ 4011379 h 4325695"/>
              <a:gd name="connsiteX36" fmla="*/ 330528 w 4364712"/>
              <a:gd name="connsiteY36" fmla="*/ 4177947 h 4325695"/>
              <a:gd name="connsiteX37" fmla="*/ 237428 w 4364712"/>
              <a:gd name="connsiteY37" fmla="*/ 4295584 h 4325695"/>
              <a:gd name="connsiteX38" fmla="*/ 103575 w 4364712"/>
              <a:gd name="connsiteY38" fmla="*/ 4247531 h 4325695"/>
              <a:gd name="connsiteX39" fmla="*/ 2650 w 4364712"/>
              <a:gd name="connsiteY39" fmla="*/ 3405898 h 4325695"/>
              <a:gd name="connsiteX40" fmla="*/ 150932 w 4364712"/>
              <a:gd name="connsiteY40" fmla="*/ 2812772 h 4325695"/>
              <a:gd name="connsiteX41" fmla="*/ 113860 w 4364712"/>
              <a:gd name="connsiteY41" fmla="*/ 2664492 h 4325695"/>
              <a:gd name="connsiteX42" fmla="*/ 373353 w 4364712"/>
              <a:gd name="connsiteY42" fmla="*/ 2232005 h 4325695"/>
              <a:gd name="connsiteX43" fmla="*/ 360996 w 4364712"/>
              <a:gd name="connsiteY43" fmla="*/ 2009584 h 4325695"/>
              <a:gd name="connsiteX44" fmla="*/ 471215 w 4364712"/>
              <a:gd name="connsiteY44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3178338 w 4364735"/>
              <a:gd name="connsiteY11" fmla="*/ 2009587 h 4325695"/>
              <a:gd name="connsiteX12" fmla="*/ 3203052 w 4364735"/>
              <a:gd name="connsiteY12" fmla="*/ 2157869 h 4325695"/>
              <a:gd name="connsiteX13" fmla="*/ 4030957 w 4364735"/>
              <a:gd name="connsiteY13" fmla="*/ 2367933 h 4325695"/>
              <a:gd name="connsiteX14" fmla="*/ 4154522 w 4364735"/>
              <a:gd name="connsiteY14" fmla="*/ 2788063 h 4325695"/>
              <a:gd name="connsiteX15" fmla="*/ 4364588 w 4364735"/>
              <a:gd name="connsiteY15" fmla="*/ 3541825 h 4325695"/>
              <a:gd name="connsiteX16" fmla="*/ 4265733 w 4364735"/>
              <a:gd name="connsiteY16" fmla="*/ 4159663 h 4325695"/>
              <a:gd name="connsiteX17" fmla="*/ 3833247 w 4364735"/>
              <a:gd name="connsiteY17" fmla="*/ 4023739 h 4325695"/>
              <a:gd name="connsiteX18" fmla="*/ 3511971 w 4364735"/>
              <a:gd name="connsiteY18" fmla="*/ 3949598 h 4325695"/>
              <a:gd name="connsiteX19" fmla="*/ 3153626 w 4364735"/>
              <a:gd name="connsiteY19" fmla="*/ 3727177 h 4325695"/>
              <a:gd name="connsiteX20" fmla="*/ 2745852 w 4364735"/>
              <a:gd name="connsiteY20" fmla="*/ 3504755 h 4325695"/>
              <a:gd name="connsiteX21" fmla="*/ 2609928 w 4364735"/>
              <a:gd name="connsiteY21" fmla="*/ 3381187 h 4325695"/>
              <a:gd name="connsiteX22" fmla="*/ 2609928 w 4364735"/>
              <a:gd name="connsiteY22" fmla="*/ 3257620 h 4325695"/>
              <a:gd name="connsiteX23" fmla="*/ 2486360 w 4364735"/>
              <a:gd name="connsiteY23" fmla="*/ 3146409 h 4325695"/>
              <a:gd name="connsiteX24" fmla="*/ 2399863 w 4364735"/>
              <a:gd name="connsiteY24" fmla="*/ 2726279 h 4325695"/>
              <a:gd name="connsiteX25" fmla="*/ 2721138 w 4364735"/>
              <a:gd name="connsiteY25" fmla="*/ 2059014 h 4325695"/>
              <a:gd name="connsiteX26" fmla="*/ 2177441 w 4364735"/>
              <a:gd name="connsiteY26" fmla="*/ 1342322 h 4325695"/>
              <a:gd name="connsiteX27" fmla="*/ 1868522 w 4364735"/>
              <a:gd name="connsiteY27" fmla="*/ 1601813 h 4325695"/>
              <a:gd name="connsiteX28" fmla="*/ 1657720 w 4364735"/>
              <a:gd name="connsiteY28" fmla="*/ 1791161 h 4325695"/>
              <a:gd name="connsiteX29" fmla="*/ 1695528 w 4364735"/>
              <a:gd name="connsiteY29" fmla="*/ 1898376 h 4325695"/>
              <a:gd name="connsiteX30" fmla="*/ 1801625 w 4364735"/>
              <a:gd name="connsiteY30" fmla="*/ 2188637 h 4325695"/>
              <a:gd name="connsiteX31" fmla="*/ 1917947 w 4364735"/>
              <a:gd name="connsiteY31" fmla="*/ 2540924 h 4325695"/>
              <a:gd name="connsiteX32" fmla="*/ 1892048 w 4364735"/>
              <a:gd name="connsiteY32" fmla="*/ 3084500 h 4325695"/>
              <a:gd name="connsiteX33" fmla="*/ 1621385 w 4364735"/>
              <a:gd name="connsiteY33" fmla="*/ 3492394 h 4325695"/>
              <a:gd name="connsiteX34" fmla="*/ 1062150 w 4364735"/>
              <a:gd name="connsiteY34" fmla="*/ 3852166 h 4325695"/>
              <a:gd name="connsiteX35" fmla="*/ 744055 w 4364735"/>
              <a:gd name="connsiteY35" fmla="*/ 4011379 h 4325695"/>
              <a:gd name="connsiteX36" fmla="*/ 330528 w 4364735"/>
              <a:gd name="connsiteY36" fmla="*/ 4177947 h 4325695"/>
              <a:gd name="connsiteX37" fmla="*/ 237428 w 4364735"/>
              <a:gd name="connsiteY37" fmla="*/ 4295584 h 4325695"/>
              <a:gd name="connsiteX38" fmla="*/ 103575 w 4364735"/>
              <a:gd name="connsiteY38" fmla="*/ 4247531 h 4325695"/>
              <a:gd name="connsiteX39" fmla="*/ 2650 w 4364735"/>
              <a:gd name="connsiteY39" fmla="*/ 3405898 h 4325695"/>
              <a:gd name="connsiteX40" fmla="*/ 150932 w 4364735"/>
              <a:gd name="connsiteY40" fmla="*/ 2812772 h 4325695"/>
              <a:gd name="connsiteX41" fmla="*/ 113860 w 4364735"/>
              <a:gd name="connsiteY41" fmla="*/ 2664492 h 4325695"/>
              <a:gd name="connsiteX42" fmla="*/ 373353 w 4364735"/>
              <a:gd name="connsiteY42" fmla="*/ 2232005 h 4325695"/>
              <a:gd name="connsiteX43" fmla="*/ 360996 w 4364735"/>
              <a:gd name="connsiteY43" fmla="*/ 2009584 h 4325695"/>
              <a:gd name="connsiteX44" fmla="*/ 471215 w 4364735"/>
              <a:gd name="connsiteY44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3178338 w 4364735"/>
              <a:gd name="connsiteY11" fmla="*/ 2009587 h 4325695"/>
              <a:gd name="connsiteX12" fmla="*/ 3203052 w 4364735"/>
              <a:gd name="connsiteY12" fmla="*/ 2157869 h 4325695"/>
              <a:gd name="connsiteX13" fmla="*/ 3932101 w 4364735"/>
              <a:gd name="connsiteY13" fmla="*/ 1898377 h 4325695"/>
              <a:gd name="connsiteX14" fmla="*/ 4030957 w 4364735"/>
              <a:gd name="connsiteY14" fmla="*/ 2367933 h 4325695"/>
              <a:gd name="connsiteX15" fmla="*/ 4154522 w 4364735"/>
              <a:gd name="connsiteY15" fmla="*/ 2788063 h 4325695"/>
              <a:gd name="connsiteX16" fmla="*/ 4364588 w 4364735"/>
              <a:gd name="connsiteY16" fmla="*/ 3541825 h 4325695"/>
              <a:gd name="connsiteX17" fmla="*/ 4265733 w 4364735"/>
              <a:gd name="connsiteY17" fmla="*/ 4159663 h 4325695"/>
              <a:gd name="connsiteX18" fmla="*/ 3833247 w 4364735"/>
              <a:gd name="connsiteY18" fmla="*/ 4023739 h 4325695"/>
              <a:gd name="connsiteX19" fmla="*/ 3511971 w 4364735"/>
              <a:gd name="connsiteY19" fmla="*/ 3949598 h 4325695"/>
              <a:gd name="connsiteX20" fmla="*/ 3153626 w 4364735"/>
              <a:gd name="connsiteY20" fmla="*/ 3727177 h 4325695"/>
              <a:gd name="connsiteX21" fmla="*/ 2745852 w 4364735"/>
              <a:gd name="connsiteY21" fmla="*/ 3504755 h 4325695"/>
              <a:gd name="connsiteX22" fmla="*/ 2609928 w 4364735"/>
              <a:gd name="connsiteY22" fmla="*/ 3381187 h 4325695"/>
              <a:gd name="connsiteX23" fmla="*/ 2609928 w 4364735"/>
              <a:gd name="connsiteY23" fmla="*/ 3257620 h 4325695"/>
              <a:gd name="connsiteX24" fmla="*/ 2486360 w 4364735"/>
              <a:gd name="connsiteY24" fmla="*/ 3146409 h 4325695"/>
              <a:gd name="connsiteX25" fmla="*/ 2399863 w 4364735"/>
              <a:gd name="connsiteY25" fmla="*/ 2726279 h 4325695"/>
              <a:gd name="connsiteX26" fmla="*/ 2721138 w 4364735"/>
              <a:gd name="connsiteY26" fmla="*/ 2059014 h 4325695"/>
              <a:gd name="connsiteX27" fmla="*/ 2177441 w 4364735"/>
              <a:gd name="connsiteY27" fmla="*/ 1342322 h 4325695"/>
              <a:gd name="connsiteX28" fmla="*/ 1868522 w 4364735"/>
              <a:gd name="connsiteY28" fmla="*/ 1601813 h 4325695"/>
              <a:gd name="connsiteX29" fmla="*/ 1657720 w 4364735"/>
              <a:gd name="connsiteY29" fmla="*/ 1791161 h 4325695"/>
              <a:gd name="connsiteX30" fmla="*/ 1695528 w 4364735"/>
              <a:gd name="connsiteY30" fmla="*/ 1898376 h 4325695"/>
              <a:gd name="connsiteX31" fmla="*/ 1801625 w 4364735"/>
              <a:gd name="connsiteY31" fmla="*/ 2188637 h 4325695"/>
              <a:gd name="connsiteX32" fmla="*/ 1917947 w 4364735"/>
              <a:gd name="connsiteY32" fmla="*/ 2540924 h 4325695"/>
              <a:gd name="connsiteX33" fmla="*/ 1892048 w 4364735"/>
              <a:gd name="connsiteY33" fmla="*/ 3084500 h 4325695"/>
              <a:gd name="connsiteX34" fmla="*/ 1621385 w 4364735"/>
              <a:gd name="connsiteY34" fmla="*/ 3492394 h 4325695"/>
              <a:gd name="connsiteX35" fmla="*/ 1062150 w 4364735"/>
              <a:gd name="connsiteY35" fmla="*/ 3852166 h 4325695"/>
              <a:gd name="connsiteX36" fmla="*/ 744055 w 4364735"/>
              <a:gd name="connsiteY36" fmla="*/ 4011379 h 4325695"/>
              <a:gd name="connsiteX37" fmla="*/ 330528 w 4364735"/>
              <a:gd name="connsiteY37" fmla="*/ 4177947 h 4325695"/>
              <a:gd name="connsiteX38" fmla="*/ 237428 w 4364735"/>
              <a:gd name="connsiteY38" fmla="*/ 4295584 h 4325695"/>
              <a:gd name="connsiteX39" fmla="*/ 103575 w 4364735"/>
              <a:gd name="connsiteY39" fmla="*/ 4247531 h 4325695"/>
              <a:gd name="connsiteX40" fmla="*/ 2650 w 4364735"/>
              <a:gd name="connsiteY40" fmla="*/ 3405898 h 4325695"/>
              <a:gd name="connsiteX41" fmla="*/ 150932 w 4364735"/>
              <a:gd name="connsiteY41" fmla="*/ 2812772 h 4325695"/>
              <a:gd name="connsiteX42" fmla="*/ 113860 w 4364735"/>
              <a:gd name="connsiteY42" fmla="*/ 2664492 h 4325695"/>
              <a:gd name="connsiteX43" fmla="*/ 373353 w 4364735"/>
              <a:gd name="connsiteY43" fmla="*/ 2232005 h 4325695"/>
              <a:gd name="connsiteX44" fmla="*/ 360996 w 4364735"/>
              <a:gd name="connsiteY44" fmla="*/ 2009584 h 4325695"/>
              <a:gd name="connsiteX45" fmla="*/ 471215 w 4364735"/>
              <a:gd name="connsiteY45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3178338 w 4364735"/>
              <a:gd name="connsiteY11" fmla="*/ 2009587 h 4325695"/>
              <a:gd name="connsiteX12" fmla="*/ 3203052 w 4364735"/>
              <a:gd name="connsiteY12" fmla="*/ 2157869 h 4325695"/>
              <a:gd name="connsiteX13" fmla="*/ 3660252 w 4364735"/>
              <a:gd name="connsiteY13" fmla="*/ 1367036 h 4325695"/>
              <a:gd name="connsiteX14" fmla="*/ 3932101 w 4364735"/>
              <a:gd name="connsiteY14" fmla="*/ 1898377 h 4325695"/>
              <a:gd name="connsiteX15" fmla="*/ 4030957 w 4364735"/>
              <a:gd name="connsiteY15" fmla="*/ 2367933 h 4325695"/>
              <a:gd name="connsiteX16" fmla="*/ 4154522 w 4364735"/>
              <a:gd name="connsiteY16" fmla="*/ 2788063 h 4325695"/>
              <a:gd name="connsiteX17" fmla="*/ 4364588 w 4364735"/>
              <a:gd name="connsiteY17" fmla="*/ 3541825 h 4325695"/>
              <a:gd name="connsiteX18" fmla="*/ 4265733 w 4364735"/>
              <a:gd name="connsiteY18" fmla="*/ 4159663 h 4325695"/>
              <a:gd name="connsiteX19" fmla="*/ 3833247 w 4364735"/>
              <a:gd name="connsiteY19" fmla="*/ 4023739 h 4325695"/>
              <a:gd name="connsiteX20" fmla="*/ 3511971 w 4364735"/>
              <a:gd name="connsiteY20" fmla="*/ 3949598 h 4325695"/>
              <a:gd name="connsiteX21" fmla="*/ 3153626 w 4364735"/>
              <a:gd name="connsiteY21" fmla="*/ 3727177 h 4325695"/>
              <a:gd name="connsiteX22" fmla="*/ 2745852 w 4364735"/>
              <a:gd name="connsiteY22" fmla="*/ 3504755 h 4325695"/>
              <a:gd name="connsiteX23" fmla="*/ 2609928 w 4364735"/>
              <a:gd name="connsiteY23" fmla="*/ 3381187 h 4325695"/>
              <a:gd name="connsiteX24" fmla="*/ 2609928 w 4364735"/>
              <a:gd name="connsiteY24" fmla="*/ 3257620 h 4325695"/>
              <a:gd name="connsiteX25" fmla="*/ 2486360 w 4364735"/>
              <a:gd name="connsiteY25" fmla="*/ 3146409 h 4325695"/>
              <a:gd name="connsiteX26" fmla="*/ 2399863 w 4364735"/>
              <a:gd name="connsiteY26" fmla="*/ 2726279 h 4325695"/>
              <a:gd name="connsiteX27" fmla="*/ 2721138 w 4364735"/>
              <a:gd name="connsiteY27" fmla="*/ 2059014 h 4325695"/>
              <a:gd name="connsiteX28" fmla="*/ 2177441 w 4364735"/>
              <a:gd name="connsiteY28" fmla="*/ 1342322 h 4325695"/>
              <a:gd name="connsiteX29" fmla="*/ 1868522 w 4364735"/>
              <a:gd name="connsiteY29" fmla="*/ 1601813 h 4325695"/>
              <a:gd name="connsiteX30" fmla="*/ 1657720 w 4364735"/>
              <a:gd name="connsiteY30" fmla="*/ 1791161 h 4325695"/>
              <a:gd name="connsiteX31" fmla="*/ 1695528 w 4364735"/>
              <a:gd name="connsiteY31" fmla="*/ 1898376 h 4325695"/>
              <a:gd name="connsiteX32" fmla="*/ 1801625 w 4364735"/>
              <a:gd name="connsiteY32" fmla="*/ 2188637 h 4325695"/>
              <a:gd name="connsiteX33" fmla="*/ 1917947 w 4364735"/>
              <a:gd name="connsiteY33" fmla="*/ 2540924 h 4325695"/>
              <a:gd name="connsiteX34" fmla="*/ 1892048 w 4364735"/>
              <a:gd name="connsiteY34" fmla="*/ 3084500 h 4325695"/>
              <a:gd name="connsiteX35" fmla="*/ 1621385 w 4364735"/>
              <a:gd name="connsiteY35" fmla="*/ 3492394 h 4325695"/>
              <a:gd name="connsiteX36" fmla="*/ 1062150 w 4364735"/>
              <a:gd name="connsiteY36" fmla="*/ 3852166 h 4325695"/>
              <a:gd name="connsiteX37" fmla="*/ 744055 w 4364735"/>
              <a:gd name="connsiteY37" fmla="*/ 4011379 h 4325695"/>
              <a:gd name="connsiteX38" fmla="*/ 330528 w 4364735"/>
              <a:gd name="connsiteY38" fmla="*/ 4177947 h 4325695"/>
              <a:gd name="connsiteX39" fmla="*/ 237428 w 4364735"/>
              <a:gd name="connsiteY39" fmla="*/ 4295584 h 4325695"/>
              <a:gd name="connsiteX40" fmla="*/ 103575 w 4364735"/>
              <a:gd name="connsiteY40" fmla="*/ 4247531 h 4325695"/>
              <a:gd name="connsiteX41" fmla="*/ 2650 w 4364735"/>
              <a:gd name="connsiteY41" fmla="*/ 3405898 h 4325695"/>
              <a:gd name="connsiteX42" fmla="*/ 150932 w 4364735"/>
              <a:gd name="connsiteY42" fmla="*/ 2812772 h 4325695"/>
              <a:gd name="connsiteX43" fmla="*/ 113860 w 4364735"/>
              <a:gd name="connsiteY43" fmla="*/ 2664492 h 4325695"/>
              <a:gd name="connsiteX44" fmla="*/ 373353 w 4364735"/>
              <a:gd name="connsiteY44" fmla="*/ 2232005 h 4325695"/>
              <a:gd name="connsiteX45" fmla="*/ 360996 w 4364735"/>
              <a:gd name="connsiteY45" fmla="*/ 2009584 h 4325695"/>
              <a:gd name="connsiteX46" fmla="*/ 471215 w 4364735"/>
              <a:gd name="connsiteY46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3178338 w 4364735"/>
              <a:gd name="connsiteY11" fmla="*/ 2009587 h 4325695"/>
              <a:gd name="connsiteX12" fmla="*/ 3203052 w 4364735"/>
              <a:gd name="connsiteY12" fmla="*/ 2157869 h 4325695"/>
              <a:gd name="connsiteX13" fmla="*/ 3301906 w 4364735"/>
              <a:gd name="connsiteY13" fmla="*/ 835696 h 4325695"/>
              <a:gd name="connsiteX14" fmla="*/ 3660252 w 4364735"/>
              <a:gd name="connsiteY14" fmla="*/ 1367036 h 4325695"/>
              <a:gd name="connsiteX15" fmla="*/ 3932101 w 4364735"/>
              <a:gd name="connsiteY15" fmla="*/ 1898377 h 4325695"/>
              <a:gd name="connsiteX16" fmla="*/ 4030957 w 4364735"/>
              <a:gd name="connsiteY16" fmla="*/ 2367933 h 4325695"/>
              <a:gd name="connsiteX17" fmla="*/ 4154522 w 4364735"/>
              <a:gd name="connsiteY17" fmla="*/ 2788063 h 4325695"/>
              <a:gd name="connsiteX18" fmla="*/ 4364588 w 4364735"/>
              <a:gd name="connsiteY18" fmla="*/ 3541825 h 4325695"/>
              <a:gd name="connsiteX19" fmla="*/ 4265733 w 4364735"/>
              <a:gd name="connsiteY19" fmla="*/ 4159663 h 4325695"/>
              <a:gd name="connsiteX20" fmla="*/ 3833247 w 4364735"/>
              <a:gd name="connsiteY20" fmla="*/ 4023739 h 4325695"/>
              <a:gd name="connsiteX21" fmla="*/ 3511971 w 4364735"/>
              <a:gd name="connsiteY21" fmla="*/ 3949598 h 4325695"/>
              <a:gd name="connsiteX22" fmla="*/ 3153626 w 4364735"/>
              <a:gd name="connsiteY22" fmla="*/ 3727177 h 4325695"/>
              <a:gd name="connsiteX23" fmla="*/ 2745852 w 4364735"/>
              <a:gd name="connsiteY23" fmla="*/ 3504755 h 4325695"/>
              <a:gd name="connsiteX24" fmla="*/ 2609928 w 4364735"/>
              <a:gd name="connsiteY24" fmla="*/ 3381187 h 4325695"/>
              <a:gd name="connsiteX25" fmla="*/ 2609928 w 4364735"/>
              <a:gd name="connsiteY25" fmla="*/ 3257620 h 4325695"/>
              <a:gd name="connsiteX26" fmla="*/ 2486360 w 4364735"/>
              <a:gd name="connsiteY26" fmla="*/ 3146409 h 4325695"/>
              <a:gd name="connsiteX27" fmla="*/ 2399863 w 4364735"/>
              <a:gd name="connsiteY27" fmla="*/ 2726279 h 4325695"/>
              <a:gd name="connsiteX28" fmla="*/ 2721138 w 4364735"/>
              <a:gd name="connsiteY28" fmla="*/ 2059014 h 4325695"/>
              <a:gd name="connsiteX29" fmla="*/ 2177441 w 4364735"/>
              <a:gd name="connsiteY29" fmla="*/ 1342322 h 4325695"/>
              <a:gd name="connsiteX30" fmla="*/ 1868522 w 4364735"/>
              <a:gd name="connsiteY30" fmla="*/ 1601813 h 4325695"/>
              <a:gd name="connsiteX31" fmla="*/ 1657720 w 4364735"/>
              <a:gd name="connsiteY31" fmla="*/ 1791161 h 4325695"/>
              <a:gd name="connsiteX32" fmla="*/ 1695528 w 4364735"/>
              <a:gd name="connsiteY32" fmla="*/ 1898376 h 4325695"/>
              <a:gd name="connsiteX33" fmla="*/ 1801625 w 4364735"/>
              <a:gd name="connsiteY33" fmla="*/ 2188637 h 4325695"/>
              <a:gd name="connsiteX34" fmla="*/ 1917947 w 4364735"/>
              <a:gd name="connsiteY34" fmla="*/ 2540924 h 4325695"/>
              <a:gd name="connsiteX35" fmla="*/ 1892048 w 4364735"/>
              <a:gd name="connsiteY35" fmla="*/ 3084500 h 4325695"/>
              <a:gd name="connsiteX36" fmla="*/ 1621385 w 4364735"/>
              <a:gd name="connsiteY36" fmla="*/ 3492394 h 4325695"/>
              <a:gd name="connsiteX37" fmla="*/ 1062150 w 4364735"/>
              <a:gd name="connsiteY37" fmla="*/ 3852166 h 4325695"/>
              <a:gd name="connsiteX38" fmla="*/ 744055 w 4364735"/>
              <a:gd name="connsiteY38" fmla="*/ 4011379 h 4325695"/>
              <a:gd name="connsiteX39" fmla="*/ 330528 w 4364735"/>
              <a:gd name="connsiteY39" fmla="*/ 4177947 h 4325695"/>
              <a:gd name="connsiteX40" fmla="*/ 237428 w 4364735"/>
              <a:gd name="connsiteY40" fmla="*/ 4295584 h 4325695"/>
              <a:gd name="connsiteX41" fmla="*/ 103575 w 4364735"/>
              <a:gd name="connsiteY41" fmla="*/ 4247531 h 4325695"/>
              <a:gd name="connsiteX42" fmla="*/ 2650 w 4364735"/>
              <a:gd name="connsiteY42" fmla="*/ 3405898 h 4325695"/>
              <a:gd name="connsiteX43" fmla="*/ 150932 w 4364735"/>
              <a:gd name="connsiteY43" fmla="*/ 2812772 h 4325695"/>
              <a:gd name="connsiteX44" fmla="*/ 113860 w 4364735"/>
              <a:gd name="connsiteY44" fmla="*/ 2664492 h 4325695"/>
              <a:gd name="connsiteX45" fmla="*/ 373353 w 4364735"/>
              <a:gd name="connsiteY45" fmla="*/ 2232005 h 4325695"/>
              <a:gd name="connsiteX46" fmla="*/ 360996 w 4364735"/>
              <a:gd name="connsiteY46" fmla="*/ 2009584 h 4325695"/>
              <a:gd name="connsiteX47" fmla="*/ 471215 w 4364735"/>
              <a:gd name="connsiteY47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931203 w 4364735"/>
              <a:gd name="connsiteY11" fmla="*/ 1737739 h 4325695"/>
              <a:gd name="connsiteX12" fmla="*/ 3178338 w 4364735"/>
              <a:gd name="connsiteY12" fmla="*/ 2009587 h 4325695"/>
              <a:gd name="connsiteX13" fmla="*/ 3203052 w 4364735"/>
              <a:gd name="connsiteY13" fmla="*/ 2157869 h 4325695"/>
              <a:gd name="connsiteX14" fmla="*/ 3301906 w 4364735"/>
              <a:gd name="connsiteY14" fmla="*/ 835696 h 4325695"/>
              <a:gd name="connsiteX15" fmla="*/ 3660252 w 4364735"/>
              <a:gd name="connsiteY15" fmla="*/ 1367036 h 4325695"/>
              <a:gd name="connsiteX16" fmla="*/ 3932101 w 4364735"/>
              <a:gd name="connsiteY16" fmla="*/ 1898377 h 4325695"/>
              <a:gd name="connsiteX17" fmla="*/ 4030957 w 4364735"/>
              <a:gd name="connsiteY17" fmla="*/ 2367933 h 4325695"/>
              <a:gd name="connsiteX18" fmla="*/ 4154522 w 4364735"/>
              <a:gd name="connsiteY18" fmla="*/ 2788063 h 4325695"/>
              <a:gd name="connsiteX19" fmla="*/ 4364588 w 4364735"/>
              <a:gd name="connsiteY19" fmla="*/ 3541825 h 4325695"/>
              <a:gd name="connsiteX20" fmla="*/ 4265733 w 4364735"/>
              <a:gd name="connsiteY20" fmla="*/ 4159663 h 4325695"/>
              <a:gd name="connsiteX21" fmla="*/ 3833247 w 4364735"/>
              <a:gd name="connsiteY21" fmla="*/ 4023739 h 4325695"/>
              <a:gd name="connsiteX22" fmla="*/ 3511971 w 4364735"/>
              <a:gd name="connsiteY22" fmla="*/ 3949598 h 4325695"/>
              <a:gd name="connsiteX23" fmla="*/ 3153626 w 4364735"/>
              <a:gd name="connsiteY23" fmla="*/ 3727177 h 4325695"/>
              <a:gd name="connsiteX24" fmla="*/ 2745852 w 4364735"/>
              <a:gd name="connsiteY24" fmla="*/ 3504755 h 4325695"/>
              <a:gd name="connsiteX25" fmla="*/ 2609928 w 4364735"/>
              <a:gd name="connsiteY25" fmla="*/ 3381187 h 4325695"/>
              <a:gd name="connsiteX26" fmla="*/ 2609928 w 4364735"/>
              <a:gd name="connsiteY26" fmla="*/ 3257620 h 4325695"/>
              <a:gd name="connsiteX27" fmla="*/ 2486360 w 4364735"/>
              <a:gd name="connsiteY27" fmla="*/ 3146409 h 4325695"/>
              <a:gd name="connsiteX28" fmla="*/ 2399863 w 4364735"/>
              <a:gd name="connsiteY28" fmla="*/ 2726279 h 4325695"/>
              <a:gd name="connsiteX29" fmla="*/ 2721138 w 4364735"/>
              <a:gd name="connsiteY29" fmla="*/ 2059014 h 4325695"/>
              <a:gd name="connsiteX30" fmla="*/ 2177441 w 4364735"/>
              <a:gd name="connsiteY30" fmla="*/ 1342322 h 4325695"/>
              <a:gd name="connsiteX31" fmla="*/ 1868522 w 4364735"/>
              <a:gd name="connsiteY31" fmla="*/ 1601813 h 4325695"/>
              <a:gd name="connsiteX32" fmla="*/ 1657720 w 4364735"/>
              <a:gd name="connsiteY32" fmla="*/ 1791161 h 4325695"/>
              <a:gd name="connsiteX33" fmla="*/ 1695528 w 4364735"/>
              <a:gd name="connsiteY33" fmla="*/ 1898376 h 4325695"/>
              <a:gd name="connsiteX34" fmla="*/ 1801625 w 4364735"/>
              <a:gd name="connsiteY34" fmla="*/ 2188637 h 4325695"/>
              <a:gd name="connsiteX35" fmla="*/ 1917947 w 4364735"/>
              <a:gd name="connsiteY35" fmla="*/ 2540924 h 4325695"/>
              <a:gd name="connsiteX36" fmla="*/ 1892048 w 4364735"/>
              <a:gd name="connsiteY36" fmla="*/ 3084500 h 4325695"/>
              <a:gd name="connsiteX37" fmla="*/ 1621385 w 4364735"/>
              <a:gd name="connsiteY37" fmla="*/ 3492394 h 4325695"/>
              <a:gd name="connsiteX38" fmla="*/ 1062150 w 4364735"/>
              <a:gd name="connsiteY38" fmla="*/ 3852166 h 4325695"/>
              <a:gd name="connsiteX39" fmla="*/ 744055 w 4364735"/>
              <a:gd name="connsiteY39" fmla="*/ 4011379 h 4325695"/>
              <a:gd name="connsiteX40" fmla="*/ 330528 w 4364735"/>
              <a:gd name="connsiteY40" fmla="*/ 4177947 h 4325695"/>
              <a:gd name="connsiteX41" fmla="*/ 237428 w 4364735"/>
              <a:gd name="connsiteY41" fmla="*/ 4295584 h 4325695"/>
              <a:gd name="connsiteX42" fmla="*/ 103575 w 4364735"/>
              <a:gd name="connsiteY42" fmla="*/ 4247531 h 4325695"/>
              <a:gd name="connsiteX43" fmla="*/ 2650 w 4364735"/>
              <a:gd name="connsiteY43" fmla="*/ 3405898 h 4325695"/>
              <a:gd name="connsiteX44" fmla="*/ 150932 w 4364735"/>
              <a:gd name="connsiteY44" fmla="*/ 2812772 h 4325695"/>
              <a:gd name="connsiteX45" fmla="*/ 113860 w 4364735"/>
              <a:gd name="connsiteY45" fmla="*/ 2664492 h 4325695"/>
              <a:gd name="connsiteX46" fmla="*/ 373353 w 4364735"/>
              <a:gd name="connsiteY46" fmla="*/ 2232005 h 4325695"/>
              <a:gd name="connsiteX47" fmla="*/ 360996 w 4364735"/>
              <a:gd name="connsiteY47" fmla="*/ 2009584 h 4325695"/>
              <a:gd name="connsiteX48" fmla="*/ 471215 w 4364735"/>
              <a:gd name="connsiteY48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931203 w 4364735"/>
              <a:gd name="connsiteY11" fmla="*/ 1725382 h 4325695"/>
              <a:gd name="connsiteX12" fmla="*/ 3178338 w 4364735"/>
              <a:gd name="connsiteY12" fmla="*/ 2009587 h 4325695"/>
              <a:gd name="connsiteX13" fmla="*/ 3203052 w 4364735"/>
              <a:gd name="connsiteY13" fmla="*/ 2157869 h 4325695"/>
              <a:gd name="connsiteX14" fmla="*/ 3301906 w 4364735"/>
              <a:gd name="connsiteY14" fmla="*/ 835696 h 4325695"/>
              <a:gd name="connsiteX15" fmla="*/ 3660252 w 4364735"/>
              <a:gd name="connsiteY15" fmla="*/ 1367036 h 4325695"/>
              <a:gd name="connsiteX16" fmla="*/ 3932101 w 4364735"/>
              <a:gd name="connsiteY16" fmla="*/ 1898377 h 4325695"/>
              <a:gd name="connsiteX17" fmla="*/ 4030957 w 4364735"/>
              <a:gd name="connsiteY17" fmla="*/ 2367933 h 4325695"/>
              <a:gd name="connsiteX18" fmla="*/ 4154522 w 4364735"/>
              <a:gd name="connsiteY18" fmla="*/ 2788063 h 4325695"/>
              <a:gd name="connsiteX19" fmla="*/ 4364588 w 4364735"/>
              <a:gd name="connsiteY19" fmla="*/ 3541825 h 4325695"/>
              <a:gd name="connsiteX20" fmla="*/ 4265733 w 4364735"/>
              <a:gd name="connsiteY20" fmla="*/ 4159663 h 4325695"/>
              <a:gd name="connsiteX21" fmla="*/ 3833247 w 4364735"/>
              <a:gd name="connsiteY21" fmla="*/ 4023739 h 4325695"/>
              <a:gd name="connsiteX22" fmla="*/ 3511971 w 4364735"/>
              <a:gd name="connsiteY22" fmla="*/ 3949598 h 4325695"/>
              <a:gd name="connsiteX23" fmla="*/ 3153626 w 4364735"/>
              <a:gd name="connsiteY23" fmla="*/ 3727177 h 4325695"/>
              <a:gd name="connsiteX24" fmla="*/ 2745852 w 4364735"/>
              <a:gd name="connsiteY24" fmla="*/ 3504755 h 4325695"/>
              <a:gd name="connsiteX25" fmla="*/ 2609928 w 4364735"/>
              <a:gd name="connsiteY25" fmla="*/ 3381187 h 4325695"/>
              <a:gd name="connsiteX26" fmla="*/ 2609928 w 4364735"/>
              <a:gd name="connsiteY26" fmla="*/ 3257620 h 4325695"/>
              <a:gd name="connsiteX27" fmla="*/ 2486360 w 4364735"/>
              <a:gd name="connsiteY27" fmla="*/ 3146409 h 4325695"/>
              <a:gd name="connsiteX28" fmla="*/ 2399863 w 4364735"/>
              <a:gd name="connsiteY28" fmla="*/ 2726279 h 4325695"/>
              <a:gd name="connsiteX29" fmla="*/ 2721138 w 4364735"/>
              <a:gd name="connsiteY29" fmla="*/ 2059014 h 4325695"/>
              <a:gd name="connsiteX30" fmla="*/ 2177441 w 4364735"/>
              <a:gd name="connsiteY30" fmla="*/ 1342322 h 4325695"/>
              <a:gd name="connsiteX31" fmla="*/ 1868522 w 4364735"/>
              <a:gd name="connsiteY31" fmla="*/ 1601813 h 4325695"/>
              <a:gd name="connsiteX32" fmla="*/ 1657720 w 4364735"/>
              <a:gd name="connsiteY32" fmla="*/ 1791161 h 4325695"/>
              <a:gd name="connsiteX33" fmla="*/ 1695528 w 4364735"/>
              <a:gd name="connsiteY33" fmla="*/ 1898376 h 4325695"/>
              <a:gd name="connsiteX34" fmla="*/ 1801625 w 4364735"/>
              <a:gd name="connsiteY34" fmla="*/ 2188637 h 4325695"/>
              <a:gd name="connsiteX35" fmla="*/ 1917947 w 4364735"/>
              <a:gd name="connsiteY35" fmla="*/ 2540924 h 4325695"/>
              <a:gd name="connsiteX36" fmla="*/ 1892048 w 4364735"/>
              <a:gd name="connsiteY36" fmla="*/ 3084500 h 4325695"/>
              <a:gd name="connsiteX37" fmla="*/ 1621385 w 4364735"/>
              <a:gd name="connsiteY37" fmla="*/ 3492394 h 4325695"/>
              <a:gd name="connsiteX38" fmla="*/ 1062150 w 4364735"/>
              <a:gd name="connsiteY38" fmla="*/ 3852166 h 4325695"/>
              <a:gd name="connsiteX39" fmla="*/ 744055 w 4364735"/>
              <a:gd name="connsiteY39" fmla="*/ 4011379 h 4325695"/>
              <a:gd name="connsiteX40" fmla="*/ 330528 w 4364735"/>
              <a:gd name="connsiteY40" fmla="*/ 4177947 h 4325695"/>
              <a:gd name="connsiteX41" fmla="*/ 237428 w 4364735"/>
              <a:gd name="connsiteY41" fmla="*/ 4295584 h 4325695"/>
              <a:gd name="connsiteX42" fmla="*/ 103575 w 4364735"/>
              <a:gd name="connsiteY42" fmla="*/ 4247531 h 4325695"/>
              <a:gd name="connsiteX43" fmla="*/ 2650 w 4364735"/>
              <a:gd name="connsiteY43" fmla="*/ 3405898 h 4325695"/>
              <a:gd name="connsiteX44" fmla="*/ 150932 w 4364735"/>
              <a:gd name="connsiteY44" fmla="*/ 2812772 h 4325695"/>
              <a:gd name="connsiteX45" fmla="*/ 113860 w 4364735"/>
              <a:gd name="connsiteY45" fmla="*/ 2664492 h 4325695"/>
              <a:gd name="connsiteX46" fmla="*/ 373353 w 4364735"/>
              <a:gd name="connsiteY46" fmla="*/ 2232005 h 4325695"/>
              <a:gd name="connsiteX47" fmla="*/ 360996 w 4364735"/>
              <a:gd name="connsiteY47" fmla="*/ 2009584 h 4325695"/>
              <a:gd name="connsiteX48" fmla="*/ 471215 w 4364735"/>
              <a:gd name="connsiteY48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931203 w 4364735"/>
              <a:gd name="connsiteY11" fmla="*/ 1725382 h 4325695"/>
              <a:gd name="connsiteX12" fmla="*/ 2943560 w 4364735"/>
              <a:gd name="connsiteY12" fmla="*/ 1700669 h 4325695"/>
              <a:gd name="connsiteX13" fmla="*/ 3178338 w 4364735"/>
              <a:gd name="connsiteY13" fmla="*/ 2009587 h 4325695"/>
              <a:gd name="connsiteX14" fmla="*/ 3203052 w 4364735"/>
              <a:gd name="connsiteY14" fmla="*/ 2157869 h 4325695"/>
              <a:gd name="connsiteX15" fmla="*/ 3301906 w 4364735"/>
              <a:gd name="connsiteY15" fmla="*/ 835696 h 4325695"/>
              <a:gd name="connsiteX16" fmla="*/ 3660252 w 4364735"/>
              <a:gd name="connsiteY16" fmla="*/ 1367036 h 4325695"/>
              <a:gd name="connsiteX17" fmla="*/ 3932101 w 4364735"/>
              <a:gd name="connsiteY17" fmla="*/ 1898377 h 4325695"/>
              <a:gd name="connsiteX18" fmla="*/ 4030957 w 4364735"/>
              <a:gd name="connsiteY18" fmla="*/ 2367933 h 4325695"/>
              <a:gd name="connsiteX19" fmla="*/ 4154522 w 4364735"/>
              <a:gd name="connsiteY19" fmla="*/ 2788063 h 4325695"/>
              <a:gd name="connsiteX20" fmla="*/ 4364588 w 4364735"/>
              <a:gd name="connsiteY20" fmla="*/ 3541825 h 4325695"/>
              <a:gd name="connsiteX21" fmla="*/ 4265733 w 4364735"/>
              <a:gd name="connsiteY21" fmla="*/ 4159663 h 4325695"/>
              <a:gd name="connsiteX22" fmla="*/ 3833247 w 4364735"/>
              <a:gd name="connsiteY22" fmla="*/ 4023739 h 4325695"/>
              <a:gd name="connsiteX23" fmla="*/ 3511971 w 4364735"/>
              <a:gd name="connsiteY23" fmla="*/ 3949598 h 4325695"/>
              <a:gd name="connsiteX24" fmla="*/ 3153626 w 4364735"/>
              <a:gd name="connsiteY24" fmla="*/ 3727177 h 4325695"/>
              <a:gd name="connsiteX25" fmla="*/ 2745852 w 4364735"/>
              <a:gd name="connsiteY25" fmla="*/ 3504755 h 4325695"/>
              <a:gd name="connsiteX26" fmla="*/ 2609928 w 4364735"/>
              <a:gd name="connsiteY26" fmla="*/ 3381187 h 4325695"/>
              <a:gd name="connsiteX27" fmla="*/ 2609928 w 4364735"/>
              <a:gd name="connsiteY27" fmla="*/ 3257620 h 4325695"/>
              <a:gd name="connsiteX28" fmla="*/ 2486360 w 4364735"/>
              <a:gd name="connsiteY28" fmla="*/ 3146409 h 4325695"/>
              <a:gd name="connsiteX29" fmla="*/ 2399863 w 4364735"/>
              <a:gd name="connsiteY29" fmla="*/ 2726279 h 4325695"/>
              <a:gd name="connsiteX30" fmla="*/ 2721138 w 4364735"/>
              <a:gd name="connsiteY30" fmla="*/ 2059014 h 4325695"/>
              <a:gd name="connsiteX31" fmla="*/ 2177441 w 4364735"/>
              <a:gd name="connsiteY31" fmla="*/ 1342322 h 4325695"/>
              <a:gd name="connsiteX32" fmla="*/ 1868522 w 4364735"/>
              <a:gd name="connsiteY32" fmla="*/ 1601813 h 4325695"/>
              <a:gd name="connsiteX33" fmla="*/ 1657720 w 4364735"/>
              <a:gd name="connsiteY33" fmla="*/ 1791161 h 4325695"/>
              <a:gd name="connsiteX34" fmla="*/ 1695528 w 4364735"/>
              <a:gd name="connsiteY34" fmla="*/ 1898376 h 4325695"/>
              <a:gd name="connsiteX35" fmla="*/ 1801625 w 4364735"/>
              <a:gd name="connsiteY35" fmla="*/ 2188637 h 4325695"/>
              <a:gd name="connsiteX36" fmla="*/ 1917947 w 4364735"/>
              <a:gd name="connsiteY36" fmla="*/ 2540924 h 4325695"/>
              <a:gd name="connsiteX37" fmla="*/ 1892048 w 4364735"/>
              <a:gd name="connsiteY37" fmla="*/ 3084500 h 4325695"/>
              <a:gd name="connsiteX38" fmla="*/ 1621385 w 4364735"/>
              <a:gd name="connsiteY38" fmla="*/ 3492394 h 4325695"/>
              <a:gd name="connsiteX39" fmla="*/ 1062150 w 4364735"/>
              <a:gd name="connsiteY39" fmla="*/ 3852166 h 4325695"/>
              <a:gd name="connsiteX40" fmla="*/ 744055 w 4364735"/>
              <a:gd name="connsiteY40" fmla="*/ 4011379 h 4325695"/>
              <a:gd name="connsiteX41" fmla="*/ 330528 w 4364735"/>
              <a:gd name="connsiteY41" fmla="*/ 4177947 h 4325695"/>
              <a:gd name="connsiteX42" fmla="*/ 237428 w 4364735"/>
              <a:gd name="connsiteY42" fmla="*/ 4295584 h 4325695"/>
              <a:gd name="connsiteX43" fmla="*/ 103575 w 4364735"/>
              <a:gd name="connsiteY43" fmla="*/ 4247531 h 4325695"/>
              <a:gd name="connsiteX44" fmla="*/ 2650 w 4364735"/>
              <a:gd name="connsiteY44" fmla="*/ 3405898 h 4325695"/>
              <a:gd name="connsiteX45" fmla="*/ 150932 w 4364735"/>
              <a:gd name="connsiteY45" fmla="*/ 2812772 h 4325695"/>
              <a:gd name="connsiteX46" fmla="*/ 113860 w 4364735"/>
              <a:gd name="connsiteY46" fmla="*/ 2664492 h 4325695"/>
              <a:gd name="connsiteX47" fmla="*/ 373353 w 4364735"/>
              <a:gd name="connsiteY47" fmla="*/ 2232005 h 4325695"/>
              <a:gd name="connsiteX48" fmla="*/ 360996 w 4364735"/>
              <a:gd name="connsiteY48" fmla="*/ 2009584 h 4325695"/>
              <a:gd name="connsiteX49" fmla="*/ 471215 w 4364735"/>
              <a:gd name="connsiteY49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931203 w 4364735"/>
              <a:gd name="connsiteY11" fmla="*/ 1725382 h 4325695"/>
              <a:gd name="connsiteX12" fmla="*/ 2819992 w 4364735"/>
              <a:gd name="connsiteY12" fmla="*/ 637988 h 4325695"/>
              <a:gd name="connsiteX13" fmla="*/ 3178338 w 4364735"/>
              <a:gd name="connsiteY13" fmla="*/ 2009587 h 4325695"/>
              <a:gd name="connsiteX14" fmla="*/ 3203052 w 4364735"/>
              <a:gd name="connsiteY14" fmla="*/ 2157869 h 4325695"/>
              <a:gd name="connsiteX15" fmla="*/ 3301906 w 4364735"/>
              <a:gd name="connsiteY15" fmla="*/ 835696 h 4325695"/>
              <a:gd name="connsiteX16" fmla="*/ 3660252 w 4364735"/>
              <a:gd name="connsiteY16" fmla="*/ 1367036 h 4325695"/>
              <a:gd name="connsiteX17" fmla="*/ 3932101 w 4364735"/>
              <a:gd name="connsiteY17" fmla="*/ 1898377 h 4325695"/>
              <a:gd name="connsiteX18" fmla="*/ 4030957 w 4364735"/>
              <a:gd name="connsiteY18" fmla="*/ 2367933 h 4325695"/>
              <a:gd name="connsiteX19" fmla="*/ 4154522 w 4364735"/>
              <a:gd name="connsiteY19" fmla="*/ 2788063 h 4325695"/>
              <a:gd name="connsiteX20" fmla="*/ 4364588 w 4364735"/>
              <a:gd name="connsiteY20" fmla="*/ 3541825 h 4325695"/>
              <a:gd name="connsiteX21" fmla="*/ 4265733 w 4364735"/>
              <a:gd name="connsiteY21" fmla="*/ 4159663 h 4325695"/>
              <a:gd name="connsiteX22" fmla="*/ 3833247 w 4364735"/>
              <a:gd name="connsiteY22" fmla="*/ 4023739 h 4325695"/>
              <a:gd name="connsiteX23" fmla="*/ 3511971 w 4364735"/>
              <a:gd name="connsiteY23" fmla="*/ 3949598 h 4325695"/>
              <a:gd name="connsiteX24" fmla="*/ 3153626 w 4364735"/>
              <a:gd name="connsiteY24" fmla="*/ 3727177 h 4325695"/>
              <a:gd name="connsiteX25" fmla="*/ 2745852 w 4364735"/>
              <a:gd name="connsiteY25" fmla="*/ 3504755 h 4325695"/>
              <a:gd name="connsiteX26" fmla="*/ 2609928 w 4364735"/>
              <a:gd name="connsiteY26" fmla="*/ 3381187 h 4325695"/>
              <a:gd name="connsiteX27" fmla="*/ 2609928 w 4364735"/>
              <a:gd name="connsiteY27" fmla="*/ 3257620 h 4325695"/>
              <a:gd name="connsiteX28" fmla="*/ 2486360 w 4364735"/>
              <a:gd name="connsiteY28" fmla="*/ 3146409 h 4325695"/>
              <a:gd name="connsiteX29" fmla="*/ 2399863 w 4364735"/>
              <a:gd name="connsiteY29" fmla="*/ 2726279 h 4325695"/>
              <a:gd name="connsiteX30" fmla="*/ 2721138 w 4364735"/>
              <a:gd name="connsiteY30" fmla="*/ 2059014 h 4325695"/>
              <a:gd name="connsiteX31" fmla="*/ 2177441 w 4364735"/>
              <a:gd name="connsiteY31" fmla="*/ 1342322 h 4325695"/>
              <a:gd name="connsiteX32" fmla="*/ 1868522 w 4364735"/>
              <a:gd name="connsiteY32" fmla="*/ 1601813 h 4325695"/>
              <a:gd name="connsiteX33" fmla="*/ 1657720 w 4364735"/>
              <a:gd name="connsiteY33" fmla="*/ 1791161 h 4325695"/>
              <a:gd name="connsiteX34" fmla="*/ 1695528 w 4364735"/>
              <a:gd name="connsiteY34" fmla="*/ 1898376 h 4325695"/>
              <a:gd name="connsiteX35" fmla="*/ 1801625 w 4364735"/>
              <a:gd name="connsiteY35" fmla="*/ 2188637 h 4325695"/>
              <a:gd name="connsiteX36" fmla="*/ 1917947 w 4364735"/>
              <a:gd name="connsiteY36" fmla="*/ 2540924 h 4325695"/>
              <a:gd name="connsiteX37" fmla="*/ 1892048 w 4364735"/>
              <a:gd name="connsiteY37" fmla="*/ 3084500 h 4325695"/>
              <a:gd name="connsiteX38" fmla="*/ 1621385 w 4364735"/>
              <a:gd name="connsiteY38" fmla="*/ 3492394 h 4325695"/>
              <a:gd name="connsiteX39" fmla="*/ 1062150 w 4364735"/>
              <a:gd name="connsiteY39" fmla="*/ 3852166 h 4325695"/>
              <a:gd name="connsiteX40" fmla="*/ 744055 w 4364735"/>
              <a:gd name="connsiteY40" fmla="*/ 4011379 h 4325695"/>
              <a:gd name="connsiteX41" fmla="*/ 330528 w 4364735"/>
              <a:gd name="connsiteY41" fmla="*/ 4177947 h 4325695"/>
              <a:gd name="connsiteX42" fmla="*/ 237428 w 4364735"/>
              <a:gd name="connsiteY42" fmla="*/ 4295584 h 4325695"/>
              <a:gd name="connsiteX43" fmla="*/ 103575 w 4364735"/>
              <a:gd name="connsiteY43" fmla="*/ 4247531 h 4325695"/>
              <a:gd name="connsiteX44" fmla="*/ 2650 w 4364735"/>
              <a:gd name="connsiteY44" fmla="*/ 3405898 h 4325695"/>
              <a:gd name="connsiteX45" fmla="*/ 150932 w 4364735"/>
              <a:gd name="connsiteY45" fmla="*/ 2812772 h 4325695"/>
              <a:gd name="connsiteX46" fmla="*/ 113860 w 4364735"/>
              <a:gd name="connsiteY46" fmla="*/ 2664492 h 4325695"/>
              <a:gd name="connsiteX47" fmla="*/ 373353 w 4364735"/>
              <a:gd name="connsiteY47" fmla="*/ 2232005 h 4325695"/>
              <a:gd name="connsiteX48" fmla="*/ 360996 w 4364735"/>
              <a:gd name="connsiteY48" fmla="*/ 2009584 h 4325695"/>
              <a:gd name="connsiteX49" fmla="*/ 471215 w 4364735"/>
              <a:gd name="connsiteY49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96425 w 4364735"/>
              <a:gd name="connsiteY11" fmla="*/ 1527674 h 4325695"/>
              <a:gd name="connsiteX12" fmla="*/ 2819992 w 4364735"/>
              <a:gd name="connsiteY12" fmla="*/ 637988 h 4325695"/>
              <a:gd name="connsiteX13" fmla="*/ 3178338 w 4364735"/>
              <a:gd name="connsiteY13" fmla="*/ 2009587 h 4325695"/>
              <a:gd name="connsiteX14" fmla="*/ 3203052 w 4364735"/>
              <a:gd name="connsiteY14" fmla="*/ 2157869 h 4325695"/>
              <a:gd name="connsiteX15" fmla="*/ 3301906 w 4364735"/>
              <a:gd name="connsiteY15" fmla="*/ 835696 h 4325695"/>
              <a:gd name="connsiteX16" fmla="*/ 3660252 w 4364735"/>
              <a:gd name="connsiteY16" fmla="*/ 1367036 h 4325695"/>
              <a:gd name="connsiteX17" fmla="*/ 3932101 w 4364735"/>
              <a:gd name="connsiteY17" fmla="*/ 1898377 h 4325695"/>
              <a:gd name="connsiteX18" fmla="*/ 4030957 w 4364735"/>
              <a:gd name="connsiteY18" fmla="*/ 2367933 h 4325695"/>
              <a:gd name="connsiteX19" fmla="*/ 4154522 w 4364735"/>
              <a:gd name="connsiteY19" fmla="*/ 2788063 h 4325695"/>
              <a:gd name="connsiteX20" fmla="*/ 4364588 w 4364735"/>
              <a:gd name="connsiteY20" fmla="*/ 3541825 h 4325695"/>
              <a:gd name="connsiteX21" fmla="*/ 4265733 w 4364735"/>
              <a:gd name="connsiteY21" fmla="*/ 4159663 h 4325695"/>
              <a:gd name="connsiteX22" fmla="*/ 3833247 w 4364735"/>
              <a:gd name="connsiteY22" fmla="*/ 4023739 h 4325695"/>
              <a:gd name="connsiteX23" fmla="*/ 3511971 w 4364735"/>
              <a:gd name="connsiteY23" fmla="*/ 3949598 h 4325695"/>
              <a:gd name="connsiteX24" fmla="*/ 3153626 w 4364735"/>
              <a:gd name="connsiteY24" fmla="*/ 3727177 h 4325695"/>
              <a:gd name="connsiteX25" fmla="*/ 2745852 w 4364735"/>
              <a:gd name="connsiteY25" fmla="*/ 3504755 h 4325695"/>
              <a:gd name="connsiteX26" fmla="*/ 2609928 w 4364735"/>
              <a:gd name="connsiteY26" fmla="*/ 3381187 h 4325695"/>
              <a:gd name="connsiteX27" fmla="*/ 2609928 w 4364735"/>
              <a:gd name="connsiteY27" fmla="*/ 3257620 h 4325695"/>
              <a:gd name="connsiteX28" fmla="*/ 2486360 w 4364735"/>
              <a:gd name="connsiteY28" fmla="*/ 3146409 h 4325695"/>
              <a:gd name="connsiteX29" fmla="*/ 2399863 w 4364735"/>
              <a:gd name="connsiteY29" fmla="*/ 2726279 h 4325695"/>
              <a:gd name="connsiteX30" fmla="*/ 2721138 w 4364735"/>
              <a:gd name="connsiteY30" fmla="*/ 2059014 h 4325695"/>
              <a:gd name="connsiteX31" fmla="*/ 2177441 w 4364735"/>
              <a:gd name="connsiteY31" fmla="*/ 1342322 h 4325695"/>
              <a:gd name="connsiteX32" fmla="*/ 1868522 w 4364735"/>
              <a:gd name="connsiteY32" fmla="*/ 1601813 h 4325695"/>
              <a:gd name="connsiteX33" fmla="*/ 1657720 w 4364735"/>
              <a:gd name="connsiteY33" fmla="*/ 1791161 h 4325695"/>
              <a:gd name="connsiteX34" fmla="*/ 1695528 w 4364735"/>
              <a:gd name="connsiteY34" fmla="*/ 1898376 h 4325695"/>
              <a:gd name="connsiteX35" fmla="*/ 1801625 w 4364735"/>
              <a:gd name="connsiteY35" fmla="*/ 2188637 h 4325695"/>
              <a:gd name="connsiteX36" fmla="*/ 1917947 w 4364735"/>
              <a:gd name="connsiteY36" fmla="*/ 2540924 h 4325695"/>
              <a:gd name="connsiteX37" fmla="*/ 1892048 w 4364735"/>
              <a:gd name="connsiteY37" fmla="*/ 3084500 h 4325695"/>
              <a:gd name="connsiteX38" fmla="*/ 1621385 w 4364735"/>
              <a:gd name="connsiteY38" fmla="*/ 3492394 h 4325695"/>
              <a:gd name="connsiteX39" fmla="*/ 1062150 w 4364735"/>
              <a:gd name="connsiteY39" fmla="*/ 3852166 h 4325695"/>
              <a:gd name="connsiteX40" fmla="*/ 744055 w 4364735"/>
              <a:gd name="connsiteY40" fmla="*/ 4011379 h 4325695"/>
              <a:gd name="connsiteX41" fmla="*/ 330528 w 4364735"/>
              <a:gd name="connsiteY41" fmla="*/ 4177947 h 4325695"/>
              <a:gd name="connsiteX42" fmla="*/ 237428 w 4364735"/>
              <a:gd name="connsiteY42" fmla="*/ 4295584 h 4325695"/>
              <a:gd name="connsiteX43" fmla="*/ 103575 w 4364735"/>
              <a:gd name="connsiteY43" fmla="*/ 4247531 h 4325695"/>
              <a:gd name="connsiteX44" fmla="*/ 2650 w 4364735"/>
              <a:gd name="connsiteY44" fmla="*/ 3405898 h 4325695"/>
              <a:gd name="connsiteX45" fmla="*/ 150932 w 4364735"/>
              <a:gd name="connsiteY45" fmla="*/ 2812772 h 4325695"/>
              <a:gd name="connsiteX46" fmla="*/ 113860 w 4364735"/>
              <a:gd name="connsiteY46" fmla="*/ 2664492 h 4325695"/>
              <a:gd name="connsiteX47" fmla="*/ 373353 w 4364735"/>
              <a:gd name="connsiteY47" fmla="*/ 2232005 h 4325695"/>
              <a:gd name="connsiteX48" fmla="*/ 360996 w 4364735"/>
              <a:gd name="connsiteY48" fmla="*/ 2009584 h 4325695"/>
              <a:gd name="connsiteX49" fmla="*/ 471215 w 4364735"/>
              <a:gd name="connsiteY49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819992 w 4364735"/>
              <a:gd name="connsiteY12" fmla="*/ 637988 h 4325695"/>
              <a:gd name="connsiteX13" fmla="*/ 3178338 w 4364735"/>
              <a:gd name="connsiteY13" fmla="*/ 2009587 h 4325695"/>
              <a:gd name="connsiteX14" fmla="*/ 3203052 w 4364735"/>
              <a:gd name="connsiteY14" fmla="*/ 2157869 h 4325695"/>
              <a:gd name="connsiteX15" fmla="*/ 3301906 w 4364735"/>
              <a:gd name="connsiteY15" fmla="*/ 835696 h 4325695"/>
              <a:gd name="connsiteX16" fmla="*/ 3660252 w 4364735"/>
              <a:gd name="connsiteY16" fmla="*/ 1367036 h 4325695"/>
              <a:gd name="connsiteX17" fmla="*/ 3932101 w 4364735"/>
              <a:gd name="connsiteY17" fmla="*/ 1898377 h 4325695"/>
              <a:gd name="connsiteX18" fmla="*/ 4030957 w 4364735"/>
              <a:gd name="connsiteY18" fmla="*/ 2367933 h 4325695"/>
              <a:gd name="connsiteX19" fmla="*/ 4154522 w 4364735"/>
              <a:gd name="connsiteY19" fmla="*/ 2788063 h 4325695"/>
              <a:gd name="connsiteX20" fmla="*/ 4364588 w 4364735"/>
              <a:gd name="connsiteY20" fmla="*/ 3541825 h 4325695"/>
              <a:gd name="connsiteX21" fmla="*/ 4265733 w 4364735"/>
              <a:gd name="connsiteY21" fmla="*/ 4159663 h 4325695"/>
              <a:gd name="connsiteX22" fmla="*/ 3833247 w 4364735"/>
              <a:gd name="connsiteY22" fmla="*/ 4023739 h 4325695"/>
              <a:gd name="connsiteX23" fmla="*/ 3511971 w 4364735"/>
              <a:gd name="connsiteY23" fmla="*/ 3949598 h 4325695"/>
              <a:gd name="connsiteX24" fmla="*/ 3153626 w 4364735"/>
              <a:gd name="connsiteY24" fmla="*/ 3727177 h 4325695"/>
              <a:gd name="connsiteX25" fmla="*/ 2745852 w 4364735"/>
              <a:gd name="connsiteY25" fmla="*/ 3504755 h 4325695"/>
              <a:gd name="connsiteX26" fmla="*/ 2609928 w 4364735"/>
              <a:gd name="connsiteY26" fmla="*/ 3381187 h 4325695"/>
              <a:gd name="connsiteX27" fmla="*/ 2609928 w 4364735"/>
              <a:gd name="connsiteY27" fmla="*/ 3257620 h 4325695"/>
              <a:gd name="connsiteX28" fmla="*/ 2486360 w 4364735"/>
              <a:gd name="connsiteY28" fmla="*/ 3146409 h 4325695"/>
              <a:gd name="connsiteX29" fmla="*/ 2399863 w 4364735"/>
              <a:gd name="connsiteY29" fmla="*/ 2726279 h 4325695"/>
              <a:gd name="connsiteX30" fmla="*/ 2721138 w 4364735"/>
              <a:gd name="connsiteY30" fmla="*/ 2059014 h 4325695"/>
              <a:gd name="connsiteX31" fmla="*/ 2177441 w 4364735"/>
              <a:gd name="connsiteY31" fmla="*/ 1342322 h 4325695"/>
              <a:gd name="connsiteX32" fmla="*/ 1868522 w 4364735"/>
              <a:gd name="connsiteY32" fmla="*/ 1601813 h 4325695"/>
              <a:gd name="connsiteX33" fmla="*/ 1657720 w 4364735"/>
              <a:gd name="connsiteY33" fmla="*/ 1791161 h 4325695"/>
              <a:gd name="connsiteX34" fmla="*/ 1695528 w 4364735"/>
              <a:gd name="connsiteY34" fmla="*/ 1898376 h 4325695"/>
              <a:gd name="connsiteX35" fmla="*/ 1801625 w 4364735"/>
              <a:gd name="connsiteY35" fmla="*/ 2188637 h 4325695"/>
              <a:gd name="connsiteX36" fmla="*/ 1917947 w 4364735"/>
              <a:gd name="connsiteY36" fmla="*/ 2540924 h 4325695"/>
              <a:gd name="connsiteX37" fmla="*/ 1892048 w 4364735"/>
              <a:gd name="connsiteY37" fmla="*/ 3084500 h 4325695"/>
              <a:gd name="connsiteX38" fmla="*/ 1621385 w 4364735"/>
              <a:gd name="connsiteY38" fmla="*/ 3492394 h 4325695"/>
              <a:gd name="connsiteX39" fmla="*/ 1062150 w 4364735"/>
              <a:gd name="connsiteY39" fmla="*/ 3852166 h 4325695"/>
              <a:gd name="connsiteX40" fmla="*/ 744055 w 4364735"/>
              <a:gd name="connsiteY40" fmla="*/ 4011379 h 4325695"/>
              <a:gd name="connsiteX41" fmla="*/ 330528 w 4364735"/>
              <a:gd name="connsiteY41" fmla="*/ 4177947 h 4325695"/>
              <a:gd name="connsiteX42" fmla="*/ 237428 w 4364735"/>
              <a:gd name="connsiteY42" fmla="*/ 4295584 h 4325695"/>
              <a:gd name="connsiteX43" fmla="*/ 103575 w 4364735"/>
              <a:gd name="connsiteY43" fmla="*/ 4247531 h 4325695"/>
              <a:gd name="connsiteX44" fmla="*/ 2650 w 4364735"/>
              <a:gd name="connsiteY44" fmla="*/ 3405898 h 4325695"/>
              <a:gd name="connsiteX45" fmla="*/ 150932 w 4364735"/>
              <a:gd name="connsiteY45" fmla="*/ 2812772 h 4325695"/>
              <a:gd name="connsiteX46" fmla="*/ 113860 w 4364735"/>
              <a:gd name="connsiteY46" fmla="*/ 2664492 h 4325695"/>
              <a:gd name="connsiteX47" fmla="*/ 373353 w 4364735"/>
              <a:gd name="connsiteY47" fmla="*/ 2232005 h 4325695"/>
              <a:gd name="connsiteX48" fmla="*/ 360996 w 4364735"/>
              <a:gd name="connsiteY48" fmla="*/ 2009584 h 4325695"/>
              <a:gd name="connsiteX49" fmla="*/ 471215 w 4364735"/>
              <a:gd name="connsiteY49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819992 w 4364735"/>
              <a:gd name="connsiteY13" fmla="*/ 637988 h 4325695"/>
              <a:gd name="connsiteX14" fmla="*/ 3178338 w 4364735"/>
              <a:gd name="connsiteY14" fmla="*/ 2009587 h 4325695"/>
              <a:gd name="connsiteX15" fmla="*/ 3203052 w 4364735"/>
              <a:gd name="connsiteY15" fmla="*/ 2157869 h 4325695"/>
              <a:gd name="connsiteX16" fmla="*/ 3301906 w 4364735"/>
              <a:gd name="connsiteY16" fmla="*/ 835696 h 4325695"/>
              <a:gd name="connsiteX17" fmla="*/ 3660252 w 4364735"/>
              <a:gd name="connsiteY17" fmla="*/ 1367036 h 4325695"/>
              <a:gd name="connsiteX18" fmla="*/ 3932101 w 4364735"/>
              <a:gd name="connsiteY18" fmla="*/ 1898377 h 4325695"/>
              <a:gd name="connsiteX19" fmla="*/ 4030957 w 4364735"/>
              <a:gd name="connsiteY19" fmla="*/ 2367933 h 4325695"/>
              <a:gd name="connsiteX20" fmla="*/ 4154522 w 4364735"/>
              <a:gd name="connsiteY20" fmla="*/ 2788063 h 4325695"/>
              <a:gd name="connsiteX21" fmla="*/ 4364588 w 4364735"/>
              <a:gd name="connsiteY21" fmla="*/ 3541825 h 4325695"/>
              <a:gd name="connsiteX22" fmla="*/ 4265733 w 4364735"/>
              <a:gd name="connsiteY22" fmla="*/ 4159663 h 4325695"/>
              <a:gd name="connsiteX23" fmla="*/ 3833247 w 4364735"/>
              <a:gd name="connsiteY23" fmla="*/ 4023739 h 4325695"/>
              <a:gd name="connsiteX24" fmla="*/ 3511971 w 4364735"/>
              <a:gd name="connsiteY24" fmla="*/ 3949598 h 4325695"/>
              <a:gd name="connsiteX25" fmla="*/ 3153626 w 4364735"/>
              <a:gd name="connsiteY25" fmla="*/ 3727177 h 4325695"/>
              <a:gd name="connsiteX26" fmla="*/ 2745852 w 4364735"/>
              <a:gd name="connsiteY26" fmla="*/ 3504755 h 4325695"/>
              <a:gd name="connsiteX27" fmla="*/ 2609928 w 4364735"/>
              <a:gd name="connsiteY27" fmla="*/ 3381187 h 4325695"/>
              <a:gd name="connsiteX28" fmla="*/ 2609928 w 4364735"/>
              <a:gd name="connsiteY28" fmla="*/ 3257620 h 4325695"/>
              <a:gd name="connsiteX29" fmla="*/ 2486360 w 4364735"/>
              <a:gd name="connsiteY29" fmla="*/ 3146409 h 4325695"/>
              <a:gd name="connsiteX30" fmla="*/ 2399863 w 4364735"/>
              <a:gd name="connsiteY30" fmla="*/ 2726279 h 4325695"/>
              <a:gd name="connsiteX31" fmla="*/ 2721138 w 4364735"/>
              <a:gd name="connsiteY31" fmla="*/ 2059014 h 4325695"/>
              <a:gd name="connsiteX32" fmla="*/ 2177441 w 4364735"/>
              <a:gd name="connsiteY32" fmla="*/ 1342322 h 4325695"/>
              <a:gd name="connsiteX33" fmla="*/ 1868522 w 4364735"/>
              <a:gd name="connsiteY33" fmla="*/ 1601813 h 4325695"/>
              <a:gd name="connsiteX34" fmla="*/ 1657720 w 4364735"/>
              <a:gd name="connsiteY34" fmla="*/ 1791161 h 4325695"/>
              <a:gd name="connsiteX35" fmla="*/ 1695528 w 4364735"/>
              <a:gd name="connsiteY35" fmla="*/ 1898376 h 4325695"/>
              <a:gd name="connsiteX36" fmla="*/ 1801625 w 4364735"/>
              <a:gd name="connsiteY36" fmla="*/ 2188637 h 4325695"/>
              <a:gd name="connsiteX37" fmla="*/ 1917947 w 4364735"/>
              <a:gd name="connsiteY37" fmla="*/ 2540924 h 4325695"/>
              <a:gd name="connsiteX38" fmla="*/ 1892048 w 4364735"/>
              <a:gd name="connsiteY38" fmla="*/ 3084500 h 4325695"/>
              <a:gd name="connsiteX39" fmla="*/ 1621385 w 4364735"/>
              <a:gd name="connsiteY39" fmla="*/ 3492394 h 4325695"/>
              <a:gd name="connsiteX40" fmla="*/ 1062150 w 4364735"/>
              <a:gd name="connsiteY40" fmla="*/ 3852166 h 4325695"/>
              <a:gd name="connsiteX41" fmla="*/ 744055 w 4364735"/>
              <a:gd name="connsiteY41" fmla="*/ 4011379 h 4325695"/>
              <a:gd name="connsiteX42" fmla="*/ 330528 w 4364735"/>
              <a:gd name="connsiteY42" fmla="*/ 4177947 h 4325695"/>
              <a:gd name="connsiteX43" fmla="*/ 237428 w 4364735"/>
              <a:gd name="connsiteY43" fmla="*/ 4295584 h 4325695"/>
              <a:gd name="connsiteX44" fmla="*/ 103575 w 4364735"/>
              <a:gd name="connsiteY44" fmla="*/ 4247531 h 4325695"/>
              <a:gd name="connsiteX45" fmla="*/ 2650 w 4364735"/>
              <a:gd name="connsiteY45" fmla="*/ 3405898 h 4325695"/>
              <a:gd name="connsiteX46" fmla="*/ 150932 w 4364735"/>
              <a:gd name="connsiteY46" fmla="*/ 2812772 h 4325695"/>
              <a:gd name="connsiteX47" fmla="*/ 113860 w 4364735"/>
              <a:gd name="connsiteY47" fmla="*/ 2664492 h 4325695"/>
              <a:gd name="connsiteX48" fmla="*/ 373353 w 4364735"/>
              <a:gd name="connsiteY48" fmla="*/ 2232005 h 4325695"/>
              <a:gd name="connsiteX49" fmla="*/ 360996 w 4364735"/>
              <a:gd name="connsiteY49" fmla="*/ 2009584 h 4325695"/>
              <a:gd name="connsiteX50" fmla="*/ 471215 w 4364735"/>
              <a:gd name="connsiteY50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3178338 w 4364735"/>
              <a:gd name="connsiteY15" fmla="*/ 2009587 h 4325695"/>
              <a:gd name="connsiteX16" fmla="*/ 3203052 w 4364735"/>
              <a:gd name="connsiteY16" fmla="*/ 2157869 h 4325695"/>
              <a:gd name="connsiteX17" fmla="*/ 3301906 w 4364735"/>
              <a:gd name="connsiteY17" fmla="*/ 835696 h 4325695"/>
              <a:gd name="connsiteX18" fmla="*/ 3660252 w 4364735"/>
              <a:gd name="connsiteY18" fmla="*/ 1367036 h 4325695"/>
              <a:gd name="connsiteX19" fmla="*/ 3932101 w 4364735"/>
              <a:gd name="connsiteY19" fmla="*/ 1898377 h 4325695"/>
              <a:gd name="connsiteX20" fmla="*/ 4030957 w 4364735"/>
              <a:gd name="connsiteY20" fmla="*/ 2367933 h 4325695"/>
              <a:gd name="connsiteX21" fmla="*/ 4154522 w 4364735"/>
              <a:gd name="connsiteY21" fmla="*/ 2788063 h 4325695"/>
              <a:gd name="connsiteX22" fmla="*/ 4364588 w 4364735"/>
              <a:gd name="connsiteY22" fmla="*/ 3541825 h 4325695"/>
              <a:gd name="connsiteX23" fmla="*/ 4265733 w 4364735"/>
              <a:gd name="connsiteY23" fmla="*/ 4159663 h 4325695"/>
              <a:gd name="connsiteX24" fmla="*/ 3833247 w 4364735"/>
              <a:gd name="connsiteY24" fmla="*/ 4023739 h 4325695"/>
              <a:gd name="connsiteX25" fmla="*/ 3511971 w 4364735"/>
              <a:gd name="connsiteY25" fmla="*/ 3949598 h 4325695"/>
              <a:gd name="connsiteX26" fmla="*/ 3153626 w 4364735"/>
              <a:gd name="connsiteY26" fmla="*/ 3727177 h 4325695"/>
              <a:gd name="connsiteX27" fmla="*/ 2745852 w 4364735"/>
              <a:gd name="connsiteY27" fmla="*/ 3504755 h 4325695"/>
              <a:gd name="connsiteX28" fmla="*/ 2609928 w 4364735"/>
              <a:gd name="connsiteY28" fmla="*/ 3381187 h 4325695"/>
              <a:gd name="connsiteX29" fmla="*/ 2609928 w 4364735"/>
              <a:gd name="connsiteY29" fmla="*/ 3257620 h 4325695"/>
              <a:gd name="connsiteX30" fmla="*/ 2486360 w 4364735"/>
              <a:gd name="connsiteY30" fmla="*/ 3146409 h 4325695"/>
              <a:gd name="connsiteX31" fmla="*/ 2399863 w 4364735"/>
              <a:gd name="connsiteY31" fmla="*/ 2726279 h 4325695"/>
              <a:gd name="connsiteX32" fmla="*/ 2721138 w 4364735"/>
              <a:gd name="connsiteY32" fmla="*/ 2059014 h 4325695"/>
              <a:gd name="connsiteX33" fmla="*/ 2177441 w 4364735"/>
              <a:gd name="connsiteY33" fmla="*/ 1342322 h 4325695"/>
              <a:gd name="connsiteX34" fmla="*/ 1868522 w 4364735"/>
              <a:gd name="connsiteY34" fmla="*/ 1601813 h 4325695"/>
              <a:gd name="connsiteX35" fmla="*/ 1657720 w 4364735"/>
              <a:gd name="connsiteY35" fmla="*/ 1791161 h 4325695"/>
              <a:gd name="connsiteX36" fmla="*/ 1695528 w 4364735"/>
              <a:gd name="connsiteY36" fmla="*/ 1898376 h 4325695"/>
              <a:gd name="connsiteX37" fmla="*/ 1801625 w 4364735"/>
              <a:gd name="connsiteY37" fmla="*/ 2188637 h 4325695"/>
              <a:gd name="connsiteX38" fmla="*/ 1917947 w 4364735"/>
              <a:gd name="connsiteY38" fmla="*/ 2540924 h 4325695"/>
              <a:gd name="connsiteX39" fmla="*/ 1892048 w 4364735"/>
              <a:gd name="connsiteY39" fmla="*/ 3084500 h 4325695"/>
              <a:gd name="connsiteX40" fmla="*/ 1621385 w 4364735"/>
              <a:gd name="connsiteY40" fmla="*/ 3492394 h 4325695"/>
              <a:gd name="connsiteX41" fmla="*/ 1062150 w 4364735"/>
              <a:gd name="connsiteY41" fmla="*/ 3852166 h 4325695"/>
              <a:gd name="connsiteX42" fmla="*/ 744055 w 4364735"/>
              <a:gd name="connsiteY42" fmla="*/ 4011379 h 4325695"/>
              <a:gd name="connsiteX43" fmla="*/ 330528 w 4364735"/>
              <a:gd name="connsiteY43" fmla="*/ 4177947 h 4325695"/>
              <a:gd name="connsiteX44" fmla="*/ 237428 w 4364735"/>
              <a:gd name="connsiteY44" fmla="*/ 4295584 h 4325695"/>
              <a:gd name="connsiteX45" fmla="*/ 103575 w 4364735"/>
              <a:gd name="connsiteY45" fmla="*/ 4247531 h 4325695"/>
              <a:gd name="connsiteX46" fmla="*/ 2650 w 4364735"/>
              <a:gd name="connsiteY46" fmla="*/ 3405898 h 4325695"/>
              <a:gd name="connsiteX47" fmla="*/ 150932 w 4364735"/>
              <a:gd name="connsiteY47" fmla="*/ 2812772 h 4325695"/>
              <a:gd name="connsiteX48" fmla="*/ 113860 w 4364735"/>
              <a:gd name="connsiteY48" fmla="*/ 2664492 h 4325695"/>
              <a:gd name="connsiteX49" fmla="*/ 373353 w 4364735"/>
              <a:gd name="connsiteY49" fmla="*/ 2232005 h 4325695"/>
              <a:gd name="connsiteX50" fmla="*/ 360996 w 4364735"/>
              <a:gd name="connsiteY50" fmla="*/ 2009584 h 4325695"/>
              <a:gd name="connsiteX51" fmla="*/ 471215 w 4364735"/>
              <a:gd name="connsiteY51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3116555 w 4364735"/>
              <a:gd name="connsiteY15" fmla="*/ 724485 h 4325695"/>
              <a:gd name="connsiteX16" fmla="*/ 3203052 w 4364735"/>
              <a:gd name="connsiteY16" fmla="*/ 2157869 h 4325695"/>
              <a:gd name="connsiteX17" fmla="*/ 3301906 w 4364735"/>
              <a:gd name="connsiteY17" fmla="*/ 835696 h 4325695"/>
              <a:gd name="connsiteX18" fmla="*/ 3660252 w 4364735"/>
              <a:gd name="connsiteY18" fmla="*/ 1367036 h 4325695"/>
              <a:gd name="connsiteX19" fmla="*/ 3932101 w 4364735"/>
              <a:gd name="connsiteY19" fmla="*/ 1898377 h 4325695"/>
              <a:gd name="connsiteX20" fmla="*/ 4030957 w 4364735"/>
              <a:gd name="connsiteY20" fmla="*/ 2367933 h 4325695"/>
              <a:gd name="connsiteX21" fmla="*/ 4154522 w 4364735"/>
              <a:gd name="connsiteY21" fmla="*/ 2788063 h 4325695"/>
              <a:gd name="connsiteX22" fmla="*/ 4364588 w 4364735"/>
              <a:gd name="connsiteY22" fmla="*/ 3541825 h 4325695"/>
              <a:gd name="connsiteX23" fmla="*/ 4265733 w 4364735"/>
              <a:gd name="connsiteY23" fmla="*/ 4159663 h 4325695"/>
              <a:gd name="connsiteX24" fmla="*/ 3833247 w 4364735"/>
              <a:gd name="connsiteY24" fmla="*/ 4023739 h 4325695"/>
              <a:gd name="connsiteX25" fmla="*/ 3511971 w 4364735"/>
              <a:gd name="connsiteY25" fmla="*/ 3949598 h 4325695"/>
              <a:gd name="connsiteX26" fmla="*/ 3153626 w 4364735"/>
              <a:gd name="connsiteY26" fmla="*/ 3727177 h 4325695"/>
              <a:gd name="connsiteX27" fmla="*/ 2745852 w 4364735"/>
              <a:gd name="connsiteY27" fmla="*/ 3504755 h 4325695"/>
              <a:gd name="connsiteX28" fmla="*/ 2609928 w 4364735"/>
              <a:gd name="connsiteY28" fmla="*/ 3381187 h 4325695"/>
              <a:gd name="connsiteX29" fmla="*/ 2609928 w 4364735"/>
              <a:gd name="connsiteY29" fmla="*/ 3257620 h 4325695"/>
              <a:gd name="connsiteX30" fmla="*/ 2486360 w 4364735"/>
              <a:gd name="connsiteY30" fmla="*/ 3146409 h 4325695"/>
              <a:gd name="connsiteX31" fmla="*/ 2399863 w 4364735"/>
              <a:gd name="connsiteY31" fmla="*/ 2726279 h 4325695"/>
              <a:gd name="connsiteX32" fmla="*/ 2721138 w 4364735"/>
              <a:gd name="connsiteY32" fmla="*/ 2059014 h 4325695"/>
              <a:gd name="connsiteX33" fmla="*/ 2177441 w 4364735"/>
              <a:gd name="connsiteY33" fmla="*/ 1342322 h 4325695"/>
              <a:gd name="connsiteX34" fmla="*/ 1868522 w 4364735"/>
              <a:gd name="connsiteY34" fmla="*/ 1601813 h 4325695"/>
              <a:gd name="connsiteX35" fmla="*/ 1657720 w 4364735"/>
              <a:gd name="connsiteY35" fmla="*/ 1791161 h 4325695"/>
              <a:gd name="connsiteX36" fmla="*/ 1695528 w 4364735"/>
              <a:gd name="connsiteY36" fmla="*/ 1898376 h 4325695"/>
              <a:gd name="connsiteX37" fmla="*/ 1801625 w 4364735"/>
              <a:gd name="connsiteY37" fmla="*/ 2188637 h 4325695"/>
              <a:gd name="connsiteX38" fmla="*/ 1917947 w 4364735"/>
              <a:gd name="connsiteY38" fmla="*/ 2540924 h 4325695"/>
              <a:gd name="connsiteX39" fmla="*/ 1892048 w 4364735"/>
              <a:gd name="connsiteY39" fmla="*/ 3084500 h 4325695"/>
              <a:gd name="connsiteX40" fmla="*/ 1621385 w 4364735"/>
              <a:gd name="connsiteY40" fmla="*/ 3492394 h 4325695"/>
              <a:gd name="connsiteX41" fmla="*/ 1062150 w 4364735"/>
              <a:gd name="connsiteY41" fmla="*/ 3852166 h 4325695"/>
              <a:gd name="connsiteX42" fmla="*/ 744055 w 4364735"/>
              <a:gd name="connsiteY42" fmla="*/ 4011379 h 4325695"/>
              <a:gd name="connsiteX43" fmla="*/ 330528 w 4364735"/>
              <a:gd name="connsiteY43" fmla="*/ 4177947 h 4325695"/>
              <a:gd name="connsiteX44" fmla="*/ 237428 w 4364735"/>
              <a:gd name="connsiteY44" fmla="*/ 4295584 h 4325695"/>
              <a:gd name="connsiteX45" fmla="*/ 103575 w 4364735"/>
              <a:gd name="connsiteY45" fmla="*/ 4247531 h 4325695"/>
              <a:gd name="connsiteX46" fmla="*/ 2650 w 4364735"/>
              <a:gd name="connsiteY46" fmla="*/ 3405898 h 4325695"/>
              <a:gd name="connsiteX47" fmla="*/ 150932 w 4364735"/>
              <a:gd name="connsiteY47" fmla="*/ 2812772 h 4325695"/>
              <a:gd name="connsiteX48" fmla="*/ 113860 w 4364735"/>
              <a:gd name="connsiteY48" fmla="*/ 2664492 h 4325695"/>
              <a:gd name="connsiteX49" fmla="*/ 373353 w 4364735"/>
              <a:gd name="connsiteY49" fmla="*/ 2232005 h 4325695"/>
              <a:gd name="connsiteX50" fmla="*/ 360996 w 4364735"/>
              <a:gd name="connsiteY50" fmla="*/ 2009584 h 4325695"/>
              <a:gd name="connsiteX51" fmla="*/ 471215 w 4364735"/>
              <a:gd name="connsiteY51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3116555 w 4364735"/>
              <a:gd name="connsiteY15" fmla="*/ 724485 h 4325695"/>
              <a:gd name="connsiteX16" fmla="*/ 3301906 w 4364735"/>
              <a:gd name="connsiteY16" fmla="*/ 835696 h 4325695"/>
              <a:gd name="connsiteX17" fmla="*/ 3660252 w 4364735"/>
              <a:gd name="connsiteY17" fmla="*/ 1367036 h 4325695"/>
              <a:gd name="connsiteX18" fmla="*/ 3932101 w 4364735"/>
              <a:gd name="connsiteY18" fmla="*/ 1898377 h 4325695"/>
              <a:gd name="connsiteX19" fmla="*/ 4030957 w 4364735"/>
              <a:gd name="connsiteY19" fmla="*/ 2367933 h 4325695"/>
              <a:gd name="connsiteX20" fmla="*/ 4154522 w 4364735"/>
              <a:gd name="connsiteY20" fmla="*/ 2788063 h 4325695"/>
              <a:gd name="connsiteX21" fmla="*/ 4364588 w 4364735"/>
              <a:gd name="connsiteY21" fmla="*/ 3541825 h 4325695"/>
              <a:gd name="connsiteX22" fmla="*/ 4265733 w 4364735"/>
              <a:gd name="connsiteY22" fmla="*/ 4159663 h 4325695"/>
              <a:gd name="connsiteX23" fmla="*/ 3833247 w 4364735"/>
              <a:gd name="connsiteY23" fmla="*/ 4023739 h 4325695"/>
              <a:gd name="connsiteX24" fmla="*/ 3511971 w 4364735"/>
              <a:gd name="connsiteY24" fmla="*/ 3949598 h 4325695"/>
              <a:gd name="connsiteX25" fmla="*/ 3153626 w 4364735"/>
              <a:gd name="connsiteY25" fmla="*/ 3727177 h 4325695"/>
              <a:gd name="connsiteX26" fmla="*/ 2745852 w 4364735"/>
              <a:gd name="connsiteY26" fmla="*/ 3504755 h 4325695"/>
              <a:gd name="connsiteX27" fmla="*/ 2609928 w 4364735"/>
              <a:gd name="connsiteY27" fmla="*/ 3381187 h 4325695"/>
              <a:gd name="connsiteX28" fmla="*/ 2609928 w 4364735"/>
              <a:gd name="connsiteY28" fmla="*/ 3257620 h 4325695"/>
              <a:gd name="connsiteX29" fmla="*/ 2486360 w 4364735"/>
              <a:gd name="connsiteY29" fmla="*/ 3146409 h 4325695"/>
              <a:gd name="connsiteX30" fmla="*/ 2399863 w 4364735"/>
              <a:gd name="connsiteY30" fmla="*/ 2726279 h 4325695"/>
              <a:gd name="connsiteX31" fmla="*/ 2721138 w 4364735"/>
              <a:gd name="connsiteY31" fmla="*/ 2059014 h 4325695"/>
              <a:gd name="connsiteX32" fmla="*/ 2177441 w 4364735"/>
              <a:gd name="connsiteY32" fmla="*/ 1342322 h 4325695"/>
              <a:gd name="connsiteX33" fmla="*/ 1868522 w 4364735"/>
              <a:gd name="connsiteY33" fmla="*/ 1601813 h 4325695"/>
              <a:gd name="connsiteX34" fmla="*/ 1657720 w 4364735"/>
              <a:gd name="connsiteY34" fmla="*/ 1791161 h 4325695"/>
              <a:gd name="connsiteX35" fmla="*/ 1695528 w 4364735"/>
              <a:gd name="connsiteY35" fmla="*/ 1898376 h 4325695"/>
              <a:gd name="connsiteX36" fmla="*/ 1801625 w 4364735"/>
              <a:gd name="connsiteY36" fmla="*/ 2188637 h 4325695"/>
              <a:gd name="connsiteX37" fmla="*/ 1917947 w 4364735"/>
              <a:gd name="connsiteY37" fmla="*/ 2540924 h 4325695"/>
              <a:gd name="connsiteX38" fmla="*/ 1892048 w 4364735"/>
              <a:gd name="connsiteY38" fmla="*/ 3084500 h 4325695"/>
              <a:gd name="connsiteX39" fmla="*/ 1621385 w 4364735"/>
              <a:gd name="connsiteY39" fmla="*/ 3492394 h 4325695"/>
              <a:gd name="connsiteX40" fmla="*/ 1062150 w 4364735"/>
              <a:gd name="connsiteY40" fmla="*/ 3852166 h 4325695"/>
              <a:gd name="connsiteX41" fmla="*/ 744055 w 4364735"/>
              <a:gd name="connsiteY41" fmla="*/ 4011379 h 4325695"/>
              <a:gd name="connsiteX42" fmla="*/ 330528 w 4364735"/>
              <a:gd name="connsiteY42" fmla="*/ 4177947 h 4325695"/>
              <a:gd name="connsiteX43" fmla="*/ 237428 w 4364735"/>
              <a:gd name="connsiteY43" fmla="*/ 4295584 h 4325695"/>
              <a:gd name="connsiteX44" fmla="*/ 103575 w 4364735"/>
              <a:gd name="connsiteY44" fmla="*/ 4247531 h 4325695"/>
              <a:gd name="connsiteX45" fmla="*/ 2650 w 4364735"/>
              <a:gd name="connsiteY45" fmla="*/ 3405898 h 4325695"/>
              <a:gd name="connsiteX46" fmla="*/ 150932 w 4364735"/>
              <a:gd name="connsiteY46" fmla="*/ 2812772 h 4325695"/>
              <a:gd name="connsiteX47" fmla="*/ 113860 w 4364735"/>
              <a:gd name="connsiteY47" fmla="*/ 2664492 h 4325695"/>
              <a:gd name="connsiteX48" fmla="*/ 373353 w 4364735"/>
              <a:gd name="connsiteY48" fmla="*/ 2232005 h 4325695"/>
              <a:gd name="connsiteX49" fmla="*/ 360996 w 4364735"/>
              <a:gd name="connsiteY49" fmla="*/ 2009584 h 4325695"/>
              <a:gd name="connsiteX50" fmla="*/ 471215 w 4364735"/>
              <a:gd name="connsiteY50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3116555 w 4364735"/>
              <a:gd name="connsiteY15" fmla="*/ 724485 h 4325695"/>
              <a:gd name="connsiteX16" fmla="*/ 3301906 w 4364735"/>
              <a:gd name="connsiteY16" fmla="*/ 835696 h 4325695"/>
              <a:gd name="connsiteX17" fmla="*/ 3549041 w 4364735"/>
              <a:gd name="connsiteY17" fmla="*/ 1082831 h 4325695"/>
              <a:gd name="connsiteX18" fmla="*/ 3660252 w 4364735"/>
              <a:gd name="connsiteY18" fmla="*/ 1367036 h 4325695"/>
              <a:gd name="connsiteX19" fmla="*/ 3932101 w 4364735"/>
              <a:gd name="connsiteY19" fmla="*/ 1898377 h 4325695"/>
              <a:gd name="connsiteX20" fmla="*/ 4030957 w 4364735"/>
              <a:gd name="connsiteY20" fmla="*/ 2367933 h 4325695"/>
              <a:gd name="connsiteX21" fmla="*/ 4154522 w 4364735"/>
              <a:gd name="connsiteY21" fmla="*/ 2788063 h 4325695"/>
              <a:gd name="connsiteX22" fmla="*/ 4364588 w 4364735"/>
              <a:gd name="connsiteY22" fmla="*/ 3541825 h 4325695"/>
              <a:gd name="connsiteX23" fmla="*/ 4265733 w 4364735"/>
              <a:gd name="connsiteY23" fmla="*/ 4159663 h 4325695"/>
              <a:gd name="connsiteX24" fmla="*/ 3833247 w 4364735"/>
              <a:gd name="connsiteY24" fmla="*/ 4023739 h 4325695"/>
              <a:gd name="connsiteX25" fmla="*/ 3511971 w 4364735"/>
              <a:gd name="connsiteY25" fmla="*/ 3949598 h 4325695"/>
              <a:gd name="connsiteX26" fmla="*/ 3153626 w 4364735"/>
              <a:gd name="connsiteY26" fmla="*/ 3727177 h 4325695"/>
              <a:gd name="connsiteX27" fmla="*/ 2745852 w 4364735"/>
              <a:gd name="connsiteY27" fmla="*/ 3504755 h 4325695"/>
              <a:gd name="connsiteX28" fmla="*/ 2609928 w 4364735"/>
              <a:gd name="connsiteY28" fmla="*/ 3381187 h 4325695"/>
              <a:gd name="connsiteX29" fmla="*/ 2609928 w 4364735"/>
              <a:gd name="connsiteY29" fmla="*/ 3257620 h 4325695"/>
              <a:gd name="connsiteX30" fmla="*/ 2486360 w 4364735"/>
              <a:gd name="connsiteY30" fmla="*/ 3146409 h 4325695"/>
              <a:gd name="connsiteX31" fmla="*/ 2399863 w 4364735"/>
              <a:gd name="connsiteY31" fmla="*/ 2726279 h 4325695"/>
              <a:gd name="connsiteX32" fmla="*/ 2721138 w 4364735"/>
              <a:gd name="connsiteY32" fmla="*/ 2059014 h 4325695"/>
              <a:gd name="connsiteX33" fmla="*/ 2177441 w 4364735"/>
              <a:gd name="connsiteY33" fmla="*/ 1342322 h 4325695"/>
              <a:gd name="connsiteX34" fmla="*/ 1868522 w 4364735"/>
              <a:gd name="connsiteY34" fmla="*/ 1601813 h 4325695"/>
              <a:gd name="connsiteX35" fmla="*/ 1657720 w 4364735"/>
              <a:gd name="connsiteY35" fmla="*/ 1791161 h 4325695"/>
              <a:gd name="connsiteX36" fmla="*/ 1695528 w 4364735"/>
              <a:gd name="connsiteY36" fmla="*/ 1898376 h 4325695"/>
              <a:gd name="connsiteX37" fmla="*/ 1801625 w 4364735"/>
              <a:gd name="connsiteY37" fmla="*/ 2188637 h 4325695"/>
              <a:gd name="connsiteX38" fmla="*/ 1917947 w 4364735"/>
              <a:gd name="connsiteY38" fmla="*/ 2540924 h 4325695"/>
              <a:gd name="connsiteX39" fmla="*/ 1892048 w 4364735"/>
              <a:gd name="connsiteY39" fmla="*/ 3084500 h 4325695"/>
              <a:gd name="connsiteX40" fmla="*/ 1621385 w 4364735"/>
              <a:gd name="connsiteY40" fmla="*/ 3492394 h 4325695"/>
              <a:gd name="connsiteX41" fmla="*/ 1062150 w 4364735"/>
              <a:gd name="connsiteY41" fmla="*/ 3852166 h 4325695"/>
              <a:gd name="connsiteX42" fmla="*/ 744055 w 4364735"/>
              <a:gd name="connsiteY42" fmla="*/ 4011379 h 4325695"/>
              <a:gd name="connsiteX43" fmla="*/ 330528 w 4364735"/>
              <a:gd name="connsiteY43" fmla="*/ 4177947 h 4325695"/>
              <a:gd name="connsiteX44" fmla="*/ 237428 w 4364735"/>
              <a:gd name="connsiteY44" fmla="*/ 4295584 h 4325695"/>
              <a:gd name="connsiteX45" fmla="*/ 103575 w 4364735"/>
              <a:gd name="connsiteY45" fmla="*/ 4247531 h 4325695"/>
              <a:gd name="connsiteX46" fmla="*/ 2650 w 4364735"/>
              <a:gd name="connsiteY46" fmla="*/ 3405898 h 4325695"/>
              <a:gd name="connsiteX47" fmla="*/ 150932 w 4364735"/>
              <a:gd name="connsiteY47" fmla="*/ 2812772 h 4325695"/>
              <a:gd name="connsiteX48" fmla="*/ 113860 w 4364735"/>
              <a:gd name="connsiteY48" fmla="*/ 2664492 h 4325695"/>
              <a:gd name="connsiteX49" fmla="*/ 373353 w 4364735"/>
              <a:gd name="connsiteY49" fmla="*/ 2232005 h 4325695"/>
              <a:gd name="connsiteX50" fmla="*/ 360996 w 4364735"/>
              <a:gd name="connsiteY50" fmla="*/ 2009584 h 4325695"/>
              <a:gd name="connsiteX51" fmla="*/ 471215 w 4364735"/>
              <a:gd name="connsiteY51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2968274 w 4364735"/>
              <a:gd name="connsiteY15" fmla="*/ 637987 h 4325695"/>
              <a:gd name="connsiteX16" fmla="*/ 3116555 w 4364735"/>
              <a:gd name="connsiteY16" fmla="*/ 724485 h 4325695"/>
              <a:gd name="connsiteX17" fmla="*/ 3301906 w 4364735"/>
              <a:gd name="connsiteY17" fmla="*/ 835696 h 4325695"/>
              <a:gd name="connsiteX18" fmla="*/ 3549041 w 4364735"/>
              <a:gd name="connsiteY18" fmla="*/ 1082831 h 4325695"/>
              <a:gd name="connsiteX19" fmla="*/ 3660252 w 4364735"/>
              <a:gd name="connsiteY19" fmla="*/ 1367036 h 4325695"/>
              <a:gd name="connsiteX20" fmla="*/ 3932101 w 4364735"/>
              <a:gd name="connsiteY20" fmla="*/ 1898377 h 4325695"/>
              <a:gd name="connsiteX21" fmla="*/ 4030957 w 4364735"/>
              <a:gd name="connsiteY21" fmla="*/ 2367933 h 4325695"/>
              <a:gd name="connsiteX22" fmla="*/ 4154522 w 4364735"/>
              <a:gd name="connsiteY22" fmla="*/ 2788063 h 4325695"/>
              <a:gd name="connsiteX23" fmla="*/ 4364588 w 4364735"/>
              <a:gd name="connsiteY23" fmla="*/ 3541825 h 4325695"/>
              <a:gd name="connsiteX24" fmla="*/ 4265733 w 4364735"/>
              <a:gd name="connsiteY24" fmla="*/ 4159663 h 4325695"/>
              <a:gd name="connsiteX25" fmla="*/ 3833247 w 4364735"/>
              <a:gd name="connsiteY25" fmla="*/ 4023739 h 4325695"/>
              <a:gd name="connsiteX26" fmla="*/ 3511971 w 4364735"/>
              <a:gd name="connsiteY26" fmla="*/ 3949598 h 4325695"/>
              <a:gd name="connsiteX27" fmla="*/ 3153626 w 4364735"/>
              <a:gd name="connsiteY27" fmla="*/ 3727177 h 4325695"/>
              <a:gd name="connsiteX28" fmla="*/ 2745852 w 4364735"/>
              <a:gd name="connsiteY28" fmla="*/ 3504755 h 4325695"/>
              <a:gd name="connsiteX29" fmla="*/ 2609928 w 4364735"/>
              <a:gd name="connsiteY29" fmla="*/ 3381187 h 4325695"/>
              <a:gd name="connsiteX30" fmla="*/ 2609928 w 4364735"/>
              <a:gd name="connsiteY30" fmla="*/ 3257620 h 4325695"/>
              <a:gd name="connsiteX31" fmla="*/ 2486360 w 4364735"/>
              <a:gd name="connsiteY31" fmla="*/ 3146409 h 4325695"/>
              <a:gd name="connsiteX32" fmla="*/ 2399863 w 4364735"/>
              <a:gd name="connsiteY32" fmla="*/ 2726279 h 4325695"/>
              <a:gd name="connsiteX33" fmla="*/ 2721138 w 4364735"/>
              <a:gd name="connsiteY33" fmla="*/ 2059014 h 4325695"/>
              <a:gd name="connsiteX34" fmla="*/ 2177441 w 4364735"/>
              <a:gd name="connsiteY34" fmla="*/ 1342322 h 4325695"/>
              <a:gd name="connsiteX35" fmla="*/ 1868522 w 4364735"/>
              <a:gd name="connsiteY35" fmla="*/ 1601813 h 4325695"/>
              <a:gd name="connsiteX36" fmla="*/ 1657720 w 4364735"/>
              <a:gd name="connsiteY36" fmla="*/ 1791161 h 4325695"/>
              <a:gd name="connsiteX37" fmla="*/ 1695528 w 4364735"/>
              <a:gd name="connsiteY37" fmla="*/ 1898376 h 4325695"/>
              <a:gd name="connsiteX38" fmla="*/ 1801625 w 4364735"/>
              <a:gd name="connsiteY38" fmla="*/ 2188637 h 4325695"/>
              <a:gd name="connsiteX39" fmla="*/ 1917947 w 4364735"/>
              <a:gd name="connsiteY39" fmla="*/ 2540924 h 4325695"/>
              <a:gd name="connsiteX40" fmla="*/ 1892048 w 4364735"/>
              <a:gd name="connsiteY40" fmla="*/ 3084500 h 4325695"/>
              <a:gd name="connsiteX41" fmla="*/ 1621385 w 4364735"/>
              <a:gd name="connsiteY41" fmla="*/ 3492394 h 4325695"/>
              <a:gd name="connsiteX42" fmla="*/ 1062150 w 4364735"/>
              <a:gd name="connsiteY42" fmla="*/ 3852166 h 4325695"/>
              <a:gd name="connsiteX43" fmla="*/ 744055 w 4364735"/>
              <a:gd name="connsiteY43" fmla="*/ 4011379 h 4325695"/>
              <a:gd name="connsiteX44" fmla="*/ 330528 w 4364735"/>
              <a:gd name="connsiteY44" fmla="*/ 4177947 h 4325695"/>
              <a:gd name="connsiteX45" fmla="*/ 237428 w 4364735"/>
              <a:gd name="connsiteY45" fmla="*/ 4295584 h 4325695"/>
              <a:gd name="connsiteX46" fmla="*/ 103575 w 4364735"/>
              <a:gd name="connsiteY46" fmla="*/ 4247531 h 4325695"/>
              <a:gd name="connsiteX47" fmla="*/ 2650 w 4364735"/>
              <a:gd name="connsiteY47" fmla="*/ 3405898 h 4325695"/>
              <a:gd name="connsiteX48" fmla="*/ 150932 w 4364735"/>
              <a:gd name="connsiteY48" fmla="*/ 2812772 h 4325695"/>
              <a:gd name="connsiteX49" fmla="*/ 113860 w 4364735"/>
              <a:gd name="connsiteY49" fmla="*/ 2664492 h 4325695"/>
              <a:gd name="connsiteX50" fmla="*/ 373353 w 4364735"/>
              <a:gd name="connsiteY50" fmla="*/ 2232005 h 4325695"/>
              <a:gd name="connsiteX51" fmla="*/ 360996 w 4364735"/>
              <a:gd name="connsiteY51" fmla="*/ 2009584 h 4325695"/>
              <a:gd name="connsiteX52" fmla="*/ 471215 w 4364735"/>
              <a:gd name="connsiteY52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2968274 w 4364735"/>
              <a:gd name="connsiteY15" fmla="*/ 637987 h 4325695"/>
              <a:gd name="connsiteX16" fmla="*/ 3116555 w 4364735"/>
              <a:gd name="connsiteY16" fmla="*/ 724485 h 4325695"/>
              <a:gd name="connsiteX17" fmla="*/ 3301906 w 4364735"/>
              <a:gd name="connsiteY17" fmla="*/ 835696 h 4325695"/>
              <a:gd name="connsiteX18" fmla="*/ 3549041 w 4364735"/>
              <a:gd name="connsiteY18" fmla="*/ 1082831 h 4325695"/>
              <a:gd name="connsiteX19" fmla="*/ 3660252 w 4364735"/>
              <a:gd name="connsiteY19" fmla="*/ 1367036 h 4325695"/>
              <a:gd name="connsiteX20" fmla="*/ 3932101 w 4364735"/>
              <a:gd name="connsiteY20" fmla="*/ 1898377 h 4325695"/>
              <a:gd name="connsiteX21" fmla="*/ 4030957 w 4364735"/>
              <a:gd name="connsiteY21" fmla="*/ 2367933 h 4325695"/>
              <a:gd name="connsiteX22" fmla="*/ 4154522 w 4364735"/>
              <a:gd name="connsiteY22" fmla="*/ 2788063 h 4325695"/>
              <a:gd name="connsiteX23" fmla="*/ 4364588 w 4364735"/>
              <a:gd name="connsiteY23" fmla="*/ 3541825 h 4325695"/>
              <a:gd name="connsiteX24" fmla="*/ 4265733 w 4364735"/>
              <a:gd name="connsiteY24" fmla="*/ 4159663 h 4325695"/>
              <a:gd name="connsiteX25" fmla="*/ 3833247 w 4364735"/>
              <a:gd name="connsiteY25" fmla="*/ 4023739 h 4325695"/>
              <a:gd name="connsiteX26" fmla="*/ 3511971 w 4364735"/>
              <a:gd name="connsiteY26" fmla="*/ 3949598 h 4325695"/>
              <a:gd name="connsiteX27" fmla="*/ 3153626 w 4364735"/>
              <a:gd name="connsiteY27" fmla="*/ 3727177 h 4325695"/>
              <a:gd name="connsiteX28" fmla="*/ 2745852 w 4364735"/>
              <a:gd name="connsiteY28" fmla="*/ 3504755 h 4325695"/>
              <a:gd name="connsiteX29" fmla="*/ 2609928 w 4364735"/>
              <a:gd name="connsiteY29" fmla="*/ 3381187 h 4325695"/>
              <a:gd name="connsiteX30" fmla="*/ 2609928 w 4364735"/>
              <a:gd name="connsiteY30" fmla="*/ 3257620 h 4325695"/>
              <a:gd name="connsiteX31" fmla="*/ 2486360 w 4364735"/>
              <a:gd name="connsiteY31" fmla="*/ 3146409 h 4325695"/>
              <a:gd name="connsiteX32" fmla="*/ 2399863 w 4364735"/>
              <a:gd name="connsiteY32" fmla="*/ 2726279 h 4325695"/>
              <a:gd name="connsiteX33" fmla="*/ 2511074 w 4364735"/>
              <a:gd name="connsiteY33" fmla="*/ 2293793 h 4325695"/>
              <a:gd name="connsiteX34" fmla="*/ 2721138 w 4364735"/>
              <a:gd name="connsiteY34" fmla="*/ 2059014 h 4325695"/>
              <a:gd name="connsiteX35" fmla="*/ 2177441 w 4364735"/>
              <a:gd name="connsiteY35" fmla="*/ 1342322 h 4325695"/>
              <a:gd name="connsiteX36" fmla="*/ 1868522 w 4364735"/>
              <a:gd name="connsiteY36" fmla="*/ 1601813 h 4325695"/>
              <a:gd name="connsiteX37" fmla="*/ 1657720 w 4364735"/>
              <a:gd name="connsiteY37" fmla="*/ 1791161 h 4325695"/>
              <a:gd name="connsiteX38" fmla="*/ 1695528 w 4364735"/>
              <a:gd name="connsiteY38" fmla="*/ 1898376 h 4325695"/>
              <a:gd name="connsiteX39" fmla="*/ 1801625 w 4364735"/>
              <a:gd name="connsiteY39" fmla="*/ 2188637 h 4325695"/>
              <a:gd name="connsiteX40" fmla="*/ 1917947 w 4364735"/>
              <a:gd name="connsiteY40" fmla="*/ 2540924 h 4325695"/>
              <a:gd name="connsiteX41" fmla="*/ 1892048 w 4364735"/>
              <a:gd name="connsiteY41" fmla="*/ 3084500 h 4325695"/>
              <a:gd name="connsiteX42" fmla="*/ 1621385 w 4364735"/>
              <a:gd name="connsiteY42" fmla="*/ 3492394 h 4325695"/>
              <a:gd name="connsiteX43" fmla="*/ 1062150 w 4364735"/>
              <a:gd name="connsiteY43" fmla="*/ 3852166 h 4325695"/>
              <a:gd name="connsiteX44" fmla="*/ 744055 w 4364735"/>
              <a:gd name="connsiteY44" fmla="*/ 4011379 h 4325695"/>
              <a:gd name="connsiteX45" fmla="*/ 330528 w 4364735"/>
              <a:gd name="connsiteY45" fmla="*/ 4177947 h 4325695"/>
              <a:gd name="connsiteX46" fmla="*/ 237428 w 4364735"/>
              <a:gd name="connsiteY46" fmla="*/ 4295584 h 4325695"/>
              <a:gd name="connsiteX47" fmla="*/ 103575 w 4364735"/>
              <a:gd name="connsiteY47" fmla="*/ 4247531 h 4325695"/>
              <a:gd name="connsiteX48" fmla="*/ 2650 w 4364735"/>
              <a:gd name="connsiteY48" fmla="*/ 3405898 h 4325695"/>
              <a:gd name="connsiteX49" fmla="*/ 150932 w 4364735"/>
              <a:gd name="connsiteY49" fmla="*/ 2812772 h 4325695"/>
              <a:gd name="connsiteX50" fmla="*/ 113860 w 4364735"/>
              <a:gd name="connsiteY50" fmla="*/ 2664492 h 4325695"/>
              <a:gd name="connsiteX51" fmla="*/ 373353 w 4364735"/>
              <a:gd name="connsiteY51" fmla="*/ 2232005 h 4325695"/>
              <a:gd name="connsiteX52" fmla="*/ 360996 w 4364735"/>
              <a:gd name="connsiteY52" fmla="*/ 2009584 h 4325695"/>
              <a:gd name="connsiteX53" fmla="*/ 471215 w 4364735"/>
              <a:gd name="connsiteY53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2968274 w 4364735"/>
              <a:gd name="connsiteY15" fmla="*/ 637987 h 4325695"/>
              <a:gd name="connsiteX16" fmla="*/ 3116555 w 4364735"/>
              <a:gd name="connsiteY16" fmla="*/ 724485 h 4325695"/>
              <a:gd name="connsiteX17" fmla="*/ 3301906 w 4364735"/>
              <a:gd name="connsiteY17" fmla="*/ 835696 h 4325695"/>
              <a:gd name="connsiteX18" fmla="*/ 3549041 w 4364735"/>
              <a:gd name="connsiteY18" fmla="*/ 1082831 h 4325695"/>
              <a:gd name="connsiteX19" fmla="*/ 3660252 w 4364735"/>
              <a:gd name="connsiteY19" fmla="*/ 1367036 h 4325695"/>
              <a:gd name="connsiteX20" fmla="*/ 3932101 w 4364735"/>
              <a:gd name="connsiteY20" fmla="*/ 1898377 h 4325695"/>
              <a:gd name="connsiteX21" fmla="*/ 4030957 w 4364735"/>
              <a:gd name="connsiteY21" fmla="*/ 2367933 h 4325695"/>
              <a:gd name="connsiteX22" fmla="*/ 4154522 w 4364735"/>
              <a:gd name="connsiteY22" fmla="*/ 2788063 h 4325695"/>
              <a:gd name="connsiteX23" fmla="*/ 4364588 w 4364735"/>
              <a:gd name="connsiteY23" fmla="*/ 3541825 h 4325695"/>
              <a:gd name="connsiteX24" fmla="*/ 4265733 w 4364735"/>
              <a:gd name="connsiteY24" fmla="*/ 4159663 h 4325695"/>
              <a:gd name="connsiteX25" fmla="*/ 3833247 w 4364735"/>
              <a:gd name="connsiteY25" fmla="*/ 4023739 h 4325695"/>
              <a:gd name="connsiteX26" fmla="*/ 3511971 w 4364735"/>
              <a:gd name="connsiteY26" fmla="*/ 3949598 h 4325695"/>
              <a:gd name="connsiteX27" fmla="*/ 3153626 w 4364735"/>
              <a:gd name="connsiteY27" fmla="*/ 3727177 h 4325695"/>
              <a:gd name="connsiteX28" fmla="*/ 2745852 w 4364735"/>
              <a:gd name="connsiteY28" fmla="*/ 3504755 h 4325695"/>
              <a:gd name="connsiteX29" fmla="*/ 2609928 w 4364735"/>
              <a:gd name="connsiteY29" fmla="*/ 3381187 h 4325695"/>
              <a:gd name="connsiteX30" fmla="*/ 2609928 w 4364735"/>
              <a:gd name="connsiteY30" fmla="*/ 3257620 h 4325695"/>
              <a:gd name="connsiteX31" fmla="*/ 2486360 w 4364735"/>
              <a:gd name="connsiteY31" fmla="*/ 3146409 h 4325695"/>
              <a:gd name="connsiteX32" fmla="*/ 2399863 w 4364735"/>
              <a:gd name="connsiteY32" fmla="*/ 2726279 h 4325695"/>
              <a:gd name="connsiteX33" fmla="*/ 2511074 w 4364735"/>
              <a:gd name="connsiteY33" fmla="*/ 2293793 h 4325695"/>
              <a:gd name="connsiteX34" fmla="*/ 2634641 w 4364735"/>
              <a:gd name="connsiteY34" fmla="*/ 2120798 h 4325695"/>
              <a:gd name="connsiteX35" fmla="*/ 2721138 w 4364735"/>
              <a:gd name="connsiteY35" fmla="*/ 2059014 h 4325695"/>
              <a:gd name="connsiteX36" fmla="*/ 2177441 w 4364735"/>
              <a:gd name="connsiteY36" fmla="*/ 1342322 h 4325695"/>
              <a:gd name="connsiteX37" fmla="*/ 1868522 w 4364735"/>
              <a:gd name="connsiteY37" fmla="*/ 1601813 h 4325695"/>
              <a:gd name="connsiteX38" fmla="*/ 1657720 w 4364735"/>
              <a:gd name="connsiteY38" fmla="*/ 1791161 h 4325695"/>
              <a:gd name="connsiteX39" fmla="*/ 1695528 w 4364735"/>
              <a:gd name="connsiteY39" fmla="*/ 1898376 h 4325695"/>
              <a:gd name="connsiteX40" fmla="*/ 1801625 w 4364735"/>
              <a:gd name="connsiteY40" fmla="*/ 2188637 h 4325695"/>
              <a:gd name="connsiteX41" fmla="*/ 1917947 w 4364735"/>
              <a:gd name="connsiteY41" fmla="*/ 2540924 h 4325695"/>
              <a:gd name="connsiteX42" fmla="*/ 1892048 w 4364735"/>
              <a:gd name="connsiteY42" fmla="*/ 3084500 h 4325695"/>
              <a:gd name="connsiteX43" fmla="*/ 1621385 w 4364735"/>
              <a:gd name="connsiteY43" fmla="*/ 3492394 h 4325695"/>
              <a:gd name="connsiteX44" fmla="*/ 1062150 w 4364735"/>
              <a:gd name="connsiteY44" fmla="*/ 3852166 h 4325695"/>
              <a:gd name="connsiteX45" fmla="*/ 744055 w 4364735"/>
              <a:gd name="connsiteY45" fmla="*/ 4011379 h 4325695"/>
              <a:gd name="connsiteX46" fmla="*/ 330528 w 4364735"/>
              <a:gd name="connsiteY46" fmla="*/ 4177947 h 4325695"/>
              <a:gd name="connsiteX47" fmla="*/ 237428 w 4364735"/>
              <a:gd name="connsiteY47" fmla="*/ 4295584 h 4325695"/>
              <a:gd name="connsiteX48" fmla="*/ 103575 w 4364735"/>
              <a:gd name="connsiteY48" fmla="*/ 4247531 h 4325695"/>
              <a:gd name="connsiteX49" fmla="*/ 2650 w 4364735"/>
              <a:gd name="connsiteY49" fmla="*/ 3405898 h 4325695"/>
              <a:gd name="connsiteX50" fmla="*/ 150932 w 4364735"/>
              <a:gd name="connsiteY50" fmla="*/ 2812772 h 4325695"/>
              <a:gd name="connsiteX51" fmla="*/ 113860 w 4364735"/>
              <a:gd name="connsiteY51" fmla="*/ 2664492 h 4325695"/>
              <a:gd name="connsiteX52" fmla="*/ 373353 w 4364735"/>
              <a:gd name="connsiteY52" fmla="*/ 2232005 h 4325695"/>
              <a:gd name="connsiteX53" fmla="*/ 360996 w 4364735"/>
              <a:gd name="connsiteY53" fmla="*/ 2009584 h 4325695"/>
              <a:gd name="connsiteX54" fmla="*/ 471215 w 4364735"/>
              <a:gd name="connsiteY54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25723 w 4364747"/>
              <a:gd name="connsiteY10" fmla="*/ 983977 h 4325695"/>
              <a:gd name="connsiteX11" fmla="*/ 2634641 w 4364747"/>
              <a:gd name="connsiteY11" fmla="*/ 1490604 h 4325695"/>
              <a:gd name="connsiteX12" fmla="*/ 2646998 w 4364747"/>
              <a:gd name="connsiteY12" fmla="*/ 1107544 h 4325695"/>
              <a:gd name="connsiteX13" fmla="*/ 2622284 w 4364747"/>
              <a:gd name="connsiteY13" fmla="*/ 835696 h 4325695"/>
              <a:gd name="connsiteX14" fmla="*/ 2819992 w 4364747"/>
              <a:gd name="connsiteY14" fmla="*/ 637988 h 4325695"/>
              <a:gd name="connsiteX15" fmla="*/ 2968274 w 4364747"/>
              <a:gd name="connsiteY15" fmla="*/ 637987 h 4325695"/>
              <a:gd name="connsiteX16" fmla="*/ 3116555 w 4364747"/>
              <a:gd name="connsiteY16" fmla="*/ 724485 h 4325695"/>
              <a:gd name="connsiteX17" fmla="*/ 3301906 w 4364747"/>
              <a:gd name="connsiteY17" fmla="*/ 835696 h 4325695"/>
              <a:gd name="connsiteX18" fmla="*/ 3549041 w 4364747"/>
              <a:gd name="connsiteY18" fmla="*/ 1082831 h 4325695"/>
              <a:gd name="connsiteX19" fmla="*/ 3660252 w 4364747"/>
              <a:gd name="connsiteY19" fmla="*/ 1367036 h 4325695"/>
              <a:gd name="connsiteX20" fmla="*/ 3932101 w 4364747"/>
              <a:gd name="connsiteY20" fmla="*/ 1898377 h 4325695"/>
              <a:gd name="connsiteX21" fmla="*/ 4030957 w 4364747"/>
              <a:gd name="connsiteY21" fmla="*/ 2367933 h 4325695"/>
              <a:gd name="connsiteX22" fmla="*/ 4166879 w 4364747"/>
              <a:gd name="connsiteY22" fmla="*/ 2577998 h 4325695"/>
              <a:gd name="connsiteX23" fmla="*/ 4154522 w 4364747"/>
              <a:gd name="connsiteY23" fmla="*/ 2788063 h 4325695"/>
              <a:gd name="connsiteX24" fmla="*/ 4364588 w 4364747"/>
              <a:gd name="connsiteY24" fmla="*/ 3541825 h 4325695"/>
              <a:gd name="connsiteX25" fmla="*/ 4265733 w 4364747"/>
              <a:gd name="connsiteY25" fmla="*/ 4159663 h 4325695"/>
              <a:gd name="connsiteX26" fmla="*/ 3833247 w 4364747"/>
              <a:gd name="connsiteY26" fmla="*/ 4023739 h 4325695"/>
              <a:gd name="connsiteX27" fmla="*/ 3511971 w 4364747"/>
              <a:gd name="connsiteY27" fmla="*/ 3949598 h 4325695"/>
              <a:gd name="connsiteX28" fmla="*/ 3153626 w 4364747"/>
              <a:gd name="connsiteY28" fmla="*/ 3727177 h 4325695"/>
              <a:gd name="connsiteX29" fmla="*/ 2745852 w 4364747"/>
              <a:gd name="connsiteY29" fmla="*/ 3504755 h 4325695"/>
              <a:gd name="connsiteX30" fmla="*/ 2609928 w 4364747"/>
              <a:gd name="connsiteY30" fmla="*/ 3381187 h 4325695"/>
              <a:gd name="connsiteX31" fmla="*/ 2609928 w 4364747"/>
              <a:gd name="connsiteY31" fmla="*/ 3257620 h 4325695"/>
              <a:gd name="connsiteX32" fmla="*/ 2486360 w 4364747"/>
              <a:gd name="connsiteY32" fmla="*/ 3146409 h 4325695"/>
              <a:gd name="connsiteX33" fmla="*/ 2399863 w 4364747"/>
              <a:gd name="connsiteY33" fmla="*/ 2726279 h 4325695"/>
              <a:gd name="connsiteX34" fmla="*/ 2511074 w 4364747"/>
              <a:gd name="connsiteY34" fmla="*/ 2293793 h 4325695"/>
              <a:gd name="connsiteX35" fmla="*/ 2634641 w 4364747"/>
              <a:gd name="connsiteY35" fmla="*/ 2120798 h 4325695"/>
              <a:gd name="connsiteX36" fmla="*/ 2721138 w 4364747"/>
              <a:gd name="connsiteY36" fmla="*/ 2059014 h 4325695"/>
              <a:gd name="connsiteX37" fmla="*/ 2177441 w 4364747"/>
              <a:gd name="connsiteY37" fmla="*/ 1342322 h 4325695"/>
              <a:gd name="connsiteX38" fmla="*/ 1868522 w 4364747"/>
              <a:gd name="connsiteY38" fmla="*/ 1601813 h 4325695"/>
              <a:gd name="connsiteX39" fmla="*/ 1657720 w 4364747"/>
              <a:gd name="connsiteY39" fmla="*/ 1791161 h 4325695"/>
              <a:gd name="connsiteX40" fmla="*/ 1695528 w 4364747"/>
              <a:gd name="connsiteY40" fmla="*/ 1898376 h 4325695"/>
              <a:gd name="connsiteX41" fmla="*/ 1801625 w 4364747"/>
              <a:gd name="connsiteY41" fmla="*/ 2188637 h 4325695"/>
              <a:gd name="connsiteX42" fmla="*/ 1917947 w 4364747"/>
              <a:gd name="connsiteY42" fmla="*/ 2540924 h 4325695"/>
              <a:gd name="connsiteX43" fmla="*/ 1892048 w 4364747"/>
              <a:gd name="connsiteY43" fmla="*/ 3084500 h 4325695"/>
              <a:gd name="connsiteX44" fmla="*/ 1621385 w 4364747"/>
              <a:gd name="connsiteY44" fmla="*/ 3492394 h 4325695"/>
              <a:gd name="connsiteX45" fmla="*/ 1062150 w 4364747"/>
              <a:gd name="connsiteY45" fmla="*/ 3852166 h 4325695"/>
              <a:gd name="connsiteX46" fmla="*/ 744055 w 4364747"/>
              <a:gd name="connsiteY46" fmla="*/ 4011379 h 4325695"/>
              <a:gd name="connsiteX47" fmla="*/ 330528 w 4364747"/>
              <a:gd name="connsiteY47" fmla="*/ 4177947 h 4325695"/>
              <a:gd name="connsiteX48" fmla="*/ 237428 w 4364747"/>
              <a:gd name="connsiteY48" fmla="*/ 4295584 h 4325695"/>
              <a:gd name="connsiteX49" fmla="*/ 103575 w 4364747"/>
              <a:gd name="connsiteY49" fmla="*/ 4247531 h 4325695"/>
              <a:gd name="connsiteX50" fmla="*/ 2650 w 4364747"/>
              <a:gd name="connsiteY50" fmla="*/ 3405898 h 4325695"/>
              <a:gd name="connsiteX51" fmla="*/ 150932 w 4364747"/>
              <a:gd name="connsiteY51" fmla="*/ 2812772 h 4325695"/>
              <a:gd name="connsiteX52" fmla="*/ 113860 w 4364747"/>
              <a:gd name="connsiteY52" fmla="*/ 2664492 h 4325695"/>
              <a:gd name="connsiteX53" fmla="*/ 373353 w 4364747"/>
              <a:gd name="connsiteY53" fmla="*/ 2232005 h 4325695"/>
              <a:gd name="connsiteX54" fmla="*/ 360996 w 4364747"/>
              <a:gd name="connsiteY54" fmla="*/ 2009584 h 4325695"/>
              <a:gd name="connsiteX55" fmla="*/ 471215 w 4364747"/>
              <a:gd name="connsiteY55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25723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609928 w 4364747"/>
              <a:gd name="connsiteY32" fmla="*/ 3257620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634641 w 4364747"/>
              <a:gd name="connsiteY36" fmla="*/ 2120798 h 4325695"/>
              <a:gd name="connsiteX37" fmla="*/ 2721138 w 4364747"/>
              <a:gd name="connsiteY37" fmla="*/ 2059014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360996 w 4364747"/>
              <a:gd name="connsiteY55" fmla="*/ 2009584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609928 w 4364747"/>
              <a:gd name="connsiteY32" fmla="*/ 3257620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634641 w 4364747"/>
              <a:gd name="connsiteY36" fmla="*/ 2120798 h 4325695"/>
              <a:gd name="connsiteX37" fmla="*/ 2721138 w 4364747"/>
              <a:gd name="connsiteY37" fmla="*/ 2059014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360996 w 4364747"/>
              <a:gd name="connsiteY55" fmla="*/ 2009584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609928 w 4364747"/>
              <a:gd name="connsiteY32" fmla="*/ 3257620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634641 w 4364747"/>
              <a:gd name="connsiteY36" fmla="*/ 2120798 h 4325695"/>
              <a:gd name="connsiteX37" fmla="*/ 2721138 w 4364747"/>
              <a:gd name="connsiteY37" fmla="*/ 2059014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634641 w 4364747"/>
              <a:gd name="connsiteY36" fmla="*/ 2120798 h 4325695"/>
              <a:gd name="connsiteX37" fmla="*/ 2721138 w 4364747"/>
              <a:gd name="connsiteY37" fmla="*/ 2059014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721138 w 4364747"/>
              <a:gd name="connsiteY37" fmla="*/ 2059014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721138 w 4364747"/>
              <a:gd name="connsiteY38" fmla="*/ 2059014 h 4325695"/>
              <a:gd name="connsiteX39" fmla="*/ 2177441 w 4364747"/>
              <a:gd name="connsiteY39" fmla="*/ 1342322 h 4325695"/>
              <a:gd name="connsiteX40" fmla="*/ 1868522 w 4364747"/>
              <a:gd name="connsiteY40" fmla="*/ 1601813 h 4325695"/>
              <a:gd name="connsiteX41" fmla="*/ 1657720 w 4364747"/>
              <a:gd name="connsiteY41" fmla="*/ 1791161 h 4325695"/>
              <a:gd name="connsiteX42" fmla="*/ 1695528 w 4364747"/>
              <a:gd name="connsiteY42" fmla="*/ 1898376 h 4325695"/>
              <a:gd name="connsiteX43" fmla="*/ 1801625 w 4364747"/>
              <a:gd name="connsiteY43" fmla="*/ 2188637 h 4325695"/>
              <a:gd name="connsiteX44" fmla="*/ 1917947 w 4364747"/>
              <a:gd name="connsiteY44" fmla="*/ 2540924 h 4325695"/>
              <a:gd name="connsiteX45" fmla="*/ 1892048 w 4364747"/>
              <a:gd name="connsiteY45" fmla="*/ 3084500 h 4325695"/>
              <a:gd name="connsiteX46" fmla="*/ 1621385 w 4364747"/>
              <a:gd name="connsiteY46" fmla="*/ 3492394 h 4325695"/>
              <a:gd name="connsiteX47" fmla="*/ 1062150 w 4364747"/>
              <a:gd name="connsiteY47" fmla="*/ 3852166 h 4325695"/>
              <a:gd name="connsiteX48" fmla="*/ 744055 w 4364747"/>
              <a:gd name="connsiteY48" fmla="*/ 4011379 h 4325695"/>
              <a:gd name="connsiteX49" fmla="*/ 330528 w 4364747"/>
              <a:gd name="connsiteY49" fmla="*/ 4177947 h 4325695"/>
              <a:gd name="connsiteX50" fmla="*/ 237428 w 4364747"/>
              <a:gd name="connsiteY50" fmla="*/ 4295584 h 4325695"/>
              <a:gd name="connsiteX51" fmla="*/ 103575 w 4364747"/>
              <a:gd name="connsiteY51" fmla="*/ 4247531 h 4325695"/>
              <a:gd name="connsiteX52" fmla="*/ 2650 w 4364747"/>
              <a:gd name="connsiteY52" fmla="*/ 3405898 h 4325695"/>
              <a:gd name="connsiteX53" fmla="*/ 150932 w 4364747"/>
              <a:gd name="connsiteY53" fmla="*/ 2812772 h 4325695"/>
              <a:gd name="connsiteX54" fmla="*/ 113860 w 4364747"/>
              <a:gd name="connsiteY54" fmla="*/ 2664492 h 4325695"/>
              <a:gd name="connsiteX55" fmla="*/ 373353 w 4364747"/>
              <a:gd name="connsiteY55" fmla="*/ 2232005 h 4325695"/>
              <a:gd name="connsiteX56" fmla="*/ 410423 w 4364747"/>
              <a:gd name="connsiteY56" fmla="*/ 2034298 h 4325695"/>
              <a:gd name="connsiteX57" fmla="*/ 471215 w 4364747"/>
              <a:gd name="connsiteY57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93373 w 4364747"/>
              <a:gd name="connsiteY53" fmla="*/ 2660516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17525 w 4364747"/>
              <a:gd name="connsiteY10" fmla="*/ 778072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93373 w 4364747"/>
              <a:gd name="connsiteY53" fmla="*/ 2660516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299419 w 4364747"/>
              <a:gd name="connsiteY9" fmla="*/ 452636 h 4325695"/>
              <a:gd name="connsiteX10" fmla="*/ 2317525 w 4364747"/>
              <a:gd name="connsiteY10" fmla="*/ 778072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93373 w 4364747"/>
              <a:gd name="connsiteY53" fmla="*/ 2660516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299419 w 4364747"/>
              <a:gd name="connsiteY8" fmla="*/ 44863 h 4325695"/>
              <a:gd name="connsiteX9" fmla="*/ 2299419 w 4364747"/>
              <a:gd name="connsiteY9" fmla="*/ 452636 h 4325695"/>
              <a:gd name="connsiteX10" fmla="*/ 2317525 w 4364747"/>
              <a:gd name="connsiteY10" fmla="*/ 778072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93373 w 4364747"/>
              <a:gd name="connsiteY53" fmla="*/ 2660516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54304 h 4337479"/>
              <a:gd name="connsiteX1" fmla="*/ 719344 w 4364747"/>
              <a:gd name="connsiteY1" fmla="*/ 1267608 h 4337479"/>
              <a:gd name="connsiteX2" fmla="*/ 1199784 w 4364747"/>
              <a:gd name="connsiteY2" fmla="*/ 807956 h 4337479"/>
              <a:gd name="connsiteX3" fmla="*/ 1683171 w 4364747"/>
              <a:gd name="connsiteY3" fmla="*/ 810407 h 4337479"/>
              <a:gd name="connsiteX4" fmla="*/ 1646101 w 4364747"/>
              <a:gd name="connsiteY4" fmla="*/ 1440601 h 4337479"/>
              <a:gd name="connsiteX5" fmla="*/ 1955019 w 4364747"/>
              <a:gd name="connsiteY5" fmla="*/ 1205824 h 4337479"/>
              <a:gd name="connsiteX6" fmla="*/ 1967377 w 4364747"/>
              <a:gd name="connsiteY6" fmla="*/ 130787 h 4337479"/>
              <a:gd name="connsiteX7" fmla="*/ 2140371 w 4364747"/>
              <a:gd name="connsiteY7" fmla="*/ 44290 h 4337479"/>
              <a:gd name="connsiteX8" fmla="*/ 2299419 w 4364747"/>
              <a:gd name="connsiteY8" fmla="*/ 56647 h 4337479"/>
              <a:gd name="connsiteX9" fmla="*/ 2317525 w 4364747"/>
              <a:gd name="connsiteY9" fmla="*/ 789856 h 4337479"/>
              <a:gd name="connsiteX10" fmla="*/ 2350436 w 4364747"/>
              <a:gd name="connsiteY10" fmla="*/ 995761 h 4337479"/>
              <a:gd name="connsiteX11" fmla="*/ 2634641 w 4364747"/>
              <a:gd name="connsiteY11" fmla="*/ 1502388 h 4337479"/>
              <a:gd name="connsiteX12" fmla="*/ 2646998 w 4364747"/>
              <a:gd name="connsiteY12" fmla="*/ 1119328 h 4337479"/>
              <a:gd name="connsiteX13" fmla="*/ 2622284 w 4364747"/>
              <a:gd name="connsiteY13" fmla="*/ 847480 h 4337479"/>
              <a:gd name="connsiteX14" fmla="*/ 2819992 w 4364747"/>
              <a:gd name="connsiteY14" fmla="*/ 649772 h 4337479"/>
              <a:gd name="connsiteX15" fmla="*/ 2968274 w 4364747"/>
              <a:gd name="connsiteY15" fmla="*/ 649771 h 4337479"/>
              <a:gd name="connsiteX16" fmla="*/ 3116555 w 4364747"/>
              <a:gd name="connsiteY16" fmla="*/ 736269 h 4337479"/>
              <a:gd name="connsiteX17" fmla="*/ 3301906 w 4364747"/>
              <a:gd name="connsiteY17" fmla="*/ 847480 h 4337479"/>
              <a:gd name="connsiteX18" fmla="*/ 3549041 w 4364747"/>
              <a:gd name="connsiteY18" fmla="*/ 1094615 h 4337479"/>
              <a:gd name="connsiteX19" fmla="*/ 3660252 w 4364747"/>
              <a:gd name="connsiteY19" fmla="*/ 1378820 h 4337479"/>
              <a:gd name="connsiteX20" fmla="*/ 3932101 w 4364747"/>
              <a:gd name="connsiteY20" fmla="*/ 1910161 h 4337479"/>
              <a:gd name="connsiteX21" fmla="*/ 4030957 w 4364747"/>
              <a:gd name="connsiteY21" fmla="*/ 2379717 h 4337479"/>
              <a:gd name="connsiteX22" fmla="*/ 4166879 w 4364747"/>
              <a:gd name="connsiteY22" fmla="*/ 2589782 h 4337479"/>
              <a:gd name="connsiteX23" fmla="*/ 4154522 w 4364747"/>
              <a:gd name="connsiteY23" fmla="*/ 2799847 h 4337479"/>
              <a:gd name="connsiteX24" fmla="*/ 4364588 w 4364747"/>
              <a:gd name="connsiteY24" fmla="*/ 3553609 h 4337479"/>
              <a:gd name="connsiteX25" fmla="*/ 4265733 w 4364747"/>
              <a:gd name="connsiteY25" fmla="*/ 4171447 h 4337479"/>
              <a:gd name="connsiteX26" fmla="*/ 3833247 w 4364747"/>
              <a:gd name="connsiteY26" fmla="*/ 4035523 h 4337479"/>
              <a:gd name="connsiteX27" fmla="*/ 3511971 w 4364747"/>
              <a:gd name="connsiteY27" fmla="*/ 3961382 h 4337479"/>
              <a:gd name="connsiteX28" fmla="*/ 3153626 w 4364747"/>
              <a:gd name="connsiteY28" fmla="*/ 3738961 h 4337479"/>
              <a:gd name="connsiteX29" fmla="*/ 2745852 w 4364747"/>
              <a:gd name="connsiteY29" fmla="*/ 3516539 h 4337479"/>
              <a:gd name="connsiteX30" fmla="*/ 2609928 w 4364747"/>
              <a:gd name="connsiteY30" fmla="*/ 3392971 h 4337479"/>
              <a:gd name="connsiteX31" fmla="*/ 2548145 w 4364747"/>
              <a:gd name="connsiteY31" fmla="*/ 3281761 h 4337479"/>
              <a:gd name="connsiteX32" fmla="*/ 2486360 w 4364747"/>
              <a:gd name="connsiteY32" fmla="*/ 3158193 h 4337479"/>
              <a:gd name="connsiteX33" fmla="*/ 2399863 w 4364747"/>
              <a:gd name="connsiteY33" fmla="*/ 2738063 h 4337479"/>
              <a:gd name="connsiteX34" fmla="*/ 2511074 w 4364747"/>
              <a:gd name="connsiteY34" fmla="*/ 2305577 h 4337479"/>
              <a:gd name="connsiteX35" fmla="*/ 2560500 w 4364747"/>
              <a:gd name="connsiteY35" fmla="*/ 2095512 h 4337479"/>
              <a:gd name="connsiteX36" fmla="*/ 2627658 w 4364747"/>
              <a:gd name="connsiteY36" fmla="*/ 1996907 h 4337479"/>
              <a:gd name="connsiteX37" fmla="*/ 2177441 w 4364747"/>
              <a:gd name="connsiteY37" fmla="*/ 1354106 h 4337479"/>
              <a:gd name="connsiteX38" fmla="*/ 1868522 w 4364747"/>
              <a:gd name="connsiteY38" fmla="*/ 1613597 h 4337479"/>
              <a:gd name="connsiteX39" fmla="*/ 1657720 w 4364747"/>
              <a:gd name="connsiteY39" fmla="*/ 1802945 h 4337479"/>
              <a:gd name="connsiteX40" fmla="*/ 1695528 w 4364747"/>
              <a:gd name="connsiteY40" fmla="*/ 1910160 h 4337479"/>
              <a:gd name="connsiteX41" fmla="*/ 1801625 w 4364747"/>
              <a:gd name="connsiteY41" fmla="*/ 2200421 h 4337479"/>
              <a:gd name="connsiteX42" fmla="*/ 1917947 w 4364747"/>
              <a:gd name="connsiteY42" fmla="*/ 2552708 h 4337479"/>
              <a:gd name="connsiteX43" fmla="*/ 1892048 w 4364747"/>
              <a:gd name="connsiteY43" fmla="*/ 3096284 h 4337479"/>
              <a:gd name="connsiteX44" fmla="*/ 1621385 w 4364747"/>
              <a:gd name="connsiteY44" fmla="*/ 3504178 h 4337479"/>
              <a:gd name="connsiteX45" fmla="*/ 1062150 w 4364747"/>
              <a:gd name="connsiteY45" fmla="*/ 3863950 h 4337479"/>
              <a:gd name="connsiteX46" fmla="*/ 744055 w 4364747"/>
              <a:gd name="connsiteY46" fmla="*/ 4023163 h 4337479"/>
              <a:gd name="connsiteX47" fmla="*/ 330528 w 4364747"/>
              <a:gd name="connsiteY47" fmla="*/ 4189731 h 4337479"/>
              <a:gd name="connsiteX48" fmla="*/ 237428 w 4364747"/>
              <a:gd name="connsiteY48" fmla="*/ 4307368 h 4337479"/>
              <a:gd name="connsiteX49" fmla="*/ 103575 w 4364747"/>
              <a:gd name="connsiteY49" fmla="*/ 4259315 h 4337479"/>
              <a:gd name="connsiteX50" fmla="*/ 2650 w 4364747"/>
              <a:gd name="connsiteY50" fmla="*/ 3417682 h 4337479"/>
              <a:gd name="connsiteX51" fmla="*/ 150932 w 4364747"/>
              <a:gd name="connsiteY51" fmla="*/ 2824556 h 4337479"/>
              <a:gd name="connsiteX52" fmla="*/ 193373 w 4364747"/>
              <a:gd name="connsiteY52" fmla="*/ 2672300 h 4337479"/>
              <a:gd name="connsiteX53" fmla="*/ 373353 w 4364747"/>
              <a:gd name="connsiteY53" fmla="*/ 2243789 h 4337479"/>
              <a:gd name="connsiteX54" fmla="*/ 410423 w 4364747"/>
              <a:gd name="connsiteY54" fmla="*/ 2046082 h 4337479"/>
              <a:gd name="connsiteX55" fmla="*/ 471215 w 4364747"/>
              <a:gd name="connsiteY55" fmla="*/ 1854304 h 4337479"/>
              <a:gd name="connsiteX0" fmla="*/ 471215 w 4364747"/>
              <a:gd name="connsiteY0" fmla="*/ 1862892 h 4346067"/>
              <a:gd name="connsiteX1" fmla="*/ 719344 w 4364747"/>
              <a:gd name="connsiteY1" fmla="*/ 1276196 h 4346067"/>
              <a:gd name="connsiteX2" fmla="*/ 1199784 w 4364747"/>
              <a:gd name="connsiteY2" fmla="*/ 816544 h 4346067"/>
              <a:gd name="connsiteX3" fmla="*/ 1683171 w 4364747"/>
              <a:gd name="connsiteY3" fmla="*/ 818995 h 4346067"/>
              <a:gd name="connsiteX4" fmla="*/ 1646101 w 4364747"/>
              <a:gd name="connsiteY4" fmla="*/ 1449189 h 4346067"/>
              <a:gd name="connsiteX5" fmla="*/ 1955019 w 4364747"/>
              <a:gd name="connsiteY5" fmla="*/ 1214412 h 4346067"/>
              <a:gd name="connsiteX6" fmla="*/ 1967377 w 4364747"/>
              <a:gd name="connsiteY6" fmla="*/ 139375 h 4346067"/>
              <a:gd name="connsiteX7" fmla="*/ 2149425 w 4364747"/>
              <a:gd name="connsiteY7" fmla="*/ 25717 h 4346067"/>
              <a:gd name="connsiteX8" fmla="*/ 2299419 w 4364747"/>
              <a:gd name="connsiteY8" fmla="*/ 65235 h 4346067"/>
              <a:gd name="connsiteX9" fmla="*/ 2317525 w 4364747"/>
              <a:gd name="connsiteY9" fmla="*/ 798444 h 4346067"/>
              <a:gd name="connsiteX10" fmla="*/ 2350436 w 4364747"/>
              <a:gd name="connsiteY10" fmla="*/ 1004349 h 4346067"/>
              <a:gd name="connsiteX11" fmla="*/ 2634641 w 4364747"/>
              <a:gd name="connsiteY11" fmla="*/ 1510976 h 4346067"/>
              <a:gd name="connsiteX12" fmla="*/ 2646998 w 4364747"/>
              <a:gd name="connsiteY12" fmla="*/ 1127916 h 4346067"/>
              <a:gd name="connsiteX13" fmla="*/ 2622284 w 4364747"/>
              <a:gd name="connsiteY13" fmla="*/ 856068 h 4346067"/>
              <a:gd name="connsiteX14" fmla="*/ 2819992 w 4364747"/>
              <a:gd name="connsiteY14" fmla="*/ 658360 h 4346067"/>
              <a:gd name="connsiteX15" fmla="*/ 2968274 w 4364747"/>
              <a:gd name="connsiteY15" fmla="*/ 658359 h 4346067"/>
              <a:gd name="connsiteX16" fmla="*/ 3116555 w 4364747"/>
              <a:gd name="connsiteY16" fmla="*/ 744857 h 4346067"/>
              <a:gd name="connsiteX17" fmla="*/ 3301906 w 4364747"/>
              <a:gd name="connsiteY17" fmla="*/ 856068 h 4346067"/>
              <a:gd name="connsiteX18" fmla="*/ 3549041 w 4364747"/>
              <a:gd name="connsiteY18" fmla="*/ 1103203 h 4346067"/>
              <a:gd name="connsiteX19" fmla="*/ 3660252 w 4364747"/>
              <a:gd name="connsiteY19" fmla="*/ 1387408 h 4346067"/>
              <a:gd name="connsiteX20" fmla="*/ 3932101 w 4364747"/>
              <a:gd name="connsiteY20" fmla="*/ 1918749 h 4346067"/>
              <a:gd name="connsiteX21" fmla="*/ 4030957 w 4364747"/>
              <a:gd name="connsiteY21" fmla="*/ 2388305 h 4346067"/>
              <a:gd name="connsiteX22" fmla="*/ 4166879 w 4364747"/>
              <a:gd name="connsiteY22" fmla="*/ 2598370 h 4346067"/>
              <a:gd name="connsiteX23" fmla="*/ 4154522 w 4364747"/>
              <a:gd name="connsiteY23" fmla="*/ 2808435 h 4346067"/>
              <a:gd name="connsiteX24" fmla="*/ 4364588 w 4364747"/>
              <a:gd name="connsiteY24" fmla="*/ 3562197 h 4346067"/>
              <a:gd name="connsiteX25" fmla="*/ 4265733 w 4364747"/>
              <a:gd name="connsiteY25" fmla="*/ 4180035 h 4346067"/>
              <a:gd name="connsiteX26" fmla="*/ 3833247 w 4364747"/>
              <a:gd name="connsiteY26" fmla="*/ 4044111 h 4346067"/>
              <a:gd name="connsiteX27" fmla="*/ 3511971 w 4364747"/>
              <a:gd name="connsiteY27" fmla="*/ 3969970 h 4346067"/>
              <a:gd name="connsiteX28" fmla="*/ 3153626 w 4364747"/>
              <a:gd name="connsiteY28" fmla="*/ 3747549 h 4346067"/>
              <a:gd name="connsiteX29" fmla="*/ 2745852 w 4364747"/>
              <a:gd name="connsiteY29" fmla="*/ 3525127 h 4346067"/>
              <a:gd name="connsiteX30" fmla="*/ 2609928 w 4364747"/>
              <a:gd name="connsiteY30" fmla="*/ 3401559 h 4346067"/>
              <a:gd name="connsiteX31" fmla="*/ 2548145 w 4364747"/>
              <a:gd name="connsiteY31" fmla="*/ 3290349 h 4346067"/>
              <a:gd name="connsiteX32" fmla="*/ 2486360 w 4364747"/>
              <a:gd name="connsiteY32" fmla="*/ 3166781 h 4346067"/>
              <a:gd name="connsiteX33" fmla="*/ 2399863 w 4364747"/>
              <a:gd name="connsiteY33" fmla="*/ 2746651 h 4346067"/>
              <a:gd name="connsiteX34" fmla="*/ 2511074 w 4364747"/>
              <a:gd name="connsiteY34" fmla="*/ 2314165 h 4346067"/>
              <a:gd name="connsiteX35" fmla="*/ 2560500 w 4364747"/>
              <a:gd name="connsiteY35" fmla="*/ 2104100 h 4346067"/>
              <a:gd name="connsiteX36" fmla="*/ 2627658 w 4364747"/>
              <a:gd name="connsiteY36" fmla="*/ 2005495 h 4346067"/>
              <a:gd name="connsiteX37" fmla="*/ 2177441 w 4364747"/>
              <a:gd name="connsiteY37" fmla="*/ 1362694 h 4346067"/>
              <a:gd name="connsiteX38" fmla="*/ 1868522 w 4364747"/>
              <a:gd name="connsiteY38" fmla="*/ 1622185 h 4346067"/>
              <a:gd name="connsiteX39" fmla="*/ 1657720 w 4364747"/>
              <a:gd name="connsiteY39" fmla="*/ 1811533 h 4346067"/>
              <a:gd name="connsiteX40" fmla="*/ 1695528 w 4364747"/>
              <a:gd name="connsiteY40" fmla="*/ 1918748 h 4346067"/>
              <a:gd name="connsiteX41" fmla="*/ 1801625 w 4364747"/>
              <a:gd name="connsiteY41" fmla="*/ 2209009 h 4346067"/>
              <a:gd name="connsiteX42" fmla="*/ 1917947 w 4364747"/>
              <a:gd name="connsiteY42" fmla="*/ 2561296 h 4346067"/>
              <a:gd name="connsiteX43" fmla="*/ 1892048 w 4364747"/>
              <a:gd name="connsiteY43" fmla="*/ 3104872 h 4346067"/>
              <a:gd name="connsiteX44" fmla="*/ 1621385 w 4364747"/>
              <a:gd name="connsiteY44" fmla="*/ 3512766 h 4346067"/>
              <a:gd name="connsiteX45" fmla="*/ 1062150 w 4364747"/>
              <a:gd name="connsiteY45" fmla="*/ 3872538 h 4346067"/>
              <a:gd name="connsiteX46" fmla="*/ 744055 w 4364747"/>
              <a:gd name="connsiteY46" fmla="*/ 4031751 h 4346067"/>
              <a:gd name="connsiteX47" fmla="*/ 330528 w 4364747"/>
              <a:gd name="connsiteY47" fmla="*/ 4198319 h 4346067"/>
              <a:gd name="connsiteX48" fmla="*/ 237428 w 4364747"/>
              <a:gd name="connsiteY48" fmla="*/ 4315956 h 4346067"/>
              <a:gd name="connsiteX49" fmla="*/ 103575 w 4364747"/>
              <a:gd name="connsiteY49" fmla="*/ 4267903 h 4346067"/>
              <a:gd name="connsiteX50" fmla="*/ 2650 w 4364747"/>
              <a:gd name="connsiteY50" fmla="*/ 3426270 h 4346067"/>
              <a:gd name="connsiteX51" fmla="*/ 150932 w 4364747"/>
              <a:gd name="connsiteY51" fmla="*/ 2833144 h 4346067"/>
              <a:gd name="connsiteX52" fmla="*/ 193373 w 4364747"/>
              <a:gd name="connsiteY52" fmla="*/ 2680888 h 4346067"/>
              <a:gd name="connsiteX53" fmla="*/ 373353 w 4364747"/>
              <a:gd name="connsiteY53" fmla="*/ 2252377 h 4346067"/>
              <a:gd name="connsiteX54" fmla="*/ 410423 w 4364747"/>
              <a:gd name="connsiteY54" fmla="*/ 2054670 h 4346067"/>
              <a:gd name="connsiteX55" fmla="*/ 471215 w 4364747"/>
              <a:gd name="connsiteY55" fmla="*/ 1862892 h 434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364747" h="4346067">
                <a:moveTo>
                  <a:pt x="471215" y="1862892"/>
                </a:moveTo>
                <a:cubicBezTo>
                  <a:pt x="557713" y="1741384"/>
                  <a:pt x="597916" y="1450587"/>
                  <a:pt x="719344" y="1276196"/>
                </a:cubicBezTo>
                <a:cubicBezTo>
                  <a:pt x="840772" y="1101805"/>
                  <a:pt x="1065919" y="896863"/>
                  <a:pt x="1199784" y="816544"/>
                </a:cubicBezTo>
                <a:cubicBezTo>
                  <a:pt x="1389420" y="642561"/>
                  <a:pt x="1658212" y="695019"/>
                  <a:pt x="1683171" y="818995"/>
                </a:cubicBezTo>
                <a:cubicBezTo>
                  <a:pt x="1708130" y="942971"/>
                  <a:pt x="1592555" y="1370929"/>
                  <a:pt x="1646101" y="1449189"/>
                </a:cubicBezTo>
                <a:cubicBezTo>
                  <a:pt x="1699647" y="1527449"/>
                  <a:pt x="1878819" y="1412120"/>
                  <a:pt x="1955019" y="1214412"/>
                </a:cubicBezTo>
                <a:cubicBezTo>
                  <a:pt x="2031219" y="1016704"/>
                  <a:pt x="1936485" y="332964"/>
                  <a:pt x="1967377" y="139375"/>
                </a:cubicBezTo>
                <a:cubicBezTo>
                  <a:pt x="1998269" y="-54214"/>
                  <a:pt x="2085582" y="17479"/>
                  <a:pt x="2149425" y="25717"/>
                </a:cubicBezTo>
                <a:cubicBezTo>
                  <a:pt x="2213268" y="33955"/>
                  <a:pt x="2269893" y="-59026"/>
                  <a:pt x="2299419" y="65235"/>
                </a:cubicBezTo>
                <a:cubicBezTo>
                  <a:pt x="2328945" y="189496"/>
                  <a:pt x="2309022" y="641925"/>
                  <a:pt x="2317525" y="798444"/>
                </a:cubicBezTo>
                <a:cubicBezTo>
                  <a:pt x="2326028" y="954963"/>
                  <a:pt x="2288652" y="893138"/>
                  <a:pt x="2350436" y="1004349"/>
                </a:cubicBezTo>
                <a:cubicBezTo>
                  <a:pt x="2412220" y="1115560"/>
                  <a:pt x="2562560" y="1482144"/>
                  <a:pt x="2634641" y="1510976"/>
                </a:cubicBezTo>
                <a:cubicBezTo>
                  <a:pt x="2706722" y="1539808"/>
                  <a:pt x="2636701" y="1237067"/>
                  <a:pt x="2646998" y="1127916"/>
                </a:cubicBezTo>
                <a:cubicBezTo>
                  <a:pt x="2657295" y="1018765"/>
                  <a:pt x="2593452" y="934327"/>
                  <a:pt x="2622284" y="856068"/>
                </a:cubicBezTo>
                <a:cubicBezTo>
                  <a:pt x="2651116" y="777809"/>
                  <a:pt x="2764387" y="676895"/>
                  <a:pt x="2819992" y="658360"/>
                </a:cubicBezTo>
                <a:cubicBezTo>
                  <a:pt x="2875597" y="639825"/>
                  <a:pt x="2918847" y="643943"/>
                  <a:pt x="2968274" y="658359"/>
                </a:cubicBezTo>
                <a:cubicBezTo>
                  <a:pt x="3017701" y="672775"/>
                  <a:pt x="3058890" y="726322"/>
                  <a:pt x="3116555" y="744857"/>
                </a:cubicBezTo>
                <a:cubicBezTo>
                  <a:pt x="3174220" y="763392"/>
                  <a:pt x="3242182" y="794285"/>
                  <a:pt x="3301906" y="856068"/>
                </a:cubicBezTo>
                <a:cubicBezTo>
                  <a:pt x="3361630" y="917851"/>
                  <a:pt x="3489317" y="1014646"/>
                  <a:pt x="3549041" y="1103203"/>
                </a:cubicBezTo>
                <a:cubicBezTo>
                  <a:pt x="3608765" y="1191760"/>
                  <a:pt x="3584052" y="1253543"/>
                  <a:pt x="3660252" y="1387408"/>
                </a:cubicBezTo>
                <a:cubicBezTo>
                  <a:pt x="3736452" y="1521273"/>
                  <a:pt x="3870317" y="1856965"/>
                  <a:pt x="3932101" y="1918749"/>
                </a:cubicBezTo>
                <a:cubicBezTo>
                  <a:pt x="3993885" y="1980533"/>
                  <a:pt x="4000065" y="2277094"/>
                  <a:pt x="4030957" y="2388305"/>
                </a:cubicBezTo>
                <a:cubicBezTo>
                  <a:pt x="4061849" y="2499516"/>
                  <a:pt x="4146285" y="2528348"/>
                  <a:pt x="4166879" y="2598370"/>
                </a:cubicBezTo>
                <a:cubicBezTo>
                  <a:pt x="4187473" y="2668392"/>
                  <a:pt x="4113333" y="2645738"/>
                  <a:pt x="4154522" y="2808435"/>
                </a:cubicBezTo>
                <a:cubicBezTo>
                  <a:pt x="4195711" y="2971132"/>
                  <a:pt x="4370766" y="3331538"/>
                  <a:pt x="4364588" y="3562197"/>
                </a:cubicBezTo>
                <a:cubicBezTo>
                  <a:pt x="4358410" y="3792856"/>
                  <a:pt x="4333695" y="4095597"/>
                  <a:pt x="4265733" y="4180035"/>
                </a:cubicBezTo>
                <a:cubicBezTo>
                  <a:pt x="4197771" y="4264473"/>
                  <a:pt x="3956814" y="4099716"/>
                  <a:pt x="3833247" y="4044111"/>
                </a:cubicBezTo>
                <a:cubicBezTo>
                  <a:pt x="3709680" y="3988506"/>
                  <a:pt x="3623182" y="4033813"/>
                  <a:pt x="3511971" y="3969970"/>
                </a:cubicBezTo>
                <a:cubicBezTo>
                  <a:pt x="3400760" y="3906127"/>
                  <a:pt x="3283372" y="3801095"/>
                  <a:pt x="3153626" y="3747549"/>
                </a:cubicBezTo>
                <a:cubicBezTo>
                  <a:pt x="3023880" y="3694003"/>
                  <a:pt x="2824111" y="3586911"/>
                  <a:pt x="2745852" y="3525127"/>
                </a:cubicBezTo>
                <a:cubicBezTo>
                  <a:pt x="2667593" y="3463343"/>
                  <a:pt x="2632582" y="3442748"/>
                  <a:pt x="2609928" y="3401559"/>
                </a:cubicBezTo>
                <a:cubicBezTo>
                  <a:pt x="2587274" y="3360370"/>
                  <a:pt x="2574918" y="3323300"/>
                  <a:pt x="2548145" y="3290349"/>
                </a:cubicBezTo>
                <a:cubicBezTo>
                  <a:pt x="2521372" y="3257398"/>
                  <a:pt x="2521371" y="3255338"/>
                  <a:pt x="2486360" y="3166781"/>
                </a:cubicBezTo>
                <a:cubicBezTo>
                  <a:pt x="2451349" y="3078224"/>
                  <a:pt x="2366912" y="2882575"/>
                  <a:pt x="2399863" y="2746651"/>
                </a:cubicBezTo>
                <a:cubicBezTo>
                  <a:pt x="2432814" y="2610727"/>
                  <a:pt x="2457528" y="2408900"/>
                  <a:pt x="2511074" y="2314165"/>
                </a:cubicBezTo>
                <a:cubicBezTo>
                  <a:pt x="2564620" y="2219430"/>
                  <a:pt x="2523179" y="2135667"/>
                  <a:pt x="2560500" y="2104100"/>
                </a:cubicBezTo>
                <a:cubicBezTo>
                  <a:pt x="2597821" y="2072533"/>
                  <a:pt x="2556329" y="2073404"/>
                  <a:pt x="2627658" y="2005495"/>
                </a:cubicBezTo>
                <a:cubicBezTo>
                  <a:pt x="2563815" y="1881927"/>
                  <a:pt x="2303964" y="1426579"/>
                  <a:pt x="2177441" y="1362694"/>
                </a:cubicBezTo>
                <a:cubicBezTo>
                  <a:pt x="2050918" y="1298809"/>
                  <a:pt x="1936607" y="1547379"/>
                  <a:pt x="1868522" y="1622185"/>
                </a:cubicBezTo>
                <a:cubicBezTo>
                  <a:pt x="1800437" y="1696991"/>
                  <a:pt x="1684493" y="1755927"/>
                  <a:pt x="1657720" y="1811533"/>
                </a:cubicBezTo>
                <a:cubicBezTo>
                  <a:pt x="1630947" y="1867139"/>
                  <a:pt x="1671544" y="1852502"/>
                  <a:pt x="1695528" y="1918748"/>
                </a:cubicBezTo>
                <a:cubicBezTo>
                  <a:pt x="1719512" y="1984994"/>
                  <a:pt x="1764555" y="2106037"/>
                  <a:pt x="1801625" y="2209009"/>
                </a:cubicBezTo>
                <a:cubicBezTo>
                  <a:pt x="1836758" y="2294840"/>
                  <a:pt x="1902877" y="2411986"/>
                  <a:pt x="1917947" y="2561296"/>
                </a:cubicBezTo>
                <a:cubicBezTo>
                  <a:pt x="1933018" y="2710607"/>
                  <a:pt x="1945594" y="2962769"/>
                  <a:pt x="1892048" y="3104872"/>
                </a:cubicBezTo>
                <a:cubicBezTo>
                  <a:pt x="1838502" y="3246975"/>
                  <a:pt x="1759701" y="3384822"/>
                  <a:pt x="1621385" y="3512766"/>
                </a:cubicBezTo>
                <a:cubicBezTo>
                  <a:pt x="1483069" y="3640710"/>
                  <a:pt x="1214550" y="3775743"/>
                  <a:pt x="1062150" y="3872538"/>
                </a:cubicBezTo>
                <a:cubicBezTo>
                  <a:pt x="909750" y="3969333"/>
                  <a:pt x="853636" y="4039238"/>
                  <a:pt x="744055" y="4031751"/>
                </a:cubicBezTo>
                <a:cubicBezTo>
                  <a:pt x="622118" y="4086048"/>
                  <a:pt x="431096" y="4169258"/>
                  <a:pt x="330528" y="4198319"/>
                </a:cubicBezTo>
                <a:cubicBezTo>
                  <a:pt x="241972" y="4239508"/>
                  <a:pt x="275253" y="4304359"/>
                  <a:pt x="237428" y="4315956"/>
                </a:cubicBezTo>
                <a:cubicBezTo>
                  <a:pt x="199603" y="4327553"/>
                  <a:pt x="142705" y="4399708"/>
                  <a:pt x="103575" y="4267903"/>
                </a:cubicBezTo>
                <a:cubicBezTo>
                  <a:pt x="64445" y="4136098"/>
                  <a:pt x="-15540" y="3685991"/>
                  <a:pt x="2650" y="3426270"/>
                </a:cubicBezTo>
                <a:cubicBezTo>
                  <a:pt x="20840" y="3166549"/>
                  <a:pt x="109743" y="2977306"/>
                  <a:pt x="150932" y="2833144"/>
                </a:cubicBezTo>
                <a:cubicBezTo>
                  <a:pt x="192121" y="2688982"/>
                  <a:pt x="156303" y="2781801"/>
                  <a:pt x="193373" y="2680888"/>
                </a:cubicBezTo>
                <a:cubicBezTo>
                  <a:pt x="230443" y="2579975"/>
                  <a:pt x="313629" y="2361528"/>
                  <a:pt x="373353" y="2252377"/>
                </a:cubicBezTo>
                <a:cubicBezTo>
                  <a:pt x="433078" y="2143226"/>
                  <a:pt x="394113" y="2119584"/>
                  <a:pt x="410423" y="2054670"/>
                </a:cubicBezTo>
                <a:cubicBezTo>
                  <a:pt x="426733" y="1989756"/>
                  <a:pt x="376090" y="2232789"/>
                  <a:pt x="471215" y="18628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7066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D:\Projects\Project2k18-2k19\Document\Example-of-Gray-Level-Co-occurrence-Matrix-Adopted-from-GrayLevel-Co-Occurren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22365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rgbClr val="FFC000"/>
                </a:solidFill>
                <a:latin typeface="Britannic Bold" pitchFamily="34" charset="0"/>
              </a:rPr>
              <a:t>Feature extraction</a:t>
            </a:r>
            <a:r>
              <a:rPr lang="en-IN" dirty="0" smtClean="0">
                <a:solidFill>
                  <a:srgbClr val="FFC000"/>
                </a:solidFill>
                <a:latin typeface="Britannic Bold" pitchFamily="34" charset="0"/>
              </a:rPr>
              <a:t/>
            </a:r>
            <a:br>
              <a:rPr lang="en-IN" dirty="0" smtClean="0">
                <a:solidFill>
                  <a:srgbClr val="FFC000"/>
                </a:solidFill>
                <a:latin typeface="Britannic Bold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954768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FFC000"/>
                </a:solidFill>
              </a:rPr>
              <a:t/>
            </a:r>
            <a:br>
              <a:rPr lang="en-IN" dirty="0" smtClean="0">
                <a:solidFill>
                  <a:srgbClr val="FFC000"/>
                </a:solidFill>
              </a:rPr>
            </a:br>
            <a:r>
              <a:rPr lang="en-IN" dirty="0" smtClean="0">
                <a:solidFill>
                  <a:srgbClr val="FFC000"/>
                </a:solidFill>
              </a:rPr>
              <a:t/>
            </a:r>
            <a:br>
              <a:rPr lang="en-IN" dirty="0" smtClean="0">
                <a:solidFill>
                  <a:srgbClr val="FFC000"/>
                </a:solidFill>
              </a:rPr>
            </a:br>
            <a:r>
              <a:rPr lang="en-IN" sz="11200" dirty="0" smtClean="0">
                <a:solidFill>
                  <a:schemeClr val="bg1"/>
                </a:solidFill>
                <a:latin typeface="Rockwell" pitchFamily="18" charset="0"/>
              </a:rPr>
              <a:t>Feature extraction is process of transforming the input data into set of features which can very well represent the input data.</a:t>
            </a:r>
          </a:p>
          <a:p>
            <a:pPr>
              <a:buNone/>
            </a:pPr>
            <a:r>
              <a:rPr lang="en-IN" sz="11200" dirty="0" smtClean="0">
                <a:solidFill>
                  <a:srgbClr val="FFC000"/>
                </a:solidFill>
                <a:latin typeface="Rockwell" pitchFamily="18" charset="0"/>
              </a:rPr>
              <a:t/>
            </a:r>
            <a:br>
              <a:rPr lang="en-IN" sz="11200" dirty="0" smtClean="0">
                <a:solidFill>
                  <a:srgbClr val="FFC000"/>
                </a:solidFill>
                <a:latin typeface="Rockwell" pitchFamily="18" charset="0"/>
              </a:rPr>
            </a:br>
            <a:r>
              <a:rPr lang="en-IN" sz="11200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Features such as </a:t>
            </a:r>
            <a:r>
              <a:rPr lang="en-IN" sz="1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ckwell" pitchFamily="18" charset="0"/>
                <a:cs typeface="Times New Roman" panose="02020603050405020304" pitchFamily="18" charset="0"/>
              </a:rPr>
              <a:t>entropy, correlation, energy, variance, contrast</a:t>
            </a:r>
            <a:r>
              <a:rPr lang="en-IN" sz="11200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 and     </a:t>
            </a:r>
            <a:r>
              <a:rPr lang="en-IN" sz="1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ckwell" pitchFamily="18" charset="0"/>
                <a:cs typeface="Times New Roman" panose="02020603050405020304" pitchFamily="18" charset="0"/>
              </a:rPr>
              <a:t>dissimilarities</a:t>
            </a:r>
            <a:r>
              <a:rPr lang="en-IN" sz="11200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 are extracted from the sampled image.</a:t>
            </a:r>
            <a:br>
              <a:rPr lang="en-IN" sz="11200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</a:br>
            <a:endParaRPr lang="en-IN" sz="11200" b="1" dirty="0" smtClean="0">
              <a:solidFill>
                <a:srgbClr val="6FF7A6"/>
              </a:solidFill>
              <a:latin typeface="Rockwell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1200" b="1" dirty="0" smtClean="0">
                <a:solidFill>
                  <a:srgbClr val="6FF7A6"/>
                </a:solidFill>
                <a:latin typeface="Rockwell" pitchFamily="18" charset="0"/>
                <a:cs typeface="Times New Roman" panose="02020603050405020304" pitchFamily="18" charset="0"/>
              </a:rPr>
              <a:t>   Features can be </a:t>
            </a:r>
            <a:r>
              <a:rPr lang="en-IN" sz="11200" dirty="0" smtClean="0">
                <a:solidFill>
                  <a:srgbClr val="6FF7A6"/>
                </a:solidFill>
                <a:latin typeface="Rockwell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None/>
            </a:pPr>
            <a:r>
              <a:rPr lang="en-IN" sz="11200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/>
            </a:r>
            <a:br>
              <a:rPr lang="en-IN" sz="11200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</a:br>
            <a:r>
              <a:rPr lang="en-IN" sz="11200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Textural Features </a:t>
            </a:r>
            <a:r>
              <a:rPr lang="en-IN" sz="1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ckwell" pitchFamily="18" charset="0"/>
                <a:cs typeface="Times New Roman" panose="02020603050405020304" pitchFamily="18" charset="0"/>
              </a:rPr>
              <a:t>: Entropy, Homogeneity, Contrast,    Dissimilarity</a:t>
            </a:r>
            <a:br>
              <a:rPr lang="en-IN" sz="1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ckwell" pitchFamily="18" charset="0"/>
                <a:cs typeface="Times New Roman" panose="02020603050405020304" pitchFamily="18" charset="0"/>
              </a:rPr>
            </a:br>
            <a:r>
              <a:rPr lang="en-IN" sz="1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ckwell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IN" sz="1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ckwell" pitchFamily="18" charset="0"/>
                <a:cs typeface="Times New Roman" panose="02020603050405020304" pitchFamily="18" charset="0"/>
              </a:rPr>
              <a:t>   </a:t>
            </a:r>
            <a:r>
              <a:rPr lang="en-IN" sz="11200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Structural Features </a:t>
            </a:r>
            <a:r>
              <a:rPr lang="en-IN" sz="1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ckwell" pitchFamily="18" charset="0"/>
                <a:cs typeface="Times New Roman" panose="02020603050405020304" pitchFamily="18" charset="0"/>
              </a:rPr>
              <a:t>:  Area, Centroid, Perimeter, Diameter</a:t>
            </a:r>
            <a:r>
              <a:rPr lang="en-IN" sz="11200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/>
            </a:r>
            <a:br>
              <a:rPr lang="en-IN" sz="11200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</a:br>
            <a:r>
              <a:rPr lang="en-IN" sz="11200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IN" sz="11200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   Statistical Features </a:t>
            </a:r>
            <a:r>
              <a:rPr lang="en-IN" sz="1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ckwell" pitchFamily="18" charset="0"/>
                <a:cs typeface="Times New Roman" panose="02020603050405020304" pitchFamily="18" charset="0"/>
              </a:rPr>
              <a:t>: Mean Intensity</a:t>
            </a:r>
            <a:r>
              <a:rPr lang="en-IN" sz="96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/>
            </a:r>
            <a:br>
              <a:rPr lang="en-IN" sz="9600" dirty="0" smtClean="0">
                <a:solidFill>
                  <a:schemeClr val="bg1"/>
                </a:solidFill>
                <a:cs typeface="Times New Roman" panose="02020603050405020304" pitchFamily="18" charset="0"/>
              </a:rPr>
            </a:br>
            <a:endParaRPr lang="en-IN" sz="9600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65191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sz="3500" dirty="0" smtClean="0">
                <a:solidFill>
                  <a:srgbClr val="FFC000"/>
                </a:solidFill>
                <a:latin typeface="Britannic Bold" pitchFamily="34" charset="0"/>
              </a:rPr>
              <a:t>CLASSIFICATION</a:t>
            </a:r>
          </a:p>
          <a:p>
            <a:pPr>
              <a:buNone/>
            </a:pPr>
            <a:endParaRPr lang="en-IN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IN" sz="3000" dirty="0" smtClean="0">
                <a:solidFill>
                  <a:schemeClr val="bg1"/>
                </a:solidFill>
                <a:latin typeface="Rockwell" pitchFamily="18" charset="0"/>
              </a:rPr>
              <a:t>   In machine learning and statistics, </a:t>
            </a:r>
          </a:p>
          <a:p>
            <a:pPr>
              <a:buNone/>
            </a:pPr>
            <a:r>
              <a:rPr lang="en-IN" sz="3000" b="1" dirty="0" smtClean="0">
                <a:solidFill>
                  <a:schemeClr val="bg1"/>
                </a:solidFill>
                <a:latin typeface="Rockwell" pitchFamily="18" charset="0"/>
              </a:rPr>
              <a:t>   classification</a:t>
            </a:r>
            <a:r>
              <a:rPr lang="en-IN" sz="3000" dirty="0" smtClean="0">
                <a:solidFill>
                  <a:schemeClr val="bg1"/>
                </a:solidFill>
                <a:latin typeface="Rockwell" pitchFamily="18" charset="0"/>
              </a:rPr>
              <a:t> is the problem of identifying to which of a set of categories a new observation belongs </a:t>
            </a:r>
          </a:p>
          <a:p>
            <a:pPr>
              <a:buNone/>
            </a:pPr>
            <a:endParaRPr lang="en-IN" sz="3000" dirty="0" smtClean="0">
              <a:solidFill>
                <a:schemeClr val="bg1"/>
              </a:solidFill>
              <a:latin typeface="Rockwell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3000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  Classification is carried out using an SVM (Support vector machine), classifying whether the image is normal or a tumour</a:t>
            </a:r>
            <a: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IN" dirty="0" smtClean="0">
                <a:solidFill>
                  <a:srgbClr val="FFC000"/>
                </a:solidFill>
              </a:rPr>
              <a:t/>
            </a:r>
            <a:br>
              <a:rPr lang="en-IN" dirty="0" smtClean="0">
                <a:solidFill>
                  <a:srgbClr val="FFC000"/>
                </a:solidFill>
              </a:rPr>
            </a:br>
            <a:r>
              <a:rPr lang="en-IN" dirty="0" smtClean="0">
                <a:solidFill>
                  <a:schemeClr val="bg1"/>
                </a:solidFill>
                <a:latin typeface="Rockwell" pitchFamily="18" charset="0"/>
              </a:rPr>
              <a:t>Classification is carried out on labelled set of data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779"/>
            <a:ext cx="10515600" cy="4351338"/>
          </a:xfrm>
        </p:spPr>
        <p:txBody>
          <a:bodyPr/>
          <a:lstStyle/>
          <a:p>
            <a:endParaRPr lang="en-IN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SVMs are supervised learning models which analyze data  for classification.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They use optimum linear separating hyper planes which can be used for classification and regression. 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Here, the linear kernel SVM is used to classify the image into normal or cancerous images</a:t>
            </a:r>
            <a:r>
              <a:rPr lang="en-IN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pic>
        <p:nvPicPr>
          <p:cNvPr id="5" name="Picture 2" descr="C:\Users\Sir\Desktop\SV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5799" y="3381069"/>
            <a:ext cx="5331892" cy="3131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FFC000"/>
                </a:solidFill>
                <a:latin typeface="Britannic Bold" pitchFamily="34" charset="0"/>
              </a:rPr>
              <a:t>APPLICATION</a:t>
            </a:r>
            <a:endParaRPr lang="en-IN" u="sng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Rockwell" pitchFamily="18" charset="0"/>
              </a:rPr>
              <a:t>Early detection of lung cancer in medical field.</a:t>
            </a:r>
            <a:endParaRPr lang="en-IN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C4744-300C-4539-9F77-83083C34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937" y="2766218"/>
            <a:ext cx="6204044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xmlns="" val="297634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BBE01A5-B999-4390-BD73-0E3AC59CCFC6}"/>
              </a:ext>
            </a:extLst>
          </p:cNvPr>
          <p:cNvSpPr/>
          <p:nvPr/>
        </p:nvSpPr>
        <p:spPr>
          <a:xfrm>
            <a:off x="0" y="0"/>
            <a:ext cx="428539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1E98C47-D2D9-4499-8594-F16FF2264E66}"/>
              </a:ext>
            </a:extLst>
          </p:cNvPr>
          <p:cNvSpPr/>
          <p:nvPr/>
        </p:nvSpPr>
        <p:spPr>
          <a:xfrm>
            <a:off x="644908" y="1942217"/>
            <a:ext cx="2986347" cy="2973566"/>
          </a:xfrm>
          <a:custGeom>
            <a:avLst/>
            <a:gdLst>
              <a:gd name="connsiteX0" fmla="*/ 0 w 2940147"/>
              <a:gd name="connsiteY0" fmla="*/ 0 h 1505243"/>
              <a:gd name="connsiteX1" fmla="*/ 2940147 w 2940147"/>
              <a:gd name="connsiteY1" fmla="*/ 0 h 1505243"/>
              <a:gd name="connsiteX2" fmla="*/ 2940147 w 2940147"/>
              <a:gd name="connsiteY2" fmla="*/ 1505243 h 1505243"/>
              <a:gd name="connsiteX3" fmla="*/ 0 w 2940147"/>
              <a:gd name="connsiteY3" fmla="*/ 1505243 h 1505243"/>
              <a:gd name="connsiteX4" fmla="*/ 0 w 2940147"/>
              <a:gd name="connsiteY4" fmla="*/ 0 h 1505243"/>
              <a:gd name="connsiteX0" fmla="*/ 0 w 3460652"/>
              <a:gd name="connsiteY0" fmla="*/ 0 h 1814732"/>
              <a:gd name="connsiteX1" fmla="*/ 3460652 w 3460652"/>
              <a:gd name="connsiteY1" fmla="*/ 309489 h 1814732"/>
              <a:gd name="connsiteX2" fmla="*/ 3460652 w 3460652"/>
              <a:gd name="connsiteY2" fmla="*/ 1814732 h 1814732"/>
              <a:gd name="connsiteX3" fmla="*/ 520505 w 3460652"/>
              <a:gd name="connsiteY3" fmla="*/ 1814732 h 1814732"/>
              <a:gd name="connsiteX4" fmla="*/ 0 w 3460652"/>
              <a:gd name="connsiteY4" fmla="*/ 0 h 1814732"/>
              <a:gd name="connsiteX0" fmla="*/ 2559 w 3463211"/>
              <a:gd name="connsiteY0" fmla="*/ 0 h 1814732"/>
              <a:gd name="connsiteX1" fmla="*/ 3463211 w 3463211"/>
              <a:gd name="connsiteY1" fmla="*/ 309489 h 1814732"/>
              <a:gd name="connsiteX2" fmla="*/ 3463211 w 3463211"/>
              <a:gd name="connsiteY2" fmla="*/ 1814732 h 1814732"/>
              <a:gd name="connsiteX3" fmla="*/ 523064 w 3463211"/>
              <a:gd name="connsiteY3" fmla="*/ 1814732 h 1814732"/>
              <a:gd name="connsiteX4" fmla="*/ 2559 w 3463211"/>
              <a:gd name="connsiteY4" fmla="*/ 0 h 1814732"/>
              <a:gd name="connsiteX0" fmla="*/ 12942 w 3473594"/>
              <a:gd name="connsiteY0" fmla="*/ 0 h 1814732"/>
              <a:gd name="connsiteX1" fmla="*/ 3473594 w 3473594"/>
              <a:gd name="connsiteY1" fmla="*/ 309489 h 1814732"/>
              <a:gd name="connsiteX2" fmla="*/ 3473594 w 3473594"/>
              <a:gd name="connsiteY2" fmla="*/ 1814732 h 1814732"/>
              <a:gd name="connsiteX3" fmla="*/ 533447 w 3473594"/>
              <a:gd name="connsiteY3" fmla="*/ 1814732 h 1814732"/>
              <a:gd name="connsiteX4" fmla="*/ 12942 w 3473594"/>
              <a:gd name="connsiteY4" fmla="*/ 0 h 1814732"/>
              <a:gd name="connsiteX0" fmla="*/ 205308 w 3665960"/>
              <a:gd name="connsiteY0" fmla="*/ 0 h 1814732"/>
              <a:gd name="connsiteX1" fmla="*/ 3665960 w 3665960"/>
              <a:gd name="connsiteY1" fmla="*/ 309489 h 1814732"/>
              <a:gd name="connsiteX2" fmla="*/ 3665960 w 3665960"/>
              <a:gd name="connsiteY2" fmla="*/ 1814732 h 1814732"/>
              <a:gd name="connsiteX3" fmla="*/ 725813 w 3665960"/>
              <a:gd name="connsiteY3" fmla="*/ 1814732 h 1814732"/>
              <a:gd name="connsiteX4" fmla="*/ 503075 w 3665960"/>
              <a:gd name="connsiteY4" fmla="*/ 696351 h 1814732"/>
              <a:gd name="connsiteX5" fmla="*/ 205308 w 3665960"/>
              <a:gd name="connsiteY5" fmla="*/ 0 h 1814732"/>
              <a:gd name="connsiteX0" fmla="*/ 280228 w 3417324"/>
              <a:gd name="connsiteY0" fmla="*/ 0 h 2096086"/>
              <a:gd name="connsiteX1" fmla="*/ 3417324 w 3417324"/>
              <a:gd name="connsiteY1" fmla="*/ 590843 h 2096086"/>
              <a:gd name="connsiteX2" fmla="*/ 3417324 w 3417324"/>
              <a:gd name="connsiteY2" fmla="*/ 2096086 h 2096086"/>
              <a:gd name="connsiteX3" fmla="*/ 477177 w 3417324"/>
              <a:gd name="connsiteY3" fmla="*/ 2096086 h 2096086"/>
              <a:gd name="connsiteX4" fmla="*/ 254439 w 3417324"/>
              <a:gd name="connsiteY4" fmla="*/ 977705 h 2096086"/>
              <a:gd name="connsiteX5" fmla="*/ 280228 w 3417324"/>
              <a:gd name="connsiteY5" fmla="*/ 0 h 2096086"/>
              <a:gd name="connsiteX0" fmla="*/ 350047 w 3487143"/>
              <a:gd name="connsiteY0" fmla="*/ 0 h 2096086"/>
              <a:gd name="connsiteX1" fmla="*/ 3487143 w 3487143"/>
              <a:gd name="connsiteY1" fmla="*/ 590843 h 2096086"/>
              <a:gd name="connsiteX2" fmla="*/ 3487143 w 3487143"/>
              <a:gd name="connsiteY2" fmla="*/ 2096086 h 2096086"/>
              <a:gd name="connsiteX3" fmla="*/ 546996 w 3487143"/>
              <a:gd name="connsiteY3" fmla="*/ 2096086 h 2096086"/>
              <a:gd name="connsiteX4" fmla="*/ 141378 w 3487143"/>
              <a:gd name="connsiteY4" fmla="*/ 1188721 h 2096086"/>
              <a:gd name="connsiteX5" fmla="*/ 350047 w 3487143"/>
              <a:gd name="connsiteY5" fmla="*/ 0 h 2096086"/>
              <a:gd name="connsiteX0" fmla="*/ 381204 w 3518300"/>
              <a:gd name="connsiteY0" fmla="*/ 0 h 2096086"/>
              <a:gd name="connsiteX1" fmla="*/ 3518300 w 3518300"/>
              <a:gd name="connsiteY1" fmla="*/ 590843 h 2096086"/>
              <a:gd name="connsiteX2" fmla="*/ 3518300 w 3518300"/>
              <a:gd name="connsiteY2" fmla="*/ 2096086 h 2096086"/>
              <a:gd name="connsiteX3" fmla="*/ 578153 w 3518300"/>
              <a:gd name="connsiteY3" fmla="*/ 2096086 h 2096086"/>
              <a:gd name="connsiteX4" fmla="*/ 172535 w 3518300"/>
              <a:gd name="connsiteY4" fmla="*/ 1188721 h 2096086"/>
              <a:gd name="connsiteX5" fmla="*/ 381204 w 3518300"/>
              <a:gd name="connsiteY5" fmla="*/ 0 h 2096086"/>
              <a:gd name="connsiteX0" fmla="*/ 381204 w 3518300"/>
              <a:gd name="connsiteY0" fmla="*/ 0 h 2336936"/>
              <a:gd name="connsiteX1" fmla="*/ 3518300 w 3518300"/>
              <a:gd name="connsiteY1" fmla="*/ 590843 h 2336936"/>
              <a:gd name="connsiteX2" fmla="*/ 3518300 w 3518300"/>
              <a:gd name="connsiteY2" fmla="*/ 2096086 h 2336936"/>
              <a:gd name="connsiteX3" fmla="*/ 578153 w 3518300"/>
              <a:gd name="connsiteY3" fmla="*/ 2096086 h 2336936"/>
              <a:gd name="connsiteX4" fmla="*/ 116266 w 3518300"/>
              <a:gd name="connsiteY4" fmla="*/ 2300068 h 2336936"/>
              <a:gd name="connsiteX5" fmla="*/ 172535 w 3518300"/>
              <a:gd name="connsiteY5" fmla="*/ 1188721 h 2336936"/>
              <a:gd name="connsiteX6" fmla="*/ 381204 w 3518300"/>
              <a:gd name="connsiteY6" fmla="*/ 0 h 2336936"/>
              <a:gd name="connsiteX0" fmla="*/ 381204 w 3518300"/>
              <a:gd name="connsiteY0" fmla="*/ 0 h 2376078"/>
              <a:gd name="connsiteX1" fmla="*/ 3518300 w 3518300"/>
              <a:gd name="connsiteY1" fmla="*/ 590843 h 2376078"/>
              <a:gd name="connsiteX2" fmla="*/ 3518300 w 3518300"/>
              <a:gd name="connsiteY2" fmla="*/ 2096086 h 2376078"/>
              <a:gd name="connsiteX3" fmla="*/ 578153 w 3518300"/>
              <a:gd name="connsiteY3" fmla="*/ 2096086 h 2376078"/>
              <a:gd name="connsiteX4" fmla="*/ 102198 w 3518300"/>
              <a:gd name="connsiteY4" fmla="*/ 2342271 h 2376078"/>
              <a:gd name="connsiteX5" fmla="*/ 172535 w 3518300"/>
              <a:gd name="connsiteY5" fmla="*/ 1188721 h 2376078"/>
              <a:gd name="connsiteX6" fmla="*/ 381204 w 3518300"/>
              <a:gd name="connsiteY6" fmla="*/ 0 h 2376078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578153 w 3518300"/>
              <a:gd name="connsiteY3" fmla="*/ 2096086 h 5430129"/>
              <a:gd name="connsiteX4" fmla="*/ 102198 w 3518300"/>
              <a:gd name="connsiteY4" fmla="*/ 2342271 h 5430129"/>
              <a:gd name="connsiteX5" fmla="*/ 172535 w 3518300"/>
              <a:gd name="connsiteY5" fmla="*/ 1188721 h 5430129"/>
              <a:gd name="connsiteX6" fmla="*/ 381204 w 3518300"/>
              <a:gd name="connsiteY6" fmla="*/ 0 h 5430129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1663712 w 3518300"/>
              <a:gd name="connsiteY3" fmla="*/ 1990579 h 5430129"/>
              <a:gd name="connsiteX4" fmla="*/ 578153 w 3518300"/>
              <a:gd name="connsiteY4" fmla="*/ 2096086 h 5430129"/>
              <a:gd name="connsiteX5" fmla="*/ 102198 w 3518300"/>
              <a:gd name="connsiteY5" fmla="*/ 2342271 h 5430129"/>
              <a:gd name="connsiteX6" fmla="*/ 172535 w 3518300"/>
              <a:gd name="connsiteY6" fmla="*/ 1188721 h 5430129"/>
              <a:gd name="connsiteX7" fmla="*/ 381204 w 3518300"/>
              <a:gd name="connsiteY7" fmla="*/ 0 h 5430129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1312020 w 3518300"/>
              <a:gd name="connsiteY3" fmla="*/ 2229729 h 5430129"/>
              <a:gd name="connsiteX4" fmla="*/ 578153 w 3518300"/>
              <a:gd name="connsiteY4" fmla="*/ 2096086 h 5430129"/>
              <a:gd name="connsiteX5" fmla="*/ 102198 w 3518300"/>
              <a:gd name="connsiteY5" fmla="*/ 2342271 h 5430129"/>
              <a:gd name="connsiteX6" fmla="*/ 172535 w 3518300"/>
              <a:gd name="connsiteY6" fmla="*/ 1188721 h 5430129"/>
              <a:gd name="connsiteX7" fmla="*/ 381204 w 3518300"/>
              <a:gd name="connsiteY7" fmla="*/ 0 h 5430129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1354223 w 3518300"/>
              <a:gd name="connsiteY3" fmla="*/ 2229729 h 5430129"/>
              <a:gd name="connsiteX4" fmla="*/ 578153 w 3518300"/>
              <a:gd name="connsiteY4" fmla="*/ 2096086 h 5430129"/>
              <a:gd name="connsiteX5" fmla="*/ 102198 w 3518300"/>
              <a:gd name="connsiteY5" fmla="*/ 2342271 h 5430129"/>
              <a:gd name="connsiteX6" fmla="*/ 172535 w 3518300"/>
              <a:gd name="connsiteY6" fmla="*/ 1188721 h 5430129"/>
              <a:gd name="connsiteX7" fmla="*/ 381204 w 3518300"/>
              <a:gd name="connsiteY7" fmla="*/ 0 h 5430129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354223 w 3518300"/>
              <a:gd name="connsiteY4" fmla="*/ 2229729 h 5470480"/>
              <a:gd name="connsiteX5" fmla="*/ 578153 w 3518300"/>
              <a:gd name="connsiteY5" fmla="*/ 2096086 h 5470480"/>
              <a:gd name="connsiteX6" fmla="*/ 102198 w 3518300"/>
              <a:gd name="connsiteY6" fmla="*/ 2342271 h 5470480"/>
              <a:gd name="connsiteX7" fmla="*/ 172535 w 3518300"/>
              <a:gd name="connsiteY7" fmla="*/ 1188721 h 5470480"/>
              <a:gd name="connsiteX8" fmla="*/ 381204 w 3518300"/>
              <a:gd name="connsiteY8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677780 w 3518300"/>
              <a:gd name="connsiteY4" fmla="*/ 2848707 h 5470480"/>
              <a:gd name="connsiteX5" fmla="*/ 1354223 w 3518300"/>
              <a:gd name="connsiteY5" fmla="*/ 2229729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579306 w 3518300"/>
              <a:gd name="connsiteY4" fmla="*/ 2876842 h 5470480"/>
              <a:gd name="connsiteX5" fmla="*/ 1354223 w 3518300"/>
              <a:gd name="connsiteY5" fmla="*/ 2229729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579306 w 3518300"/>
              <a:gd name="connsiteY4" fmla="*/ 2876842 h 5470480"/>
              <a:gd name="connsiteX5" fmla="*/ 1480832 w 3518300"/>
              <a:gd name="connsiteY5" fmla="*/ 2384474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466764 w 3518300"/>
              <a:gd name="connsiteY4" fmla="*/ 2890909 h 5470480"/>
              <a:gd name="connsiteX5" fmla="*/ 1480832 w 3518300"/>
              <a:gd name="connsiteY5" fmla="*/ 2384474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466764 w 3518300"/>
              <a:gd name="connsiteY4" fmla="*/ 2890909 h 5470480"/>
              <a:gd name="connsiteX5" fmla="*/ 1424561 w 3518300"/>
              <a:gd name="connsiteY5" fmla="*/ 2356338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83804"/>
              <a:gd name="connsiteX1" fmla="*/ 3518300 w 3518300"/>
              <a:gd name="connsiteY1" fmla="*/ 590843 h 5483804"/>
              <a:gd name="connsiteX2" fmla="*/ 2561697 w 3518300"/>
              <a:gd name="connsiteY2" fmla="*/ 5430129 h 5483804"/>
              <a:gd name="connsiteX3" fmla="*/ 1832525 w 3518300"/>
              <a:gd name="connsiteY3" fmla="*/ 3523957 h 5483804"/>
              <a:gd name="connsiteX4" fmla="*/ 1466764 w 3518300"/>
              <a:gd name="connsiteY4" fmla="*/ 2890909 h 5483804"/>
              <a:gd name="connsiteX5" fmla="*/ 1424561 w 3518300"/>
              <a:gd name="connsiteY5" fmla="*/ 2356338 h 5483804"/>
              <a:gd name="connsiteX6" fmla="*/ 578153 w 3518300"/>
              <a:gd name="connsiteY6" fmla="*/ 2096086 h 5483804"/>
              <a:gd name="connsiteX7" fmla="*/ 102198 w 3518300"/>
              <a:gd name="connsiteY7" fmla="*/ 2342271 h 5483804"/>
              <a:gd name="connsiteX8" fmla="*/ 172535 w 3518300"/>
              <a:gd name="connsiteY8" fmla="*/ 1188721 h 5483804"/>
              <a:gd name="connsiteX9" fmla="*/ 381204 w 3518300"/>
              <a:gd name="connsiteY9" fmla="*/ 0 h 5483804"/>
              <a:gd name="connsiteX0" fmla="*/ 381204 w 3518300"/>
              <a:gd name="connsiteY0" fmla="*/ 0 h 5564593"/>
              <a:gd name="connsiteX1" fmla="*/ 3518300 w 3518300"/>
              <a:gd name="connsiteY1" fmla="*/ 590843 h 5564593"/>
              <a:gd name="connsiteX2" fmla="*/ 2561697 w 3518300"/>
              <a:gd name="connsiteY2" fmla="*/ 5430129 h 5564593"/>
              <a:gd name="connsiteX3" fmla="*/ 2001336 w 3518300"/>
              <a:gd name="connsiteY3" fmla="*/ 4157002 h 5564593"/>
              <a:gd name="connsiteX4" fmla="*/ 1832525 w 3518300"/>
              <a:gd name="connsiteY4" fmla="*/ 3523957 h 5564593"/>
              <a:gd name="connsiteX5" fmla="*/ 1466764 w 3518300"/>
              <a:gd name="connsiteY5" fmla="*/ 2890909 h 5564593"/>
              <a:gd name="connsiteX6" fmla="*/ 1424561 w 3518300"/>
              <a:gd name="connsiteY6" fmla="*/ 2356338 h 5564593"/>
              <a:gd name="connsiteX7" fmla="*/ 578153 w 3518300"/>
              <a:gd name="connsiteY7" fmla="*/ 2096086 h 5564593"/>
              <a:gd name="connsiteX8" fmla="*/ 102198 w 3518300"/>
              <a:gd name="connsiteY8" fmla="*/ 2342271 h 5564593"/>
              <a:gd name="connsiteX9" fmla="*/ 172535 w 3518300"/>
              <a:gd name="connsiteY9" fmla="*/ 1188721 h 5564593"/>
              <a:gd name="connsiteX10" fmla="*/ 381204 w 3518300"/>
              <a:gd name="connsiteY10" fmla="*/ 0 h 5564593"/>
              <a:gd name="connsiteX0" fmla="*/ 381204 w 3518300"/>
              <a:gd name="connsiteY0" fmla="*/ 0 h 5557419"/>
              <a:gd name="connsiteX1" fmla="*/ 3518300 w 3518300"/>
              <a:gd name="connsiteY1" fmla="*/ 590843 h 5557419"/>
              <a:gd name="connsiteX2" fmla="*/ 2561697 w 3518300"/>
              <a:gd name="connsiteY2" fmla="*/ 5430129 h 5557419"/>
              <a:gd name="connsiteX3" fmla="*/ 1719982 w 3518300"/>
              <a:gd name="connsiteY3" fmla="*/ 4044461 h 5557419"/>
              <a:gd name="connsiteX4" fmla="*/ 1832525 w 3518300"/>
              <a:gd name="connsiteY4" fmla="*/ 3523957 h 5557419"/>
              <a:gd name="connsiteX5" fmla="*/ 1466764 w 3518300"/>
              <a:gd name="connsiteY5" fmla="*/ 2890909 h 5557419"/>
              <a:gd name="connsiteX6" fmla="*/ 1424561 w 3518300"/>
              <a:gd name="connsiteY6" fmla="*/ 2356338 h 5557419"/>
              <a:gd name="connsiteX7" fmla="*/ 578153 w 3518300"/>
              <a:gd name="connsiteY7" fmla="*/ 2096086 h 5557419"/>
              <a:gd name="connsiteX8" fmla="*/ 102198 w 3518300"/>
              <a:gd name="connsiteY8" fmla="*/ 2342271 h 5557419"/>
              <a:gd name="connsiteX9" fmla="*/ 172535 w 3518300"/>
              <a:gd name="connsiteY9" fmla="*/ 1188721 h 5557419"/>
              <a:gd name="connsiteX10" fmla="*/ 381204 w 3518300"/>
              <a:gd name="connsiteY10" fmla="*/ 0 h 5557419"/>
              <a:gd name="connsiteX0" fmla="*/ 381204 w 3518300"/>
              <a:gd name="connsiteY0" fmla="*/ 0 h 5561811"/>
              <a:gd name="connsiteX1" fmla="*/ 3518300 w 3518300"/>
              <a:gd name="connsiteY1" fmla="*/ 590843 h 5561811"/>
              <a:gd name="connsiteX2" fmla="*/ 2561697 w 3518300"/>
              <a:gd name="connsiteY2" fmla="*/ 5430129 h 5561811"/>
              <a:gd name="connsiteX3" fmla="*/ 1719982 w 3518300"/>
              <a:gd name="connsiteY3" fmla="*/ 4114799 h 5561811"/>
              <a:gd name="connsiteX4" fmla="*/ 1832525 w 3518300"/>
              <a:gd name="connsiteY4" fmla="*/ 3523957 h 5561811"/>
              <a:gd name="connsiteX5" fmla="*/ 1466764 w 3518300"/>
              <a:gd name="connsiteY5" fmla="*/ 2890909 h 5561811"/>
              <a:gd name="connsiteX6" fmla="*/ 1424561 w 3518300"/>
              <a:gd name="connsiteY6" fmla="*/ 2356338 h 5561811"/>
              <a:gd name="connsiteX7" fmla="*/ 578153 w 3518300"/>
              <a:gd name="connsiteY7" fmla="*/ 2096086 h 5561811"/>
              <a:gd name="connsiteX8" fmla="*/ 102198 w 3518300"/>
              <a:gd name="connsiteY8" fmla="*/ 2342271 h 5561811"/>
              <a:gd name="connsiteX9" fmla="*/ 172535 w 3518300"/>
              <a:gd name="connsiteY9" fmla="*/ 1188721 h 5561811"/>
              <a:gd name="connsiteX10" fmla="*/ 381204 w 3518300"/>
              <a:gd name="connsiteY10" fmla="*/ 0 h 5561811"/>
              <a:gd name="connsiteX0" fmla="*/ 381204 w 3518300"/>
              <a:gd name="connsiteY0" fmla="*/ 0 h 5565546"/>
              <a:gd name="connsiteX1" fmla="*/ 3518300 w 3518300"/>
              <a:gd name="connsiteY1" fmla="*/ 590843 h 5565546"/>
              <a:gd name="connsiteX2" fmla="*/ 2561697 w 3518300"/>
              <a:gd name="connsiteY2" fmla="*/ 5430129 h 5565546"/>
              <a:gd name="connsiteX3" fmla="*/ 1663711 w 3518300"/>
              <a:gd name="connsiteY3" fmla="*/ 4171070 h 5565546"/>
              <a:gd name="connsiteX4" fmla="*/ 1832525 w 3518300"/>
              <a:gd name="connsiteY4" fmla="*/ 3523957 h 5565546"/>
              <a:gd name="connsiteX5" fmla="*/ 1466764 w 3518300"/>
              <a:gd name="connsiteY5" fmla="*/ 2890909 h 5565546"/>
              <a:gd name="connsiteX6" fmla="*/ 1424561 w 3518300"/>
              <a:gd name="connsiteY6" fmla="*/ 2356338 h 5565546"/>
              <a:gd name="connsiteX7" fmla="*/ 578153 w 3518300"/>
              <a:gd name="connsiteY7" fmla="*/ 2096086 h 5565546"/>
              <a:gd name="connsiteX8" fmla="*/ 102198 w 3518300"/>
              <a:gd name="connsiteY8" fmla="*/ 2342271 h 5565546"/>
              <a:gd name="connsiteX9" fmla="*/ 172535 w 3518300"/>
              <a:gd name="connsiteY9" fmla="*/ 1188721 h 5565546"/>
              <a:gd name="connsiteX10" fmla="*/ 381204 w 3518300"/>
              <a:gd name="connsiteY10" fmla="*/ 0 h 5565546"/>
              <a:gd name="connsiteX0" fmla="*/ 381204 w 3518300"/>
              <a:gd name="connsiteY0" fmla="*/ 0 h 5565546"/>
              <a:gd name="connsiteX1" fmla="*/ 3518300 w 3518300"/>
              <a:gd name="connsiteY1" fmla="*/ 590843 h 5565546"/>
              <a:gd name="connsiteX2" fmla="*/ 2561697 w 3518300"/>
              <a:gd name="connsiteY2" fmla="*/ 5430129 h 5565546"/>
              <a:gd name="connsiteX3" fmla="*/ 1719981 w 3518300"/>
              <a:gd name="connsiteY3" fmla="*/ 4171070 h 5565546"/>
              <a:gd name="connsiteX4" fmla="*/ 1832525 w 3518300"/>
              <a:gd name="connsiteY4" fmla="*/ 3523957 h 5565546"/>
              <a:gd name="connsiteX5" fmla="*/ 1466764 w 3518300"/>
              <a:gd name="connsiteY5" fmla="*/ 2890909 h 5565546"/>
              <a:gd name="connsiteX6" fmla="*/ 1424561 w 3518300"/>
              <a:gd name="connsiteY6" fmla="*/ 2356338 h 5565546"/>
              <a:gd name="connsiteX7" fmla="*/ 578153 w 3518300"/>
              <a:gd name="connsiteY7" fmla="*/ 2096086 h 5565546"/>
              <a:gd name="connsiteX8" fmla="*/ 102198 w 3518300"/>
              <a:gd name="connsiteY8" fmla="*/ 2342271 h 5565546"/>
              <a:gd name="connsiteX9" fmla="*/ 172535 w 3518300"/>
              <a:gd name="connsiteY9" fmla="*/ 1188721 h 5565546"/>
              <a:gd name="connsiteX10" fmla="*/ 381204 w 3518300"/>
              <a:gd name="connsiteY10" fmla="*/ 0 h 5565546"/>
              <a:gd name="connsiteX0" fmla="*/ 381204 w 3518300"/>
              <a:gd name="connsiteY0" fmla="*/ 0 h 5557419"/>
              <a:gd name="connsiteX1" fmla="*/ 3518300 w 3518300"/>
              <a:gd name="connsiteY1" fmla="*/ 590843 h 5557419"/>
              <a:gd name="connsiteX2" fmla="*/ 2561697 w 3518300"/>
              <a:gd name="connsiteY2" fmla="*/ 5430129 h 5557419"/>
              <a:gd name="connsiteX3" fmla="*/ 1705914 w 3518300"/>
              <a:gd name="connsiteY3" fmla="*/ 4044460 h 5557419"/>
              <a:gd name="connsiteX4" fmla="*/ 1832525 w 3518300"/>
              <a:gd name="connsiteY4" fmla="*/ 3523957 h 5557419"/>
              <a:gd name="connsiteX5" fmla="*/ 1466764 w 3518300"/>
              <a:gd name="connsiteY5" fmla="*/ 2890909 h 5557419"/>
              <a:gd name="connsiteX6" fmla="*/ 1424561 w 3518300"/>
              <a:gd name="connsiteY6" fmla="*/ 2356338 h 5557419"/>
              <a:gd name="connsiteX7" fmla="*/ 578153 w 3518300"/>
              <a:gd name="connsiteY7" fmla="*/ 2096086 h 5557419"/>
              <a:gd name="connsiteX8" fmla="*/ 102198 w 3518300"/>
              <a:gd name="connsiteY8" fmla="*/ 2342271 h 5557419"/>
              <a:gd name="connsiteX9" fmla="*/ 172535 w 3518300"/>
              <a:gd name="connsiteY9" fmla="*/ 1188721 h 5557419"/>
              <a:gd name="connsiteX10" fmla="*/ 381204 w 3518300"/>
              <a:gd name="connsiteY10" fmla="*/ 0 h 5557419"/>
              <a:gd name="connsiteX0" fmla="*/ 381204 w 3518300"/>
              <a:gd name="connsiteY0" fmla="*/ 0 h 5670724"/>
              <a:gd name="connsiteX1" fmla="*/ 3518300 w 3518300"/>
              <a:gd name="connsiteY1" fmla="*/ 590843 h 5670724"/>
              <a:gd name="connsiteX2" fmla="*/ 2561697 w 3518300"/>
              <a:gd name="connsiteY2" fmla="*/ 5430129 h 5670724"/>
              <a:gd name="connsiteX3" fmla="*/ 1973201 w 3518300"/>
              <a:gd name="connsiteY3" fmla="*/ 4846319 h 5670724"/>
              <a:gd name="connsiteX4" fmla="*/ 1705914 w 3518300"/>
              <a:gd name="connsiteY4" fmla="*/ 4044460 h 5670724"/>
              <a:gd name="connsiteX5" fmla="*/ 1832525 w 3518300"/>
              <a:gd name="connsiteY5" fmla="*/ 3523957 h 5670724"/>
              <a:gd name="connsiteX6" fmla="*/ 1466764 w 3518300"/>
              <a:gd name="connsiteY6" fmla="*/ 2890909 h 5670724"/>
              <a:gd name="connsiteX7" fmla="*/ 1424561 w 3518300"/>
              <a:gd name="connsiteY7" fmla="*/ 2356338 h 5670724"/>
              <a:gd name="connsiteX8" fmla="*/ 578153 w 3518300"/>
              <a:gd name="connsiteY8" fmla="*/ 2096086 h 5670724"/>
              <a:gd name="connsiteX9" fmla="*/ 102198 w 3518300"/>
              <a:gd name="connsiteY9" fmla="*/ 2342271 h 5670724"/>
              <a:gd name="connsiteX10" fmla="*/ 172535 w 3518300"/>
              <a:gd name="connsiteY10" fmla="*/ 1188721 h 5670724"/>
              <a:gd name="connsiteX11" fmla="*/ 381204 w 3518300"/>
              <a:gd name="connsiteY11" fmla="*/ 0 h 5670724"/>
              <a:gd name="connsiteX0" fmla="*/ 381204 w 3518300"/>
              <a:gd name="connsiteY0" fmla="*/ 0 h 5660640"/>
              <a:gd name="connsiteX1" fmla="*/ 3518300 w 3518300"/>
              <a:gd name="connsiteY1" fmla="*/ 590843 h 5660640"/>
              <a:gd name="connsiteX2" fmla="*/ 2561697 w 3518300"/>
              <a:gd name="connsiteY2" fmla="*/ 5430129 h 5660640"/>
              <a:gd name="connsiteX3" fmla="*/ 2113878 w 3518300"/>
              <a:gd name="connsiteY3" fmla="*/ 4775981 h 5660640"/>
              <a:gd name="connsiteX4" fmla="*/ 1705914 w 3518300"/>
              <a:gd name="connsiteY4" fmla="*/ 4044460 h 5660640"/>
              <a:gd name="connsiteX5" fmla="*/ 1832525 w 3518300"/>
              <a:gd name="connsiteY5" fmla="*/ 3523957 h 5660640"/>
              <a:gd name="connsiteX6" fmla="*/ 1466764 w 3518300"/>
              <a:gd name="connsiteY6" fmla="*/ 2890909 h 5660640"/>
              <a:gd name="connsiteX7" fmla="*/ 1424561 w 3518300"/>
              <a:gd name="connsiteY7" fmla="*/ 2356338 h 5660640"/>
              <a:gd name="connsiteX8" fmla="*/ 578153 w 3518300"/>
              <a:gd name="connsiteY8" fmla="*/ 2096086 h 5660640"/>
              <a:gd name="connsiteX9" fmla="*/ 102198 w 3518300"/>
              <a:gd name="connsiteY9" fmla="*/ 2342271 h 5660640"/>
              <a:gd name="connsiteX10" fmla="*/ 172535 w 3518300"/>
              <a:gd name="connsiteY10" fmla="*/ 1188721 h 5660640"/>
              <a:gd name="connsiteX11" fmla="*/ 381204 w 3518300"/>
              <a:gd name="connsiteY11" fmla="*/ 0 h 5660640"/>
              <a:gd name="connsiteX0" fmla="*/ 381204 w 3518300"/>
              <a:gd name="connsiteY0" fmla="*/ 0 h 5637903"/>
              <a:gd name="connsiteX1" fmla="*/ 3518300 w 3518300"/>
              <a:gd name="connsiteY1" fmla="*/ 590843 h 5637903"/>
              <a:gd name="connsiteX2" fmla="*/ 2561697 w 3518300"/>
              <a:gd name="connsiteY2" fmla="*/ 5430129 h 5637903"/>
              <a:gd name="connsiteX3" fmla="*/ 1973201 w 3518300"/>
              <a:gd name="connsiteY3" fmla="*/ 4593101 h 5637903"/>
              <a:gd name="connsiteX4" fmla="*/ 1705914 w 3518300"/>
              <a:gd name="connsiteY4" fmla="*/ 4044460 h 5637903"/>
              <a:gd name="connsiteX5" fmla="*/ 1832525 w 3518300"/>
              <a:gd name="connsiteY5" fmla="*/ 3523957 h 5637903"/>
              <a:gd name="connsiteX6" fmla="*/ 1466764 w 3518300"/>
              <a:gd name="connsiteY6" fmla="*/ 2890909 h 5637903"/>
              <a:gd name="connsiteX7" fmla="*/ 1424561 w 3518300"/>
              <a:gd name="connsiteY7" fmla="*/ 2356338 h 5637903"/>
              <a:gd name="connsiteX8" fmla="*/ 578153 w 3518300"/>
              <a:gd name="connsiteY8" fmla="*/ 2096086 h 5637903"/>
              <a:gd name="connsiteX9" fmla="*/ 102198 w 3518300"/>
              <a:gd name="connsiteY9" fmla="*/ 2342271 h 5637903"/>
              <a:gd name="connsiteX10" fmla="*/ 172535 w 3518300"/>
              <a:gd name="connsiteY10" fmla="*/ 1188721 h 5637903"/>
              <a:gd name="connsiteX11" fmla="*/ 381204 w 3518300"/>
              <a:gd name="connsiteY11" fmla="*/ 0 h 5637903"/>
              <a:gd name="connsiteX0" fmla="*/ 381204 w 3518300"/>
              <a:gd name="connsiteY0" fmla="*/ 0 h 5640844"/>
              <a:gd name="connsiteX1" fmla="*/ 3518300 w 3518300"/>
              <a:gd name="connsiteY1" fmla="*/ 590843 h 5640844"/>
              <a:gd name="connsiteX2" fmla="*/ 2561697 w 3518300"/>
              <a:gd name="connsiteY2" fmla="*/ 5430129 h 5640844"/>
              <a:gd name="connsiteX3" fmla="*/ 1973201 w 3518300"/>
              <a:gd name="connsiteY3" fmla="*/ 4593101 h 5640844"/>
              <a:gd name="connsiteX4" fmla="*/ 1705914 w 3518300"/>
              <a:gd name="connsiteY4" fmla="*/ 4044460 h 5640844"/>
              <a:gd name="connsiteX5" fmla="*/ 1832525 w 3518300"/>
              <a:gd name="connsiteY5" fmla="*/ 3523957 h 5640844"/>
              <a:gd name="connsiteX6" fmla="*/ 1466764 w 3518300"/>
              <a:gd name="connsiteY6" fmla="*/ 2890909 h 5640844"/>
              <a:gd name="connsiteX7" fmla="*/ 1424561 w 3518300"/>
              <a:gd name="connsiteY7" fmla="*/ 2356338 h 5640844"/>
              <a:gd name="connsiteX8" fmla="*/ 578153 w 3518300"/>
              <a:gd name="connsiteY8" fmla="*/ 2096086 h 5640844"/>
              <a:gd name="connsiteX9" fmla="*/ 102198 w 3518300"/>
              <a:gd name="connsiteY9" fmla="*/ 2342271 h 5640844"/>
              <a:gd name="connsiteX10" fmla="*/ 172535 w 3518300"/>
              <a:gd name="connsiteY10" fmla="*/ 1188721 h 5640844"/>
              <a:gd name="connsiteX11" fmla="*/ 381204 w 3518300"/>
              <a:gd name="connsiteY11" fmla="*/ 0 h 5640844"/>
              <a:gd name="connsiteX0" fmla="*/ 381204 w 3518300"/>
              <a:gd name="connsiteY0" fmla="*/ 0 h 5640844"/>
              <a:gd name="connsiteX1" fmla="*/ 3518300 w 3518300"/>
              <a:gd name="connsiteY1" fmla="*/ 590843 h 5640844"/>
              <a:gd name="connsiteX2" fmla="*/ 2561697 w 3518300"/>
              <a:gd name="connsiteY2" fmla="*/ 5430129 h 5640844"/>
              <a:gd name="connsiteX3" fmla="*/ 1973201 w 3518300"/>
              <a:gd name="connsiteY3" fmla="*/ 4593101 h 5640844"/>
              <a:gd name="connsiteX4" fmla="*/ 1705914 w 3518300"/>
              <a:gd name="connsiteY4" fmla="*/ 4044460 h 5640844"/>
              <a:gd name="connsiteX5" fmla="*/ 1649644 w 3518300"/>
              <a:gd name="connsiteY5" fmla="*/ 3974121 h 5640844"/>
              <a:gd name="connsiteX6" fmla="*/ 1832525 w 3518300"/>
              <a:gd name="connsiteY6" fmla="*/ 3523957 h 5640844"/>
              <a:gd name="connsiteX7" fmla="*/ 1466764 w 3518300"/>
              <a:gd name="connsiteY7" fmla="*/ 2890909 h 5640844"/>
              <a:gd name="connsiteX8" fmla="*/ 1424561 w 3518300"/>
              <a:gd name="connsiteY8" fmla="*/ 2356338 h 5640844"/>
              <a:gd name="connsiteX9" fmla="*/ 578153 w 3518300"/>
              <a:gd name="connsiteY9" fmla="*/ 2096086 h 5640844"/>
              <a:gd name="connsiteX10" fmla="*/ 102198 w 3518300"/>
              <a:gd name="connsiteY10" fmla="*/ 2342271 h 5640844"/>
              <a:gd name="connsiteX11" fmla="*/ 172535 w 3518300"/>
              <a:gd name="connsiteY11" fmla="*/ 1188721 h 5640844"/>
              <a:gd name="connsiteX12" fmla="*/ 381204 w 3518300"/>
              <a:gd name="connsiteY12" fmla="*/ 0 h 5640844"/>
              <a:gd name="connsiteX0" fmla="*/ 398747 w 3535843"/>
              <a:gd name="connsiteY0" fmla="*/ 965 h 5641809"/>
              <a:gd name="connsiteX1" fmla="*/ 3535843 w 3535843"/>
              <a:gd name="connsiteY1" fmla="*/ 591808 h 5641809"/>
              <a:gd name="connsiteX2" fmla="*/ 2579240 w 3535843"/>
              <a:gd name="connsiteY2" fmla="*/ 5431094 h 5641809"/>
              <a:gd name="connsiteX3" fmla="*/ 1990744 w 3535843"/>
              <a:gd name="connsiteY3" fmla="*/ 4594066 h 5641809"/>
              <a:gd name="connsiteX4" fmla="*/ 1723457 w 3535843"/>
              <a:gd name="connsiteY4" fmla="*/ 4045425 h 5641809"/>
              <a:gd name="connsiteX5" fmla="*/ 1667187 w 3535843"/>
              <a:gd name="connsiteY5" fmla="*/ 3975086 h 5641809"/>
              <a:gd name="connsiteX6" fmla="*/ 1850068 w 3535843"/>
              <a:gd name="connsiteY6" fmla="*/ 3524922 h 5641809"/>
              <a:gd name="connsiteX7" fmla="*/ 1484307 w 3535843"/>
              <a:gd name="connsiteY7" fmla="*/ 2891874 h 5641809"/>
              <a:gd name="connsiteX8" fmla="*/ 1442104 w 3535843"/>
              <a:gd name="connsiteY8" fmla="*/ 2357303 h 5641809"/>
              <a:gd name="connsiteX9" fmla="*/ 595696 w 3535843"/>
              <a:gd name="connsiteY9" fmla="*/ 2097051 h 5641809"/>
              <a:gd name="connsiteX10" fmla="*/ 119741 w 3535843"/>
              <a:gd name="connsiteY10" fmla="*/ 2343236 h 5641809"/>
              <a:gd name="connsiteX11" fmla="*/ 190078 w 3535843"/>
              <a:gd name="connsiteY11" fmla="*/ 1189686 h 5641809"/>
              <a:gd name="connsiteX12" fmla="*/ 21267 w 3535843"/>
              <a:gd name="connsiteY12" fmla="*/ 472231 h 5641809"/>
              <a:gd name="connsiteX13" fmla="*/ 398747 w 3535843"/>
              <a:gd name="connsiteY13" fmla="*/ 965 h 5641809"/>
              <a:gd name="connsiteX0" fmla="*/ 381779 w 3518875"/>
              <a:gd name="connsiteY0" fmla="*/ 609 h 5641453"/>
              <a:gd name="connsiteX1" fmla="*/ 3518875 w 3518875"/>
              <a:gd name="connsiteY1" fmla="*/ 591452 h 5641453"/>
              <a:gd name="connsiteX2" fmla="*/ 2562272 w 3518875"/>
              <a:gd name="connsiteY2" fmla="*/ 5430738 h 5641453"/>
              <a:gd name="connsiteX3" fmla="*/ 1973776 w 3518875"/>
              <a:gd name="connsiteY3" fmla="*/ 4593710 h 5641453"/>
              <a:gd name="connsiteX4" fmla="*/ 1706489 w 3518875"/>
              <a:gd name="connsiteY4" fmla="*/ 4045069 h 5641453"/>
              <a:gd name="connsiteX5" fmla="*/ 1650219 w 3518875"/>
              <a:gd name="connsiteY5" fmla="*/ 3974730 h 5641453"/>
              <a:gd name="connsiteX6" fmla="*/ 1833100 w 3518875"/>
              <a:gd name="connsiteY6" fmla="*/ 3524566 h 5641453"/>
              <a:gd name="connsiteX7" fmla="*/ 1467339 w 3518875"/>
              <a:gd name="connsiteY7" fmla="*/ 2891518 h 5641453"/>
              <a:gd name="connsiteX8" fmla="*/ 1425136 w 3518875"/>
              <a:gd name="connsiteY8" fmla="*/ 2356947 h 5641453"/>
              <a:gd name="connsiteX9" fmla="*/ 578728 w 3518875"/>
              <a:gd name="connsiteY9" fmla="*/ 2096695 h 5641453"/>
              <a:gd name="connsiteX10" fmla="*/ 102773 w 3518875"/>
              <a:gd name="connsiteY10" fmla="*/ 2342880 h 5641453"/>
              <a:gd name="connsiteX11" fmla="*/ 173110 w 3518875"/>
              <a:gd name="connsiteY11" fmla="*/ 1189330 h 5641453"/>
              <a:gd name="connsiteX12" fmla="*/ 4299 w 3518875"/>
              <a:gd name="connsiteY12" fmla="*/ 471875 h 5641453"/>
              <a:gd name="connsiteX13" fmla="*/ 381779 w 3518875"/>
              <a:gd name="connsiteY13" fmla="*/ 609 h 5641453"/>
              <a:gd name="connsiteX0" fmla="*/ 381779 w 3518875"/>
              <a:gd name="connsiteY0" fmla="*/ 444 h 5641288"/>
              <a:gd name="connsiteX1" fmla="*/ 3518875 w 3518875"/>
              <a:gd name="connsiteY1" fmla="*/ 591287 h 5641288"/>
              <a:gd name="connsiteX2" fmla="*/ 2562272 w 3518875"/>
              <a:gd name="connsiteY2" fmla="*/ 5430573 h 5641288"/>
              <a:gd name="connsiteX3" fmla="*/ 1973776 w 3518875"/>
              <a:gd name="connsiteY3" fmla="*/ 4593545 h 5641288"/>
              <a:gd name="connsiteX4" fmla="*/ 1706489 w 3518875"/>
              <a:gd name="connsiteY4" fmla="*/ 4044904 h 5641288"/>
              <a:gd name="connsiteX5" fmla="*/ 1650219 w 3518875"/>
              <a:gd name="connsiteY5" fmla="*/ 3974565 h 5641288"/>
              <a:gd name="connsiteX6" fmla="*/ 1833100 w 3518875"/>
              <a:gd name="connsiteY6" fmla="*/ 3524401 h 5641288"/>
              <a:gd name="connsiteX7" fmla="*/ 1467339 w 3518875"/>
              <a:gd name="connsiteY7" fmla="*/ 2891353 h 5641288"/>
              <a:gd name="connsiteX8" fmla="*/ 1425136 w 3518875"/>
              <a:gd name="connsiteY8" fmla="*/ 2356782 h 5641288"/>
              <a:gd name="connsiteX9" fmla="*/ 578728 w 3518875"/>
              <a:gd name="connsiteY9" fmla="*/ 2096530 h 5641288"/>
              <a:gd name="connsiteX10" fmla="*/ 102773 w 3518875"/>
              <a:gd name="connsiteY10" fmla="*/ 2342715 h 5641288"/>
              <a:gd name="connsiteX11" fmla="*/ 173110 w 3518875"/>
              <a:gd name="connsiteY11" fmla="*/ 1189165 h 5641288"/>
              <a:gd name="connsiteX12" fmla="*/ 4299 w 3518875"/>
              <a:gd name="connsiteY12" fmla="*/ 471710 h 5641288"/>
              <a:gd name="connsiteX13" fmla="*/ 381779 w 3518875"/>
              <a:gd name="connsiteY13" fmla="*/ 444 h 5641288"/>
              <a:gd name="connsiteX0" fmla="*/ 775675 w 3518875"/>
              <a:gd name="connsiteY0" fmla="*/ 562 h 5500729"/>
              <a:gd name="connsiteX1" fmla="*/ 3518875 w 3518875"/>
              <a:gd name="connsiteY1" fmla="*/ 450728 h 5500729"/>
              <a:gd name="connsiteX2" fmla="*/ 2562272 w 3518875"/>
              <a:gd name="connsiteY2" fmla="*/ 5290014 h 5500729"/>
              <a:gd name="connsiteX3" fmla="*/ 1973776 w 3518875"/>
              <a:gd name="connsiteY3" fmla="*/ 4452986 h 5500729"/>
              <a:gd name="connsiteX4" fmla="*/ 1706489 w 3518875"/>
              <a:gd name="connsiteY4" fmla="*/ 3904345 h 5500729"/>
              <a:gd name="connsiteX5" fmla="*/ 1650219 w 3518875"/>
              <a:gd name="connsiteY5" fmla="*/ 3834006 h 5500729"/>
              <a:gd name="connsiteX6" fmla="*/ 1833100 w 3518875"/>
              <a:gd name="connsiteY6" fmla="*/ 3383842 h 5500729"/>
              <a:gd name="connsiteX7" fmla="*/ 1467339 w 3518875"/>
              <a:gd name="connsiteY7" fmla="*/ 2750794 h 5500729"/>
              <a:gd name="connsiteX8" fmla="*/ 1425136 w 3518875"/>
              <a:gd name="connsiteY8" fmla="*/ 2216223 h 5500729"/>
              <a:gd name="connsiteX9" fmla="*/ 578728 w 3518875"/>
              <a:gd name="connsiteY9" fmla="*/ 1955971 h 5500729"/>
              <a:gd name="connsiteX10" fmla="*/ 102773 w 3518875"/>
              <a:gd name="connsiteY10" fmla="*/ 2202156 h 5500729"/>
              <a:gd name="connsiteX11" fmla="*/ 173110 w 3518875"/>
              <a:gd name="connsiteY11" fmla="*/ 1048606 h 5500729"/>
              <a:gd name="connsiteX12" fmla="*/ 4299 w 3518875"/>
              <a:gd name="connsiteY12" fmla="*/ 331151 h 5500729"/>
              <a:gd name="connsiteX13" fmla="*/ 775675 w 3518875"/>
              <a:gd name="connsiteY13" fmla="*/ 562 h 5500729"/>
              <a:gd name="connsiteX0" fmla="*/ 902284 w 3518875"/>
              <a:gd name="connsiteY0" fmla="*/ 417 h 5683464"/>
              <a:gd name="connsiteX1" fmla="*/ 3518875 w 3518875"/>
              <a:gd name="connsiteY1" fmla="*/ 633463 h 5683464"/>
              <a:gd name="connsiteX2" fmla="*/ 2562272 w 3518875"/>
              <a:gd name="connsiteY2" fmla="*/ 5472749 h 5683464"/>
              <a:gd name="connsiteX3" fmla="*/ 1973776 w 3518875"/>
              <a:gd name="connsiteY3" fmla="*/ 4635721 h 5683464"/>
              <a:gd name="connsiteX4" fmla="*/ 1706489 w 3518875"/>
              <a:gd name="connsiteY4" fmla="*/ 4087080 h 5683464"/>
              <a:gd name="connsiteX5" fmla="*/ 1650219 w 3518875"/>
              <a:gd name="connsiteY5" fmla="*/ 4016741 h 5683464"/>
              <a:gd name="connsiteX6" fmla="*/ 1833100 w 3518875"/>
              <a:gd name="connsiteY6" fmla="*/ 3566577 h 5683464"/>
              <a:gd name="connsiteX7" fmla="*/ 1467339 w 3518875"/>
              <a:gd name="connsiteY7" fmla="*/ 2933529 h 5683464"/>
              <a:gd name="connsiteX8" fmla="*/ 1425136 w 3518875"/>
              <a:gd name="connsiteY8" fmla="*/ 2398958 h 5683464"/>
              <a:gd name="connsiteX9" fmla="*/ 578728 w 3518875"/>
              <a:gd name="connsiteY9" fmla="*/ 2138706 h 5683464"/>
              <a:gd name="connsiteX10" fmla="*/ 102773 w 3518875"/>
              <a:gd name="connsiteY10" fmla="*/ 2384891 h 5683464"/>
              <a:gd name="connsiteX11" fmla="*/ 173110 w 3518875"/>
              <a:gd name="connsiteY11" fmla="*/ 1231341 h 5683464"/>
              <a:gd name="connsiteX12" fmla="*/ 4299 w 3518875"/>
              <a:gd name="connsiteY12" fmla="*/ 513886 h 5683464"/>
              <a:gd name="connsiteX13" fmla="*/ 902284 w 3518875"/>
              <a:gd name="connsiteY13" fmla="*/ 417 h 5683464"/>
              <a:gd name="connsiteX0" fmla="*/ 902284 w 3518875"/>
              <a:gd name="connsiteY0" fmla="*/ 417 h 5683464"/>
              <a:gd name="connsiteX1" fmla="*/ 3518875 w 3518875"/>
              <a:gd name="connsiteY1" fmla="*/ 633463 h 5683464"/>
              <a:gd name="connsiteX2" fmla="*/ 2562272 w 3518875"/>
              <a:gd name="connsiteY2" fmla="*/ 5472749 h 5683464"/>
              <a:gd name="connsiteX3" fmla="*/ 1973776 w 3518875"/>
              <a:gd name="connsiteY3" fmla="*/ 4635721 h 5683464"/>
              <a:gd name="connsiteX4" fmla="*/ 1706489 w 3518875"/>
              <a:gd name="connsiteY4" fmla="*/ 4087080 h 5683464"/>
              <a:gd name="connsiteX5" fmla="*/ 1650219 w 3518875"/>
              <a:gd name="connsiteY5" fmla="*/ 4016741 h 5683464"/>
              <a:gd name="connsiteX6" fmla="*/ 1833100 w 3518875"/>
              <a:gd name="connsiteY6" fmla="*/ 3566577 h 5683464"/>
              <a:gd name="connsiteX7" fmla="*/ 1467339 w 3518875"/>
              <a:gd name="connsiteY7" fmla="*/ 2933529 h 5683464"/>
              <a:gd name="connsiteX8" fmla="*/ 1425136 w 3518875"/>
              <a:gd name="connsiteY8" fmla="*/ 2398958 h 5683464"/>
              <a:gd name="connsiteX9" fmla="*/ 578728 w 3518875"/>
              <a:gd name="connsiteY9" fmla="*/ 2138706 h 5683464"/>
              <a:gd name="connsiteX10" fmla="*/ 102773 w 3518875"/>
              <a:gd name="connsiteY10" fmla="*/ 2384891 h 5683464"/>
              <a:gd name="connsiteX11" fmla="*/ 173110 w 3518875"/>
              <a:gd name="connsiteY11" fmla="*/ 1231341 h 5683464"/>
              <a:gd name="connsiteX12" fmla="*/ 4299 w 3518875"/>
              <a:gd name="connsiteY12" fmla="*/ 513886 h 5683464"/>
              <a:gd name="connsiteX13" fmla="*/ 902284 w 3518875"/>
              <a:gd name="connsiteY13" fmla="*/ 417 h 5683464"/>
              <a:gd name="connsiteX0" fmla="*/ 816734 w 3433325"/>
              <a:gd name="connsiteY0" fmla="*/ 1275 h 5684322"/>
              <a:gd name="connsiteX1" fmla="*/ 3433325 w 3433325"/>
              <a:gd name="connsiteY1" fmla="*/ 634321 h 5684322"/>
              <a:gd name="connsiteX2" fmla="*/ 2476722 w 3433325"/>
              <a:gd name="connsiteY2" fmla="*/ 5473607 h 5684322"/>
              <a:gd name="connsiteX3" fmla="*/ 1888226 w 3433325"/>
              <a:gd name="connsiteY3" fmla="*/ 4636579 h 5684322"/>
              <a:gd name="connsiteX4" fmla="*/ 1620939 w 3433325"/>
              <a:gd name="connsiteY4" fmla="*/ 4087938 h 5684322"/>
              <a:gd name="connsiteX5" fmla="*/ 1564669 w 3433325"/>
              <a:gd name="connsiteY5" fmla="*/ 4017599 h 5684322"/>
              <a:gd name="connsiteX6" fmla="*/ 1747550 w 3433325"/>
              <a:gd name="connsiteY6" fmla="*/ 3567435 h 5684322"/>
              <a:gd name="connsiteX7" fmla="*/ 1381789 w 3433325"/>
              <a:gd name="connsiteY7" fmla="*/ 2934387 h 5684322"/>
              <a:gd name="connsiteX8" fmla="*/ 1339586 w 3433325"/>
              <a:gd name="connsiteY8" fmla="*/ 2399816 h 5684322"/>
              <a:gd name="connsiteX9" fmla="*/ 493178 w 3433325"/>
              <a:gd name="connsiteY9" fmla="*/ 2139564 h 5684322"/>
              <a:gd name="connsiteX10" fmla="*/ 17223 w 3433325"/>
              <a:gd name="connsiteY10" fmla="*/ 2385749 h 5684322"/>
              <a:gd name="connsiteX11" fmla="*/ 87560 w 3433325"/>
              <a:gd name="connsiteY11" fmla="*/ 1232199 h 5684322"/>
              <a:gd name="connsiteX12" fmla="*/ 186035 w 3433325"/>
              <a:gd name="connsiteY12" fmla="*/ 36442 h 5684322"/>
              <a:gd name="connsiteX13" fmla="*/ 816734 w 3433325"/>
              <a:gd name="connsiteY13" fmla="*/ 1275 h 5684322"/>
              <a:gd name="connsiteX0" fmla="*/ 816734 w 3433325"/>
              <a:gd name="connsiteY0" fmla="*/ 1358 h 5684405"/>
              <a:gd name="connsiteX1" fmla="*/ 3433325 w 3433325"/>
              <a:gd name="connsiteY1" fmla="*/ 634404 h 5684405"/>
              <a:gd name="connsiteX2" fmla="*/ 2476722 w 3433325"/>
              <a:gd name="connsiteY2" fmla="*/ 5473690 h 5684405"/>
              <a:gd name="connsiteX3" fmla="*/ 1888226 w 3433325"/>
              <a:gd name="connsiteY3" fmla="*/ 4636662 h 5684405"/>
              <a:gd name="connsiteX4" fmla="*/ 1620939 w 3433325"/>
              <a:gd name="connsiteY4" fmla="*/ 4088021 h 5684405"/>
              <a:gd name="connsiteX5" fmla="*/ 1564669 w 3433325"/>
              <a:gd name="connsiteY5" fmla="*/ 4017682 h 5684405"/>
              <a:gd name="connsiteX6" fmla="*/ 1747550 w 3433325"/>
              <a:gd name="connsiteY6" fmla="*/ 3567518 h 5684405"/>
              <a:gd name="connsiteX7" fmla="*/ 1381789 w 3433325"/>
              <a:gd name="connsiteY7" fmla="*/ 2934470 h 5684405"/>
              <a:gd name="connsiteX8" fmla="*/ 1339586 w 3433325"/>
              <a:gd name="connsiteY8" fmla="*/ 2399899 h 5684405"/>
              <a:gd name="connsiteX9" fmla="*/ 493178 w 3433325"/>
              <a:gd name="connsiteY9" fmla="*/ 2139647 h 5684405"/>
              <a:gd name="connsiteX10" fmla="*/ 17223 w 3433325"/>
              <a:gd name="connsiteY10" fmla="*/ 2385832 h 5684405"/>
              <a:gd name="connsiteX11" fmla="*/ 87560 w 3433325"/>
              <a:gd name="connsiteY11" fmla="*/ 1232282 h 5684405"/>
              <a:gd name="connsiteX12" fmla="*/ 214170 w 3433325"/>
              <a:gd name="connsiteY12" fmla="*/ 22458 h 5684405"/>
              <a:gd name="connsiteX13" fmla="*/ 816734 w 3433325"/>
              <a:gd name="connsiteY13" fmla="*/ 1358 h 5684405"/>
              <a:gd name="connsiteX0" fmla="*/ 816734 w 3433325"/>
              <a:gd name="connsiteY0" fmla="*/ 1358 h 5684405"/>
              <a:gd name="connsiteX1" fmla="*/ 3433325 w 3433325"/>
              <a:gd name="connsiteY1" fmla="*/ 634404 h 5684405"/>
              <a:gd name="connsiteX2" fmla="*/ 2476722 w 3433325"/>
              <a:gd name="connsiteY2" fmla="*/ 5473690 h 5684405"/>
              <a:gd name="connsiteX3" fmla="*/ 1888226 w 3433325"/>
              <a:gd name="connsiteY3" fmla="*/ 4636662 h 5684405"/>
              <a:gd name="connsiteX4" fmla="*/ 1620939 w 3433325"/>
              <a:gd name="connsiteY4" fmla="*/ 4088021 h 5684405"/>
              <a:gd name="connsiteX5" fmla="*/ 1564669 w 3433325"/>
              <a:gd name="connsiteY5" fmla="*/ 4017682 h 5684405"/>
              <a:gd name="connsiteX6" fmla="*/ 1747550 w 3433325"/>
              <a:gd name="connsiteY6" fmla="*/ 3567518 h 5684405"/>
              <a:gd name="connsiteX7" fmla="*/ 1381789 w 3433325"/>
              <a:gd name="connsiteY7" fmla="*/ 2934470 h 5684405"/>
              <a:gd name="connsiteX8" fmla="*/ 1339586 w 3433325"/>
              <a:gd name="connsiteY8" fmla="*/ 2399899 h 5684405"/>
              <a:gd name="connsiteX9" fmla="*/ 493178 w 3433325"/>
              <a:gd name="connsiteY9" fmla="*/ 2139647 h 5684405"/>
              <a:gd name="connsiteX10" fmla="*/ 17223 w 3433325"/>
              <a:gd name="connsiteY10" fmla="*/ 2385832 h 5684405"/>
              <a:gd name="connsiteX11" fmla="*/ 87560 w 3433325"/>
              <a:gd name="connsiteY11" fmla="*/ 1232282 h 5684405"/>
              <a:gd name="connsiteX12" fmla="*/ 214170 w 3433325"/>
              <a:gd name="connsiteY12" fmla="*/ 22458 h 5684405"/>
              <a:gd name="connsiteX13" fmla="*/ 816734 w 3433325"/>
              <a:gd name="connsiteY13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61766 w 3437190"/>
              <a:gd name="connsiteY12" fmla="*/ 331948 h 5684405"/>
              <a:gd name="connsiteX13" fmla="*/ 218035 w 3437190"/>
              <a:gd name="connsiteY13" fmla="*/ 22458 h 5684405"/>
              <a:gd name="connsiteX14" fmla="*/ 820599 w 3437190"/>
              <a:gd name="connsiteY14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47698 w 3437190"/>
              <a:gd name="connsiteY12" fmla="*/ 683640 h 5684405"/>
              <a:gd name="connsiteX13" fmla="*/ 218035 w 3437190"/>
              <a:gd name="connsiteY13" fmla="*/ 22458 h 5684405"/>
              <a:gd name="connsiteX14" fmla="*/ 820599 w 3437190"/>
              <a:gd name="connsiteY14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47698 w 3437190"/>
              <a:gd name="connsiteY12" fmla="*/ 683640 h 5684405"/>
              <a:gd name="connsiteX13" fmla="*/ 175834 w 3437190"/>
              <a:gd name="connsiteY13" fmla="*/ 247542 h 5684405"/>
              <a:gd name="connsiteX14" fmla="*/ 218035 w 3437190"/>
              <a:gd name="connsiteY14" fmla="*/ 22458 h 5684405"/>
              <a:gd name="connsiteX15" fmla="*/ 820599 w 3437190"/>
              <a:gd name="connsiteY15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47698 w 3437190"/>
              <a:gd name="connsiteY12" fmla="*/ 683640 h 5684405"/>
              <a:gd name="connsiteX13" fmla="*/ 91427 w 3437190"/>
              <a:gd name="connsiteY13" fmla="*/ 191272 h 5684405"/>
              <a:gd name="connsiteX14" fmla="*/ 218035 w 3437190"/>
              <a:gd name="connsiteY14" fmla="*/ 22458 h 5684405"/>
              <a:gd name="connsiteX15" fmla="*/ 820599 w 3437190"/>
              <a:gd name="connsiteY15" fmla="*/ 1358 h 5684405"/>
              <a:gd name="connsiteX0" fmla="*/ 870640 w 3487231"/>
              <a:gd name="connsiteY0" fmla="*/ 1358 h 5684405"/>
              <a:gd name="connsiteX1" fmla="*/ 3487231 w 3487231"/>
              <a:gd name="connsiteY1" fmla="*/ 634404 h 5684405"/>
              <a:gd name="connsiteX2" fmla="*/ 2530628 w 3487231"/>
              <a:gd name="connsiteY2" fmla="*/ 5473690 h 5684405"/>
              <a:gd name="connsiteX3" fmla="*/ 1942132 w 3487231"/>
              <a:gd name="connsiteY3" fmla="*/ 4636662 h 5684405"/>
              <a:gd name="connsiteX4" fmla="*/ 1674845 w 3487231"/>
              <a:gd name="connsiteY4" fmla="*/ 4088021 h 5684405"/>
              <a:gd name="connsiteX5" fmla="*/ 1618575 w 3487231"/>
              <a:gd name="connsiteY5" fmla="*/ 4017682 h 5684405"/>
              <a:gd name="connsiteX6" fmla="*/ 1801456 w 3487231"/>
              <a:gd name="connsiteY6" fmla="*/ 3567518 h 5684405"/>
              <a:gd name="connsiteX7" fmla="*/ 1435695 w 3487231"/>
              <a:gd name="connsiteY7" fmla="*/ 2934470 h 5684405"/>
              <a:gd name="connsiteX8" fmla="*/ 1393492 w 3487231"/>
              <a:gd name="connsiteY8" fmla="*/ 2399899 h 5684405"/>
              <a:gd name="connsiteX9" fmla="*/ 547084 w 3487231"/>
              <a:gd name="connsiteY9" fmla="*/ 2139647 h 5684405"/>
              <a:gd name="connsiteX10" fmla="*/ 71129 w 3487231"/>
              <a:gd name="connsiteY10" fmla="*/ 2385832 h 5684405"/>
              <a:gd name="connsiteX11" fmla="*/ 141466 w 3487231"/>
              <a:gd name="connsiteY11" fmla="*/ 1232282 h 5684405"/>
              <a:gd name="connsiteX12" fmla="*/ 792 w 3487231"/>
              <a:gd name="connsiteY12" fmla="*/ 557031 h 5684405"/>
              <a:gd name="connsiteX13" fmla="*/ 141468 w 3487231"/>
              <a:gd name="connsiteY13" fmla="*/ 191272 h 5684405"/>
              <a:gd name="connsiteX14" fmla="*/ 268076 w 3487231"/>
              <a:gd name="connsiteY14" fmla="*/ 22458 h 5684405"/>
              <a:gd name="connsiteX15" fmla="*/ 870640 w 3487231"/>
              <a:gd name="connsiteY15" fmla="*/ 1358 h 5684405"/>
              <a:gd name="connsiteX0" fmla="*/ 870640 w 3487231"/>
              <a:gd name="connsiteY0" fmla="*/ 1358 h 5684405"/>
              <a:gd name="connsiteX1" fmla="*/ 3487231 w 3487231"/>
              <a:gd name="connsiteY1" fmla="*/ 634404 h 5684405"/>
              <a:gd name="connsiteX2" fmla="*/ 2530628 w 3487231"/>
              <a:gd name="connsiteY2" fmla="*/ 5473690 h 5684405"/>
              <a:gd name="connsiteX3" fmla="*/ 1942132 w 3487231"/>
              <a:gd name="connsiteY3" fmla="*/ 4636662 h 5684405"/>
              <a:gd name="connsiteX4" fmla="*/ 1674845 w 3487231"/>
              <a:gd name="connsiteY4" fmla="*/ 4088021 h 5684405"/>
              <a:gd name="connsiteX5" fmla="*/ 1618575 w 3487231"/>
              <a:gd name="connsiteY5" fmla="*/ 4017682 h 5684405"/>
              <a:gd name="connsiteX6" fmla="*/ 1801456 w 3487231"/>
              <a:gd name="connsiteY6" fmla="*/ 3567518 h 5684405"/>
              <a:gd name="connsiteX7" fmla="*/ 1435695 w 3487231"/>
              <a:gd name="connsiteY7" fmla="*/ 2934470 h 5684405"/>
              <a:gd name="connsiteX8" fmla="*/ 1393492 w 3487231"/>
              <a:gd name="connsiteY8" fmla="*/ 2399899 h 5684405"/>
              <a:gd name="connsiteX9" fmla="*/ 547084 w 3487231"/>
              <a:gd name="connsiteY9" fmla="*/ 2139647 h 5684405"/>
              <a:gd name="connsiteX10" fmla="*/ 71129 w 3487231"/>
              <a:gd name="connsiteY10" fmla="*/ 2385832 h 5684405"/>
              <a:gd name="connsiteX11" fmla="*/ 141466 w 3487231"/>
              <a:gd name="connsiteY11" fmla="*/ 1232282 h 5684405"/>
              <a:gd name="connsiteX12" fmla="*/ 792 w 3487231"/>
              <a:gd name="connsiteY12" fmla="*/ 557031 h 5684405"/>
              <a:gd name="connsiteX13" fmla="*/ 141468 w 3487231"/>
              <a:gd name="connsiteY13" fmla="*/ 191272 h 5684405"/>
              <a:gd name="connsiteX14" fmla="*/ 71131 w 3487231"/>
              <a:gd name="connsiteY14" fmla="*/ 303813 h 5684405"/>
              <a:gd name="connsiteX15" fmla="*/ 268076 w 3487231"/>
              <a:gd name="connsiteY15" fmla="*/ 22458 h 5684405"/>
              <a:gd name="connsiteX16" fmla="*/ 870640 w 3487231"/>
              <a:gd name="connsiteY16" fmla="*/ 1358 h 5684405"/>
              <a:gd name="connsiteX0" fmla="*/ 870640 w 3487231"/>
              <a:gd name="connsiteY0" fmla="*/ 1358 h 5684405"/>
              <a:gd name="connsiteX1" fmla="*/ 3487231 w 3487231"/>
              <a:gd name="connsiteY1" fmla="*/ 634404 h 5684405"/>
              <a:gd name="connsiteX2" fmla="*/ 2530628 w 3487231"/>
              <a:gd name="connsiteY2" fmla="*/ 5473690 h 5684405"/>
              <a:gd name="connsiteX3" fmla="*/ 1942132 w 3487231"/>
              <a:gd name="connsiteY3" fmla="*/ 4636662 h 5684405"/>
              <a:gd name="connsiteX4" fmla="*/ 1674845 w 3487231"/>
              <a:gd name="connsiteY4" fmla="*/ 4088021 h 5684405"/>
              <a:gd name="connsiteX5" fmla="*/ 1618575 w 3487231"/>
              <a:gd name="connsiteY5" fmla="*/ 4017682 h 5684405"/>
              <a:gd name="connsiteX6" fmla="*/ 1801456 w 3487231"/>
              <a:gd name="connsiteY6" fmla="*/ 3567518 h 5684405"/>
              <a:gd name="connsiteX7" fmla="*/ 1435695 w 3487231"/>
              <a:gd name="connsiteY7" fmla="*/ 2934470 h 5684405"/>
              <a:gd name="connsiteX8" fmla="*/ 1393492 w 3487231"/>
              <a:gd name="connsiteY8" fmla="*/ 2399899 h 5684405"/>
              <a:gd name="connsiteX9" fmla="*/ 547084 w 3487231"/>
              <a:gd name="connsiteY9" fmla="*/ 2139647 h 5684405"/>
              <a:gd name="connsiteX10" fmla="*/ 71129 w 3487231"/>
              <a:gd name="connsiteY10" fmla="*/ 2385832 h 5684405"/>
              <a:gd name="connsiteX11" fmla="*/ 141466 w 3487231"/>
              <a:gd name="connsiteY11" fmla="*/ 1232282 h 5684405"/>
              <a:gd name="connsiteX12" fmla="*/ 792 w 3487231"/>
              <a:gd name="connsiteY12" fmla="*/ 557031 h 5684405"/>
              <a:gd name="connsiteX13" fmla="*/ 141468 w 3487231"/>
              <a:gd name="connsiteY13" fmla="*/ 191272 h 5684405"/>
              <a:gd name="connsiteX14" fmla="*/ 14860 w 3487231"/>
              <a:gd name="connsiteY14" fmla="*/ 275678 h 5684405"/>
              <a:gd name="connsiteX15" fmla="*/ 268076 w 3487231"/>
              <a:gd name="connsiteY15" fmla="*/ 22458 h 5684405"/>
              <a:gd name="connsiteX16" fmla="*/ 870640 w 3487231"/>
              <a:gd name="connsiteY16" fmla="*/ 1358 h 5684405"/>
              <a:gd name="connsiteX0" fmla="*/ 870640 w 3487231"/>
              <a:gd name="connsiteY0" fmla="*/ 1358 h 5684405"/>
              <a:gd name="connsiteX1" fmla="*/ 1238749 w 3487231"/>
              <a:gd name="connsiteY1" fmla="*/ 120933 h 5684405"/>
              <a:gd name="connsiteX2" fmla="*/ 3487231 w 3487231"/>
              <a:gd name="connsiteY2" fmla="*/ 634404 h 5684405"/>
              <a:gd name="connsiteX3" fmla="*/ 2530628 w 3487231"/>
              <a:gd name="connsiteY3" fmla="*/ 5473690 h 5684405"/>
              <a:gd name="connsiteX4" fmla="*/ 1942132 w 3487231"/>
              <a:gd name="connsiteY4" fmla="*/ 4636662 h 5684405"/>
              <a:gd name="connsiteX5" fmla="*/ 1674845 w 3487231"/>
              <a:gd name="connsiteY5" fmla="*/ 4088021 h 5684405"/>
              <a:gd name="connsiteX6" fmla="*/ 1618575 w 3487231"/>
              <a:gd name="connsiteY6" fmla="*/ 4017682 h 5684405"/>
              <a:gd name="connsiteX7" fmla="*/ 1801456 w 3487231"/>
              <a:gd name="connsiteY7" fmla="*/ 3567518 h 5684405"/>
              <a:gd name="connsiteX8" fmla="*/ 1435695 w 3487231"/>
              <a:gd name="connsiteY8" fmla="*/ 2934470 h 5684405"/>
              <a:gd name="connsiteX9" fmla="*/ 1393492 w 3487231"/>
              <a:gd name="connsiteY9" fmla="*/ 2399899 h 5684405"/>
              <a:gd name="connsiteX10" fmla="*/ 547084 w 3487231"/>
              <a:gd name="connsiteY10" fmla="*/ 2139647 h 5684405"/>
              <a:gd name="connsiteX11" fmla="*/ 71129 w 3487231"/>
              <a:gd name="connsiteY11" fmla="*/ 2385832 h 5684405"/>
              <a:gd name="connsiteX12" fmla="*/ 141466 w 3487231"/>
              <a:gd name="connsiteY12" fmla="*/ 1232282 h 5684405"/>
              <a:gd name="connsiteX13" fmla="*/ 792 w 3487231"/>
              <a:gd name="connsiteY13" fmla="*/ 557031 h 5684405"/>
              <a:gd name="connsiteX14" fmla="*/ 141468 w 3487231"/>
              <a:gd name="connsiteY14" fmla="*/ 191272 h 5684405"/>
              <a:gd name="connsiteX15" fmla="*/ 14860 w 3487231"/>
              <a:gd name="connsiteY15" fmla="*/ 275678 h 5684405"/>
              <a:gd name="connsiteX16" fmla="*/ 268076 w 3487231"/>
              <a:gd name="connsiteY16" fmla="*/ 22458 h 5684405"/>
              <a:gd name="connsiteX17" fmla="*/ 870640 w 3487231"/>
              <a:gd name="connsiteY17" fmla="*/ 1358 h 5684405"/>
              <a:gd name="connsiteX0" fmla="*/ 870640 w 3487231"/>
              <a:gd name="connsiteY0" fmla="*/ 105509 h 5788556"/>
              <a:gd name="connsiteX1" fmla="*/ 1140275 w 3487231"/>
              <a:gd name="connsiteY1" fmla="*/ 0 h 5788556"/>
              <a:gd name="connsiteX2" fmla="*/ 3487231 w 3487231"/>
              <a:gd name="connsiteY2" fmla="*/ 738555 h 5788556"/>
              <a:gd name="connsiteX3" fmla="*/ 2530628 w 3487231"/>
              <a:gd name="connsiteY3" fmla="*/ 5577841 h 5788556"/>
              <a:gd name="connsiteX4" fmla="*/ 1942132 w 3487231"/>
              <a:gd name="connsiteY4" fmla="*/ 4740813 h 5788556"/>
              <a:gd name="connsiteX5" fmla="*/ 1674845 w 3487231"/>
              <a:gd name="connsiteY5" fmla="*/ 4192172 h 5788556"/>
              <a:gd name="connsiteX6" fmla="*/ 1618575 w 3487231"/>
              <a:gd name="connsiteY6" fmla="*/ 4121833 h 5788556"/>
              <a:gd name="connsiteX7" fmla="*/ 1801456 w 3487231"/>
              <a:gd name="connsiteY7" fmla="*/ 3671669 h 5788556"/>
              <a:gd name="connsiteX8" fmla="*/ 1435695 w 3487231"/>
              <a:gd name="connsiteY8" fmla="*/ 3038621 h 5788556"/>
              <a:gd name="connsiteX9" fmla="*/ 1393492 w 3487231"/>
              <a:gd name="connsiteY9" fmla="*/ 2504050 h 5788556"/>
              <a:gd name="connsiteX10" fmla="*/ 547084 w 3487231"/>
              <a:gd name="connsiteY10" fmla="*/ 2243798 h 5788556"/>
              <a:gd name="connsiteX11" fmla="*/ 71129 w 3487231"/>
              <a:gd name="connsiteY11" fmla="*/ 2489983 h 5788556"/>
              <a:gd name="connsiteX12" fmla="*/ 141466 w 3487231"/>
              <a:gd name="connsiteY12" fmla="*/ 1336433 h 5788556"/>
              <a:gd name="connsiteX13" fmla="*/ 792 w 3487231"/>
              <a:gd name="connsiteY13" fmla="*/ 661182 h 5788556"/>
              <a:gd name="connsiteX14" fmla="*/ 141468 w 3487231"/>
              <a:gd name="connsiteY14" fmla="*/ 295423 h 5788556"/>
              <a:gd name="connsiteX15" fmla="*/ 14860 w 3487231"/>
              <a:gd name="connsiteY15" fmla="*/ 379829 h 5788556"/>
              <a:gd name="connsiteX16" fmla="*/ 268076 w 3487231"/>
              <a:gd name="connsiteY16" fmla="*/ 126609 h 5788556"/>
              <a:gd name="connsiteX17" fmla="*/ 870640 w 3487231"/>
              <a:gd name="connsiteY17" fmla="*/ 105509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3487231 w 3487231"/>
              <a:gd name="connsiteY2" fmla="*/ 738555 h 5788556"/>
              <a:gd name="connsiteX3" fmla="*/ 2530628 w 3487231"/>
              <a:gd name="connsiteY3" fmla="*/ 5577841 h 5788556"/>
              <a:gd name="connsiteX4" fmla="*/ 1942132 w 3487231"/>
              <a:gd name="connsiteY4" fmla="*/ 4740813 h 5788556"/>
              <a:gd name="connsiteX5" fmla="*/ 1674845 w 3487231"/>
              <a:gd name="connsiteY5" fmla="*/ 4192172 h 5788556"/>
              <a:gd name="connsiteX6" fmla="*/ 1618575 w 3487231"/>
              <a:gd name="connsiteY6" fmla="*/ 4121833 h 5788556"/>
              <a:gd name="connsiteX7" fmla="*/ 1801456 w 3487231"/>
              <a:gd name="connsiteY7" fmla="*/ 3671669 h 5788556"/>
              <a:gd name="connsiteX8" fmla="*/ 1435695 w 3487231"/>
              <a:gd name="connsiteY8" fmla="*/ 3038621 h 5788556"/>
              <a:gd name="connsiteX9" fmla="*/ 1393492 w 3487231"/>
              <a:gd name="connsiteY9" fmla="*/ 2504050 h 5788556"/>
              <a:gd name="connsiteX10" fmla="*/ 547084 w 3487231"/>
              <a:gd name="connsiteY10" fmla="*/ 2243798 h 5788556"/>
              <a:gd name="connsiteX11" fmla="*/ 71129 w 3487231"/>
              <a:gd name="connsiteY11" fmla="*/ 2489983 h 5788556"/>
              <a:gd name="connsiteX12" fmla="*/ 141466 w 3487231"/>
              <a:gd name="connsiteY12" fmla="*/ 1336433 h 5788556"/>
              <a:gd name="connsiteX13" fmla="*/ 792 w 3487231"/>
              <a:gd name="connsiteY13" fmla="*/ 661182 h 5788556"/>
              <a:gd name="connsiteX14" fmla="*/ 141468 w 3487231"/>
              <a:gd name="connsiteY14" fmla="*/ 295423 h 5788556"/>
              <a:gd name="connsiteX15" fmla="*/ 14860 w 3487231"/>
              <a:gd name="connsiteY15" fmla="*/ 379829 h 5788556"/>
              <a:gd name="connsiteX16" fmla="*/ 268076 w 3487231"/>
              <a:gd name="connsiteY16" fmla="*/ 126609 h 5788556"/>
              <a:gd name="connsiteX17" fmla="*/ 856572 w 3487231"/>
              <a:gd name="connsiteY17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49765 w 3487231"/>
              <a:gd name="connsiteY2" fmla="*/ 56271 h 5788556"/>
              <a:gd name="connsiteX3" fmla="*/ 3487231 w 3487231"/>
              <a:gd name="connsiteY3" fmla="*/ 738555 h 5788556"/>
              <a:gd name="connsiteX4" fmla="*/ 2530628 w 3487231"/>
              <a:gd name="connsiteY4" fmla="*/ 5577841 h 5788556"/>
              <a:gd name="connsiteX5" fmla="*/ 1942132 w 3487231"/>
              <a:gd name="connsiteY5" fmla="*/ 4740813 h 5788556"/>
              <a:gd name="connsiteX6" fmla="*/ 1674845 w 3487231"/>
              <a:gd name="connsiteY6" fmla="*/ 4192172 h 5788556"/>
              <a:gd name="connsiteX7" fmla="*/ 1618575 w 3487231"/>
              <a:gd name="connsiteY7" fmla="*/ 4121833 h 5788556"/>
              <a:gd name="connsiteX8" fmla="*/ 1801456 w 3487231"/>
              <a:gd name="connsiteY8" fmla="*/ 3671669 h 5788556"/>
              <a:gd name="connsiteX9" fmla="*/ 1435695 w 3487231"/>
              <a:gd name="connsiteY9" fmla="*/ 3038621 h 5788556"/>
              <a:gd name="connsiteX10" fmla="*/ 1393492 w 3487231"/>
              <a:gd name="connsiteY10" fmla="*/ 2504050 h 5788556"/>
              <a:gd name="connsiteX11" fmla="*/ 547084 w 3487231"/>
              <a:gd name="connsiteY11" fmla="*/ 2243798 h 5788556"/>
              <a:gd name="connsiteX12" fmla="*/ 71129 w 3487231"/>
              <a:gd name="connsiteY12" fmla="*/ 2489983 h 5788556"/>
              <a:gd name="connsiteX13" fmla="*/ 141466 w 3487231"/>
              <a:gd name="connsiteY13" fmla="*/ 1336433 h 5788556"/>
              <a:gd name="connsiteX14" fmla="*/ 792 w 3487231"/>
              <a:gd name="connsiteY14" fmla="*/ 661182 h 5788556"/>
              <a:gd name="connsiteX15" fmla="*/ 141468 w 3487231"/>
              <a:gd name="connsiteY15" fmla="*/ 295423 h 5788556"/>
              <a:gd name="connsiteX16" fmla="*/ 14860 w 3487231"/>
              <a:gd name="connsiteY16" fmla="*/ 379829 h 5788556"/>
              <a:gd name="connsiteX17" fmla="*/ 268076 w 3487231"/>
              <a:gd name="connsiteY17" fmla="*/ 126609 h 5788556"/>
              <a:gd name="connsiteX18" fmla="*/ 856572 w 3487231"/>
              <a:gd name="connsiteY18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63833 w 3487231"/>
              <a:gd name="connsiteY2" fmla="*/ 14068 h 5788556"/>
              <a:gd name="connsiteX3" fmla="*/ 3487231 w 3487231"/>
              <a:gd name="connsiteY3" fmla="*/ 738555 h 5788556"/>
              <a:gd name="connsiteX4" fmla="*/ 2530628 w 3487231"/>
              <a:gd name="connsiteY4" fmla="*/ 5577841 h 5788556"/>
              <a:gd name="connsiteX5" fmla="*/ 1942132 w 3487231"/>
              <a:gd name="connsiteY5" fmla="*/ 4740813 h 5788556"/>
              <a:gd name="connsiteX6" fmla="*/ 1674845 w 3487231"/>
              <a:gd name="connsiteY6" fmla="*/ 4192172 h 5788556"/>
              <a:gd name="connsiteX7" fmla="*/ 1618575 w 3487231"/>
              <a:gd name="connsiteY7" fmla="*/ 4121833 h 5788556"/>
              <a:gd name="connsiteX8" fmla="*/ 1801456 w 3487231"/>
              <a:gd name="connsiteY8" fmla="*/ 3671669 h 5788556"/>
              <a:gd name="connsiteX9" fmla="*/ 1435695 w 3487231"/>
              <a:gd name="connsiteY9" fmla="*/ 3038621 h 5788556"/>
              <a:gd name="connsiteX10" fmla="*/ 1393492 w 3487231"/>
              <a:gd name="connsiteY10" fmla="*/ 2504050 h 5788556"/>
              <a:gd name="connsiteX11" fmla="*/ 547084 w 3487231"/>
              <a:gd name="connsiteY11" fmla="*/ 2243798 h 5788556"/>
              <a:gd name="connsiteX12" fmla="*/ 71129 w 3487231"/>
              <a:gd name="connsiteY12" fmla="*/ 2489983 h 5788556"/>
              <a:gd name="connsiteX13" fmla="*/ 141466 w 3487231"/>
              <a:gd name="connsiteY13" fmla="*/ 1336433 h 5788556"/>
              <a:gd name="connsiteX14" fmla="*/ 792 w 3487231"/>
              <a:gd name="connsiteY14" fmla="*/ 661182 h 5788556"/>
              <a:gd name="connsiteX15" fmla="*/ 141468 w 3487231"/>
              <a:gd name="connsiteY15" fmla="*/ 295423 h 5788556"/>
              <a:gd name="connsiteX16" fmla="*/ 14860 w 3487231"/>
              <a:gd name="connsiteY16" fmla="*/ 379829 h 5788556"/>
              <a:gd name="connsiteX17" fmla="*/ 268076 w 3487231"/>
              <a:gd name="connsiteY17" fmla="*/ 126609 h 5788556"/>
              <a:gd name="connsiteX18" fmla="*/ 856572 w 3487231"/>
              <a:gd name="connsiteY18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63833 w 3487231"/>
              <a:gd name="connsiteY2" fmla="*/ 14068 h 5788556"/>
              <a:gd name="connsiteX3" fmla="*/ 3487231 w 3487231"/>
              <a:gd name="connsiteY3" fmla="*/ 738555 h 5788556"/>
              <a:gd name="connsiteX4" fmla="*/ 2530628 w 3487231"/>
              <a:gd name="connsiteY4" fmla="*/ 5577841 h 5788556"/>
              <a:gd name="connsiteX5" fmla="*/ 1942132 w 3487231"/>
              <a:gd name="connsiteY5" fmla="*/ 4740813 h 5788556"/>
              <a:gd name="connsiteX6" fmla="*/ 1674845 w 3487231"/>
              <a:gd name="connsiteY6" fmla="*/ 4192172 h 5788556"/>
              <a:gd name="connsiteX7" fmla="*/ 1618575 w 3487231"/>
              <a:gd name="connsiteY7" fmla="*/ 4121833 h 5788556"/>
              <a:gd name="connsiteX8" fmla="*/ 1801456 w 3487231"/>
              <a:gd name="connsiteY8" fmla="*/ 3671669 h 5788556"/>
              <a:gd name="connsiteX9" fmla="*/ 1435695 w 3487231"/>
              <a:gd name="connsiteY9" fmla="*/ 3038621 h 5788556"/>
              <a:gd name="connsiteX10" fmla="*/ 1393492 w 3487231"/>
              <a:gd name="connsiteY10" fmla="*/ 2504050 h 5788556"/>
              <a:gd name="connsiteX11" fmla="*/ 547084 w 3487231"/>
              <a:gd name="connsiteY11" fmla="*/ 2243798 h 5788556"/>
              <a:gd name="connsiteX12" fmla="*/ 71129 w 3487231"/>
              <a:gd name="connsiteY12" fmla="*/ 2489983 h 5788556"/>
              <a:gd name="connsiteX13" fmla="*/ 141466 w 3487231"/>
              <a:gd name="connsiteY13" fmla="*/ 1336433 h 5788556"/>
              <a:gd name="connsiteX14" fmla="*/ 792 w 3487231"/>
              <a:gd name="connsiteY14" fmla="*/ 661182 h 5788556"/>
              <a:gd name="connsiteX15" fmla="*/ 141468 w 3487231"/>
              <a:gd name="connsiteY15" fmla="*/ 295423 h 5788556"/>
              <a:gd name="connsiteX16" fmla="*/ 14860 w 3487231"/>
              <a:gd name="connsiteY16" fmla="*/ 379829 h 5788556"/>
              <a:gd name="connsiteX17" fmla="*/ 268076 w 3487231"/>
              <a:gd name="connsiteY17" fmla="*/ 126609 h 5788556"/>
              <a:gd name="connsiteX18" fmla="*/ 856572 w 3487231"/>
              <a:gd name="connsiteY18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63833 w 3487231"/>
              <a:gd name="connsiteY2" fmla="*/ 14068 h 5788556"/>
              <a:gd name="connsiteX3" fmla="*/ 1534171 w 3487231"/>
              <a:gd name="connsiteY3" fmla="*/ 534573 h 5788556"/>
              <a:gd name="connsiteX4" fmla="*/ 3487231 w 3487231"/>
              <a:gd name="connsiteY4" fmla="*/ 738555 h 5788556"/>
              <a:gd name="connsiteX5" fmla="*/ 2530628 w 3487231"/>
              <a:gd name="connsiteY5" fmla="*/ 5577841 h 5788556"/>
              <a:gd name="connsiteX6" fmla="*/ 1942132 w 3487231"/>
              <a:gd name="connsiteY6" fmla="*/ 4740813 h 5788556"/>
              <a:gd name="connsiteX7" fmla="*/ 1674845 w 3487231"/>
              <a:gd name="connsiteY7" fmla="*/ 4192172 h 5788556"/>
              <a:gd name="connsiteX8" fmla="*/ 1618575 w 3487231"/>
              <a:gd name="connsiteY8" fmla="*/ 4121833 h 5788556"/>
              <a:gd name="connsiteX9" fmla="*/ 1801456 w 3487231"/>
              <a:gd name="connsiteY9" fmla="*/ 3671669 h 5788556"/>
              <a:gd name="connsiteX10" fmla="*/ 1435695 w 3487231"/>
              <a:gd name="connsiteY10" fmla="*/ 3038621 h 5788556"/>
              <a:gd name="connsiteX11" fmla="*/ 1393492 w 3487231"/>
              <a:gd name="connsiteY11" fmla="*/ 2504050 h 5788556"/>
              <a:gd name="connsiteX12" fmla="*/ 547084 w 3487231"/>
              <a:gd name="connsiteY12" fmla="*/ 2243798 h 5788556"/>
              <a:gd name="connsiteX13" fmla="*/ 71129 w 3487231"/>
              <a:gd name="connsiteY13" fmla="*/ 2489983 h 5788556"/>
              <a:gd name="connsiteX14" fmla="*/ 141466 w 3487231"/>
              <a:gd name="connsiteY14" fmla="*/ 1336433 h 5788556"/>
              <a:gd name="connsiteX15" fmla="*/ 792 w 3487231"/>
              <a:gd name="connsiteY15" fmla="*/ 661182 h 5788556"/>
              <a:gd name="connsiteX16" fmla="*/ 141468 w 3487231"/>
              <a:gd name="connsiteY16" fmla="*/ 295423 h 5788556"/>
              <a:gd name="connsiteX17" fmla="*/ 14860 w 3487231"/>
              <a:gd name="connsiteY17" fmla="*/ 379829 h 5788556"/>
              <a:gd name="connsiteX18" fmla="*/ 268076 w 3487231"/>
              <a:gd name="connsiteY18" fmla="*/ 126609 h 5788556"/>
              <a:gd name="connsiteX19" fmla="*/ 856572 w 3487231"/>
              <a:gd name="connsiteY19" fmla="*/ 49238 h 5788556"/>
              <a:gd name="connsiteX0" fmla="*/ 856572 w 3494250"/>
              <a:gd name="connsiteY0" fmla="*/ 49238 h 5788556"/>
              <a:gd name="connsiteX1" fmla="*/ 1140275 w 3494250"/>
              <a:gd name="connsiteY1" fmla="*/ 0 h 5788556"/>
              <a:gd name="connsiteX2" fmla="*/ 1463833 w 3494250"/>
              <a:gd name="connsiteY2" fmla="*/ 14068 h 5788556"/>
              <a:gd name="connsiteX3" fmla="*/ 1534171 w 3494250"/>
              <a:gd name="connsiteY3" fmla="*/ 534573 h 5788556"/>
              <a:gd name="connsiteX4" fmla="*/ 2814331 w 3494250"/>
              <a:gd name="connsiteY4" fmla="*/ 1322364 h 5788556"/>
              <a:gd name="connsiteX5" fmla="*/ 3487231 w 3494250"/>
              <a:gd name="connsiteY5" fmla="*/ 738555 h 5788556"/>
              <a:gd name="connsiteX6" fmla="*/ 2530628 w 3494250"/>
              <a:gd name="connsiteY6" fmla="*/ 5577841 h 5788556"/>
              <a:gd name="connsiteX7" fmla="*/ 1942132 w 3494250"/>
              <a:gd name="connsiteY7" fmla="*/ 4740813 h 5788556"/>
              <a:gd name="connsiteX8" fmla="*/ 1674845 w 3494250"/>
              <a:gd name="connsiteY8" fmla="*/ 4192172 h 5788556"/>
              <a:gd name="connsiteX9" fmla="*/ 1618575 w 3494250"/>
              <a:gd name="connsiteY9" fmla="*/ 4121833 h 5788556"/>
              <a:gd name="connsiteX10" fmla="*/ 1801456 w 3494250"/>
              <a:gd name="connsiteY10" fmla="*/ 3671669 h 5788556"/>
              <a:gd name="connsiteX11" fmla="*/ 1435695 w 3494250"/>
              <a:gd name="connsiteY11" fmla="*/ 3038621 h 5788556"/>
              <a:gd name="connsiteX12" fmla="*/ 1393492 w 3494250"/>
              <a:gd name="connsiteY12" fmla="*/ 2504050 h 5788556"/>
              <a:gd name="connsiteX13" fmla="*/ 547084 w 3494250"/>
              <a:gd name="connsiteY13" fmla="*/ 2243798 h 5788556"/>
              <a:gd name="connsiteX14" fmla="*/ 71129 w 3494250"/>
              <a:gd name="connsiteY14" fmla="*/ 2489983 h 5788556"/>
              <a:gd name="connsiteX15" fmla="*/ 141466 w 3494250"/>
              <a:gd name="connsiteY15" fmla="*/ 1336433 h 5788556"/>
              <a:gd name="connsiteX16" fmla="*/ 792 w 3494250"/>
              <a:gd name="connsiteY16" fmla="*/ 661182 h 5788556"/>
              <a:gd name="connsiteX17" fmla="*/ 141468 w 3494250"/>
              <a:gd name="connsiteY17" fmla="*/ 295423 h 5788556"/>
              <a:gd name="connsiteX18" fmla="*/ 14860 w 3494250"/>
              <a:gd name="connsiteY18" fmla="*/ 379829 h 5788556"/>
              <a:gd name="connsiteX19" fmla="*/ 268076 w 3494250"/>
              <a:gd name="connsiteY19" fmla="*/ 126609 h 5788556"/>
              <a:gd name="connsiteX20" fmla="*/ 856572 w 3494250"/>
              <a:gd name="connsiteY20" fmla="*/ 49238 h 5788556"/>
              <a:gd name="connsiteX0" fmla="*/ 856572 w 3494250"/>
              <a:gd name="connsiteY0" fmla="*/ 49238 h 5788556"/>
              <a:gd name="connsiteX1" fmla="*/ 1140275 w 3494250"/>
              <a:gd name="connsiteY1" fmla="*/ 0 h 5788556"/>
              <a:gd name="connsiteX2" fmla="*/ 1463833 w 3494250"/>
              <a:gd name="connsiteY2" fmla="*/ 14068 h 5788556"/>
              <a:gd name="connsiteX3" fmla="*/ 1534171 w 3494250"/>
              <a:gd name="connsiteY3" fmla="*/ 351693 h 5788556"/>
              <a:gd name="connsiteX4" fmla="*/ 2814331 w 3494250"/>
              <a:gd name="connsiteY4" fmla="*/ 1322364 h 5788556"/>
              <a:gd name="connsiteX5" fmla="*/ 3487231 w 3494250"/>
              <a:gd name="connsiteY5" fmla="*/ 738555 h 5788556"/>
              <a:gd name="connsiteX6" fmla="*/ 2530628 w 3494250"/>
              <a:gd name="connsiteY6" fmla="*/ 5577841 h 5788556"/>
              <a:gd name="connsiteX7" fmla="*/ 1942132 w 3494250"/>
              <a:gd name="connsiteY7" fmla="*/ 4740813 h 5788556"/>
              <a:gd name="connsiteX8" fmla="*/ 1674845 w 3494250"/>
              <a:gd name="connsiteY8" fmla="*/ 4192172 h 5788556"/>
              <a:gd name="connsiteX9" fmla="*/ 1618575 w 3494250"/>
              <a:gd name="connsiteY9" fmla="*/ 4121833 h 5788556"/>
              <a:gd name="connsiteX10" fmla="*/ 1801456 w 3494250"/>
              <a:gd name="connsiteY10" fmla="*/ 3671669 h 5788556"/>
              <a:gd name="connsiteX11" fmla="*/ 1435695 w 3494250"/>
              <a:gd name="connsiteY11" fmla="*/ 3038621 h 5788556"/>
              <a:gd name="connsiteX12" fmla="*/ 1393492 w 3494250"/>
              <a:gd name="connsiteY12" fmla="*/ 2504050 h 5788556"/>
              <a:gd name="connsiteX13" fmla="*/ 547084 w 3494250"/>
              <a:gd name="connsiteY13" fmla="*/ 2243798 h 5788556"/>
              <a:gd name="connsiteX14" fmla="*/ 71129 w 3494250"/>
              <a:gd name="connsiteY14" fmla="*/ 2489983 h 5788556"/>
              <a:gd name="connsiteX15" fmla="*/ 141466 w 3494250"/>
              <a:gd name="connsiteY15" fmla="*/ 1336433 h 5788556"/>
              <a:gd name="connsiteX16" fmla="*/ 792 w 3494250"/>
              <a:gd name="connsiteY16" fmla="*/ 661182 h 5788556"/>
              <a:gd name="connsiteX17" fmla="*/ 141468 w 3494250"/>
              <a:gd name="connsiteY17" fmla="*/ 295423 h 5788556"/>
              <a:gd name="connsiteX18" fmla="*/ 14860 w 3494250"/>
              <a:gd name="connsiteY18" fmla="*/ 379829 h 5788556"/>
              <a:gd name="connsiteX19" fmla="*/ 268076 w 3494250"/>
              <a:gd name="connsiteY19" fmla="*/ 126609 h 5788556"/>
              <a:gd name="connsiteX20" fmla="*/ 856572 w 3494250"/>
              <a:gd name="connsiteY20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34171 w 3493466"/>
              <a:gd name="connsiteY3" fmla="*/ 351693 h 5788556"/>
              <a:gd name="connsiteX4" fmla="*/ 1899930 w 3493466"/>
              <a:gd name="connsiteY4" fmla="*/ 647114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34171 w 3493466"/>
              <a:gd name="connsiteY3" fmla="*/ 351693 h 5788556"/>
              <a:gd name="connsiteX4" fmla="*/ 1970269 w 3493466"/>
              <a:gd name="connsiteY4" fmla="*/ 506437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76374 w 3493466"/>
              <a:gd name="connsiteY3" fmla="*/ 323558 h 5788556"/>
              <a:gd name="connsiteX4" fmla="*/ 1970269 w 3493466"/>
              <a:gd name="connsiteY4" fmla="*/ 506437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76374 w 3493466"/>
              <a:gd name="connsiteY3" fmla="*/ 323558 h 5788556"/>
              <a:gd name="connsiteX4" fmla="*/ 2012473 w 3493466"/>
              <a:gd name="connsiteY4" fmla="*/ 478301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93825 w 3492791"/>
              <a:gd name="connsiteY5" fmla="*/ 858130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23487 w 3492791"/>
              <a:gd name="connsiteY5" fmla="*/ 801860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65690 w 3492791"/>
              <a:gd name="connsiteY5" fmla="*/ 576777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51622 w 3492791"/>
              <a:gd name="connsiteY5" fmla="*/ 689318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65689 w 3492791"/>
              <a:gd name="connsiteY5" fmla="*/ 576777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604"/>
              <a:gd name="connsiteY0" fmla="*/ 49238 h 5788556"/>
              <a:gd name="connsiteX1" fmla="*/ 1140275 w 3492604"/>
              <a:gd name="connsiteY1" fmla="*/ 0 h 5788556"/>
              <a:gd name="connsiteX2" fmla="*/ 1463833 w 3492604"/>
              <a:gd name="connsiteY2" fmla="*/ 14068 h 5788556"/>
              <a:gd name="connsiteX3" fmla="*/ 1576374 w 3492604"/>
              <a:gd name="connsiteY3" fmla="*/ 323558 h 5788556"/>
              <a:gd name="connsiteX4" fmla="*/ 2012473 w 3492604"/>
              <a:gd name="connsiteY4" fmla="*/ 478301 h 5788556"/>
              <a:gd name="connsiteX5" fmla="*/ 2265689 w 3492604"/>
              <a:gd name="connsiteY5" fmla="*/ 576777 h 5788556"/>
              <a:gd name="connsiteX6" fmla="*/ 2420436 w 3492604"/>
              <a:gd name="connsiteY6" fmla="*/ 886265 h 5788556"/>
              <a:gd name="connsiteX7" fmla="*/ 2814331 w 3492604"/>
              <a:gd name="connsiteY7" fmla="*/ 1322364 h 5788556"/>
              <a:gd name="connsiteX8" fmla="*/ 3487231 w 3492604"/>
              <a:gd name="connsiteY8" fmla="*/ 738555 h 5788556"/>
              <a:gd name="connsiteX9" fmla="*/ 2530628 w 3492604"/>
              <a:gd name="connsiteY9" fmla="*/ 5577841 h 5788556"/>
              <a:gd name="connsiteX10" fmla="*/ 1942132 w 3492604"/>
              <a:gd name="connsiteY10" fmla="*/ 4740813 h 5788556"/>
              <a:gd name="connsiteX11" fmla="*/ 1674845 w 3492604"/>
              <a:gd name="connsiteY11" fmla="*/ 4192172 h 5788556"/>
              <a:gd name="connsiteX12" fmla="*/ 1618575 w 3492604"/>
              <a:gd name="connsiteY12" fmla="*/ 4121833 h 5788556"/>
              <a:gd name="connsiteX13" fmla="*/ 1801456 w 3492604"/>
              <a:gd name="connsiteY13" fmla="*/ 3671669 h 5788556"/>
              <a:gd name="connsiteX14" fmla="*/ 1435695 w 3492604"/>
              <a:gd name="connsiteY14" fmla="*/ 3038621 h 5788556"/>
              <a:gd name="connsiteX15" fmla="*/ 1393492 w 3492604"/>
              <a:gd name="connsiteY15" fmla="*/ 2504050 h 5788556"/>
              <a:gd name="connsiteX16" fmla="*/ 547084 w 3492604"/>
              <a:gd name="connsiteY16" fmla="*/ 2243798 h 5788556"/>
              <a:gd name="connsiteX17" fmla="*/ 71129 w 3492604"/>
              <a:gd name="connsiteY17" fmla="*/ 2489983 h 5788556"/>
              <a:gd name="connsiteX18" fmla="*/ 141466 w 3492604"/>
              <a:gd name="connsiteY18" fmla="*/ 1336433 h 5788556"/>
              <a:gd name="connsiteX19" fmla="*/ 792 w 3492604"/>
              <a:gd name="connsiteY19" fmla="*/ 661182 h 5788556"/>
              <a:gd name="connsiteX20" fmla="*/ 141468 w 3492604"/>
              <a:gd name="connsiteY20" fmla="*/ 295423 h 5788556"/>
              <a:gd name="connsiteX21" fmla="*/ 14860 w 3492604"/>
              <a:gd name="connsiteY21" fmla="*/ 379829 h 5788556"/>
              <a:gd name="connsiteX22" fmla="*/ 268076 w 3492604"/>
              <a:gd name="connsiteY22" fmla="*/ 126609 h 5788556"/>
              <a:gd name="connsiteX23" fmla="*/ 856572 w 3492604"/>
              <a:gd name="connsiteY23" fmla="*/ 49238 h 5788556"/>
              <a:gd name="connsiteX0" fmla="*/ 856572 w 3492604"/>
              <a:gd name="connsiteY0" fmla="*/ 49238 h 5788556"/>
              <a:gd name="connsiteX1" fmla="*/ 1140275 w 3492604"/>
              <a:gd name="connsiteY1" fmla="*/ 0 h 5788556"/>
              <a:gd name="connsiteX2" fmla="*/ 1463833 w 3492604"/>
              <a:gd name="connsiteY2" fmla="*/ 14068 h 5788556"/>
              <a:gd name="connsiteX3" fmla="*/ 1576374 w 3492604"/>
              <a:gd name="connsiteY3" fmla="*/ 323558 h 5788556"/>
              <a:gd name="connsiteX4" fmla="*/ 2012473 w 3492604"/>
              <a:gd name="connsiteY4" fmla="*/ 478301 h 5788556"/>
              <a:gd name="connsiteX5" fmla="*/ 2265689 w 3492604"/>
              <a:gd name="connsiteY5" fmla="*/ 576777 h 5788556"/>
              <a:gd name="connsiteX6" fmla="*/ 2462639 w 3492604"/>
              <a:gd name="connsiteY6" fmla="*/ 337625 h 5788556"/>
              <a:gd name="connsiteX7" fmla="*/ 2814331 w 3492604"/>
              <a:gd name="connsiteY7" fmla="*/ 1322364 h 5788556"/>
              <a:gd name="connsiteX8" fmla="*/ 3487231 w 3492604"/>
              <a:gd name="connsiteY8" fmla="*/ 738555 h 5788556"/>
              <a:gd name="connsiteX9" fmla="*/ 2530628 w 3492604"/>
              <a:gd name="connsiteY9" fmla="*/ 5577841 h 5788556"/>
              <a:gd name="connsiteX10" fmla="*/ 1942132 w 3492604"/>
              <a:gd name="connsiteY10" fmla="*/ 4740813 h 5788556"/>
              <a:gd name="connsiteX11" fmla="*/ 1674845 w 3492604"/>
              <a:gd name="connsiteY11" fmla="*/ 4192172 h 5788556"/>
              <a:gd name="connsiteX12" fmla="*/ 1618575 w 3492604"/>
              <a:gd name="connsiteY12" fmla="*/ 4121833 h 5788556"/>
              <a:gd name="connsiteX13" fmla="*/ 1801456 w 3492604"/>
              <a:gd name="connsiteY13" fmla="*/ 3671669 h 5788556"/>
              <a:gd name="connsiteX14" fmla="*/ 1435695 w 3492604"/>
              <a:gd name="connsiteY14" fmla="*/ 3038621 h 5788556"/>
              <a:gd name="connsiteX15" fmla="*/ 1393492 w 3492604"/>
              <a:gd name="connsiteY15" fmla="*/ 2504050 h 5788556"/>
              <a:gd name="connsiteX16" fmla="*/ 547084 w 3492604"/>
              <a:gd name="connsiteY16" fmla="*/ 2243798 h 5788556"/>
              <a:gd name="connsiteX17" fmla="*/ 71129 w 3492604"/>
              <a:gd name="connsiteY17" fmla="*/ 2489983 h 5788556"/>
              <a:gd name="connsiteX18" fmla="*/ 141466 w 3492604"/>
              <a:gd name="connsiteY18" fmla="*/ 1336433 h 5788556"/>
              <a:gd name="connsiteX19" fmla="*/ 792 w 3492604"/>
              <a:gd name="connsiteY19" fmla="*/ 661182 h 5788556"/>
              <a:gd name="connsiteX20" fmla="*/ 141468 w 3492604"/>
              <a:gd name="connsiteY20" fmla="*/ 295423 h 5788556"/>
              <a:gd name="connsiteX21" fmla="*/ 14860 w 3492604"/>
              <a:gd name="connsiteY21" fmla="*/ 379829 h 5788556"/>
              <a:gd name="connsiteX22" fmla="*/ 268076 w 3492604"/>
              <a:gd name="connsiteY22" fmla="*/ 126609 h 5788556"/>
              <a:gd name="connsiteX23" fmla="*/ 856572 w 3492604"/>
              <a:gd name="connsiteY23" fmla="*/ 49238 h 5788556"/>
              <a:gd name="connsiteX0" fmla="*/ 856572 w 3492409"/>
              <a:gd name="connsiteY0" fmla="*/ 49238 h 5788556"/>
              <a:gd name="connsiteX1" fmla="*/ 1140275 w 3492409"/>
              <a:gd name="connsiteY1" fmla="*/ 0 h 5788556"/>
              <a:gd name="connsiteX2" fmla="*/ 1463833 w 3492409"/>
              <a:gd name="connsiteY2" fmla="*/ 14068 h 5788556"/>
              <a:gd name="connsiteX3" fmla="*/ 1576374 w 3492409"/>
              <a:gd name="connsiteY3" fmla="*/ 323558 h 5788556"/>
              <a:gd name="connsiteX4" fmla="*/ 2012473 w 3492409"/>
              <a:gd name="connsiteY4" fmla="*/ 478301 h 5788556"/>
              <a:gd name="connsiteX5" fmla="*/ 2265689 w 3492409"/>
              <a:gd name="connsiteY5" fmla="*/ 576777 h 5788556"/>
              <a:gd name="connsiteX6" fmla="*/ 2462639 w 3492409"/>
              <a:gd name="connsiteY6" fmla="*/ 337625 h 5788556"/>
              <a:gd name="connsiteX7" fmla="*/ 2561113 w 3492409"/>
              <a:gd name="connsiteY7" fmla="*/ 745588 h 5788556"/>
              <a:gd name="connsiteX8" fmla="*/ 2814331 w 3492409"/>
              <a:gd name="connsiteY8" fmla="*/ 1322364 h 5788556"/>
              <a:gd name="connsiteX9" fmla="*/ 3487231 w 3492409"/>
              <a:gd name="connsiteY9" fmla="*/ 738555 h 5788556"/>
              <a:gd name="connsiteX10" fmla="*/ 2530628 w 3492409"/>
              <a:gd name="connsiteY10" fmla="*/ 5577841 h 5788556"/>
              <a:gd name="connsiteX11" fmla="*/ 1942132 w 3492409"/>
              <a:gd name="connsiteY11" fmla="*/ 4740813 h 5788556"/>
              <a:gd name="connsiteX12" fmla="*/ 1674845 w 3492409"/>
              <a:gd name="connsiteY12" fmla="*/ 4192172 h 5788556"/>
              <a:gd name="connsiteX13" fmla="*/ 1618575 w 3492409"/>
              <a:gd name="connsiteY13" fmla="*/ 4121833 h 5788556"/>
              <a:gd name="connsiteX14" fmla="*/ 1801456 w 3492409"/>
              <a:gd name="connsiteY14" fmla="*/ 3671669 h 5788556"/>
              <a:gd name="connsiteX15" fmla="*/ 1435695 w 3492409"/>
              <a:gd name="connsiteY15" fmla="*/ 3038621 h 5788556"/>
              <a:gd name="connsiteX16" fmla="*/ 1393492 w 3492409"/>
              <a:gd name="connsiteY16" fmla="*/ 2504050 h 5788556"/>
              <a:gd name="connsiteX17" fmla="*/ 547084 w 3492409"/>
              <a:gd name="connsiteY17" fmla="*/ 2243798 h 5788556"/>
              <a:gd name="connsiteX18" fmla="*/ 71129 w 3492409"/>
              <a:gd name="connsiteY18" fmla="*/ 2489983 h 5788556"/>
              <a:gd name="connsiteX19" fmla="*/ 141466 w 3492409"/>
              <a:gd name="connsiteY19" fmla="*/ 1336433 h 5788556"/>
              <a:gd name="connsiteX20" fmla="*/ 792 w 3492409"/>
              <a:gd name="connsiteY20" fmla="*/ 661182 h 5788556"/>
              <a:gd name="connsiteX21" fmla="*/ 141468 w 3492409"/>
              <a:gd name="connsiteY21" fmla="*/ 295423 h 5788556"/>
              <a:gd name="connsiteX22" fmla="*/ 14860 w 3492409"/>
              <a:gd name="connsiteY22" fmla="*/ 379829 h 5788556"/>
              <a:gd name="connsiteX23" fmla="*/ 268076 w 3492409"/>
              <a:gd name="connsiteY23" fmla="*/ 126609 h 5788556"/>
              <a:gd name="connsiteX24" fmla="*/ 856572 w 3492409"/>
              <a:gd name="connsiteY24" fmla="*/ 49238 h 5788556"/>
              <a:gd name="connsiteX0" fmla="*/ 856572 w 3492409"/>
              <a:gd name="connsiteY0" fmla="*/ 49238 h 5788556"/>
              <a:gd name="connsiteX1" fmla="*/ 1140275 w 3492409"/>
              <a:gd name="connsiteY1" fmla="*/ 0 h 5788556"/>
              <a:gd name="connsiteX2" fmla="*/ 1463833 w 3492409"/>
              <a:gd name="connsiteY2" fmla="*/ 14068 h 5788556"/>
              <a:gd name="connsiteX3" fmla="*/ 1576374 w 3492409"/>
              <a:gd name="connsiteY3" fmla="*/ 323558 h 5788556"/>
              <a:gd name="connsiteX4" fmla="*/ 2012473 w 3492409"/>
              <a:gd name="connsiteY4" fmla="*/ 478301 h 5788556"/>
              <a:gd name="connsiteX5" fmla="*/ 2265689 w 3492409"/>
              <a:gd name="connsiteY5" fmla="*/ 576777 h 5788556"/>
              <a:gd name="connsiteX6" fmla="*/ 2462639 w 3492409"/>
              <a:gd name="connsiteY6" fmla="*/ 337625 h 5788556"/>
              <a:gd name="connsiteX7" fmla="*/ 2743993 w 3492409"/>
              <a:gd name="connsiteY7" fmla="*/ 562708 h 5788556"/>
              <a:gd name="connsiteX8" fmla="*/ 2814331 w 3492409"/>
              <a:gd name="connsiteY8" fmla="*/ 1322364 h 5788556"/>
              <a:gd name="connsiteX9" fmla="*/ 3487231 w 3492409"/>
              <a:gd name="connsiteY9" fmla="*/ 738555 h 5788556"/>
              <a:gd name="connsiteX10" fmla="*/ 2530628 w 3492409"/>
              <a:gd name="connsiteY10" fmla="*/ 5577841 h 5788556"/>
              <a:gd name="connsiteX11" fmla="*/ 1942132 w 3492409"/>
              <a:gd name="connsiteY11" fmla="*/ 4740813 h 5788556"/>
              <a:gd name="connsiteX12" fmla="*/ 1674845 w 3492409"/>
              <a:gd name="connsiteY12" fmla="*/ 4192172 h 5788556"/>
              <a:gd name="connsiteX13" fmla="*/ 1618575 w 3492409"/>
              <a:gd name="connsiteY13" fmla="*/ 4121833 h 5788556"/>
              <a:gd name="connsiteX14" fmla="*/ 1801456 w 3492409"/>
              <a:gd name="connsiteY14" fmla="*/ 3671669 h 5788556"/>
              <a:gd name="connsiteX15" fmla="*/ 1435695 w 3492409"/>
              <a:gd name="connsiteY15" fmla="*/ 3038621 h 5788556"/>
              <a:gd name="connsiteX16" fmla="*/ 1393492 w 3492409"/>
              <a:gd name="connsiteY16" fmla="*/ 2504050 h 5788556"/>
              <a:gd name="connsiteX17" fmla="*/ 547084 w 3492409"/>
              <a:gd name="connsiteY17" fmla="*/ 2243798 h 5788556"/>
              <a:gd name="connsiteX18" fmla="*/ 71129 w 3492409"/>
              <a:gd name="connsiteY18" fmla="*/ 2489983 h 5788556"/>
              <a:gd name="connsiteX19" fmla="*/ 141466 w 3492409"/>
              <a:gd name="connsiteY19" fmla="*/ 1336433 h 5788556"/>
              <a:gd name="connsiteX20" fmla="*/ 792 w 3492409"/>
              <a:gd name="connsiteY20" fmla="*/ 661182 h 5788556"/>
              <a:gd name="connsiteX21" fmla="*/ 141468 w 3492409"/>
              <a:gd name="connsiteY21" fmla="*/ 295423 h 5788556"/>
              <a:gd name="connsiteX22" fmla="*/ 14860 w 3492409"/>
              <a:gd name="connsiteY22" fmla="*/ 379829 h 5788556"/>
              <a:gd name="connsiteX23" fmla="*/ 268076 w 3492409"/>
              <a:gd name="connsiteY23" fmla="*/ 126609 h 5788556"/>
              <a:gd name="connsiteX24" fmla="*/ 856572 w 3492409"/>
              <a:gd name="connsiteY24" fmla="*/ 49238 h 5788556"/>
              <a:gd name="connsiteX0" fmla="*/ 856572 w 3492193"/>
              <a:gd name="connsiteY0" fmla="*/ 49238 h 5788556"/>
              <a:gd name="connsiteX1" fmla="*/ 1140275 w 3492193"/>
              <a:gd name="connsiteY1" fmla="*/ 0 h 5788556"/>
              <a:gd name="connsiteX2" fmla="*/ 1463833 w 3492193"/>
              <a:gd name="connsiteY2" fmla="*/ 14068 h 5788556"/>
              <a:gd name="connsiteX3" fmla="*/ 1576374 w 3492193"/>
              <a:gd name="connsiteY3" fmla="*/ 323558 h 5788556"/>
              <a:gd name="connsiteX4" fmla="*/ 2012473 w 3492193"/>
              <a:gd name="connsiteY4" fmla="*/ 478301 h 5788556"/>
              <a:gd name="connsiteX5" fmla="*/ 2265689 w 3492193"/>
              <a:gd name="connsiteY5" fmla="*/ 576777 h 5788556"/>
              <a:gd name="connsiteX6" fmla="*/ 2462639 w 3492193"/>
              <a:gd name="connsiteY6" fmla="*/ 337625 h 5788556"/>
              <a:gd name="connsiteX7" fmla="*/ 2743993 w 3492193"/>
              <a:gd name="connsiteY7" fmla="*/ 562708 h 5788556"/>
              <a:gd name="connsiteX8" fmla="*/ 2729926 w 3492193"/>
              <a:gd name="connsiteY8" fmla="*/ 872197 h 5788556"/>
              <a:gd name="connsiteX9" fmla="*/ 2814331 w 3492193"/>
              <a:gd name="connsiteY9" fmla="*/ 1322364 h 5788556"/>
              <a:gd name="connsiteX10" fmla="*/ 3487231 w 3492193"/>
              <a:gd name="connsiteY10" fmla="*/ 738555 h 5788556"/>
              <a:gd name="connsiteX11" fmla="*/ 2530628 w 3492193"/>
              <a:gd name="connsiteY11" fmla="*/ 5577841 h 5788556"/>
              <a:gd name="connsiteX12" fmla="*/ 1942132 w 3492193"/>
              <a:gd name="connsiteY12" fmla="*/ 4740813 h 5788556"/>
              <a:gd name="connsiteX13" fmla="*/ 1674845 w 3492193"/>
              <a:gd name="connsiteY13" fmla="*/ 4192172 h 5788556"/>
              <a:gd name="connsiteX14" fmla="*/ 1618575 w 3492193"/>
              <a:gd name="connsiteY14" fmla="*/ 4121833 h 5788556"/>
              <a:gd name="connsiteX15" fmla="*/ 1801456 w 3492193"/>
              <a:gd name="connsiteY15" fmla="*/ 3671669 h 5788556"/>
              <a:gd name="connsiteX16" fmla="*/ 1435695 w 3492193"/>
              <a:gd name="connsiteY16" fmla="*/ 3038621 h 5788556"/>
              <a:gd name="connsiteX17" fmla="*/ 1393492 w 3492193"/>
              <a:gd name="connsiteY17" fmla="*/ 2504050 h 5788556"/>
              <a:gd name="connsiteX18" fmla="*/ 547084 w 3492193"/>
              <a:gd name="connsiteY18" fmla="*/ 2243798 h 5788556"/>
              <a:gd name="connsiteX19" fmla="*/ 71129 w 3492193"/>
              <a:gd name="connsiteY19" fmla="*/ 2489983 h 5788556"/>
              <a:gd name="connsiteX20" fmla="*/ 141466 w 3492193"/>
              <a:gd name="connsiteY20" fmla="*/ 1336433 h 5788556"/>
              <a:gd name="connsiteX21" fmla="*/ 792 w 3492193"/>
              <a:gd name="connsiteY21" fmla="*/ 661182 h 5788556"/>
              <a:gd name="connsiteX22" fmla="*/ 141468 w 3492193"/>
              <a:gd name="connsiteY22" fmla="*/ 295423 h 5788556"/>
              <a:gd name="connsiteX23" fmla="*/ 14860 w 3492193"/>
              <a:gd name="connsiteY23" fmla="*/ 379829 h 5788556"/>
              <a:gd name="connsiteX24" fmla="*/ 268076 w 3492193"/>
              <a:gd name="connsiteY24" fmla="*/ 126609 h 5788556"/>
              <a:gd name="connsiteX25" fmla="*/ 856572 w 3492193"/>
              <a:gd name="connsiteY25" fmla="*/ 49238 h 5788556"/>
              <a:gd name="connsiteX0" fmla="*/ 856572 w 3492193"/>
              <a:gd name="connsiteY0" fmla="*/ 49238 h 5788556"/>
              <a:gd name="connsiteX1" fmla="*/ 1140275 w 3492193"/>
              <a:gd name="connsiteY1" fmla="*/ 0 h 5788556"/>
              <a:gd name="connsiteX2" fmla="*/ 1463833 w 3492193"/>
              <a:gd name="connsiteY2" fmla="*/ 14068 h 5788556"/>
              <a:gd name="connsiteX3" fmla="*/ 1576374 w 3492193"/>
              <a:gd name="connsiteY3" fmla="*/ 323558 h 5788556"/>
              <a:gd name="connsiteX4" fmla="*/ 2012473 w 3492193"/>
              <a:gd name="connsiteY4" fmla="*/ 478301 h 5788556"/>
              <a:gd name="connsiteX5" fmla="*/ 2265689 w 3492193"/>
              <a:gd name="connsiteY5" fmla="*/ 576777 h 5788556"/>
              <a:gd name="connsiteX6" fmla="*/ 2462639 w 3492193"/>
              <a:gd name="connsiteY6" fmla="*/ 337625 h 5788556"/>
              <a:gd name="connsiteX7" fmla="*/ 2743993 w 3492193"/>
              <a:gd name="connsiteY7" fmla="*/ 562708 h 5788556"/>
              <a:gd name="connsiteX8" fmla="*/ 3053483 w 3492193"/>
              <a:gd name="connsiteY8" fmla="*/ 520504 h 5788556"/>
              <a:gd name="connsiteX9" fmla="*/ 2814331 w 3492193"/>
              <a:gd name="connsiteY9" fmla="*/ 1322364 h 5788556"/>
              <a:gd name="connsiteX10" fmla="*/ 3487231 w 3492193"/>
              <a:gd name="connsiteY10" fmla="*/ 738555 h 5788556"/>
              <a:gd name="connsiteX11" fmla="*/ 2530628 w 3492193"/>
              <a:gd name="connsiteY11" fmla="*/ 5577841 h 5788556"/>
              <a:gd name="connsiteX12" fmla="*/ 1942132 w 3492193"/>
              <a:gd name="connsiteY12" fmla="*/ 4740813 h 5788556"/>
              <a:gd name="connsiteX13" fmla="*/ 1674845 w 3492193"/>
              <a:gd name="connsiteY13" fmla="*/ 4192172 h 5788556"/>
              <a:gd name="connsiteX14" fmla="*/ 1618575 w 3492193"/>
              <a:gd name="connsiteY14" fmla="*/ 4121833 h 5788556"/>
              <a:gd name="connsiteX15" fmla="*/ 1801456 w 3492193"/>
              <a:gd name="connsiteY15" fmla="*/ 3671669 h 5788556"/>
              <a:gd name="connsiteX16" fmla="*/ 1435695 w 3492193"/>
              <a:gd name="connsiteY16" fmla="*/ 3038621 h 5788556"/>
              <a:gd name="connsiteX17" fmla="*/ 1393492 w 3492193"/>
              <a:gd name="connsiteY17" fmla="*/ 2504050 h 5788556"/>
              <a:gd name="connsiteX18" fmla="*/ 547084 w 3492193"/>
              <a:gd name="connsiteY18" fmla="*/ 2243798 h 5788556"/>
              <a:gd name="connsiteX19" fmla="*/ 71129 w 3492193"/>
              <a:gd name="connsiteY19" fmla="*/ 2489983 h 5788556"/>
              <a:gd name="connsiteX20" fmla="*/ 141466 w 3492193"/>
              <a:gd name="connsiteY20" fmla="*/ 1336433 h 5788556"/>
              <a:gd name="connsiteX21" fmla="*/ 792 w 3492193"/>
              <a:gd name="connsiteY21" fmla="*/ 661182 h 5788556"/>
              <a:gd name="connsiteX22" fmla="*/ 141468 w 3492193"/>
              <a:gd name="connsiteY22" fmla="*/ 295423 h 5788556"/>
              <a:gd name="connsiteX23" fmla="*/ 14860 w 3492193"/>
              <a:gd name="connsiteY23" fmla="*/ 379829 h 5788556"/>
              <a:gd name="connsiteX24" fmla="*/ 268076 w 3492193"/>
              <a:gd name="connsiteY24" fmla="*/ 126609 h 5788556"/>
              <a:gd name="connsiteX25" fmla="*/ 856572 w 3492193"/>
              <a:gd name="connsiteY25" fmla="*/ 49238 h 5788556"/>
              <a:gd name="connsiteX0" fmla="*/ 856572 w 3492193"/>
              <a:gd name="connsiteY0" fmla="*/ 49238 h 5788556"/>
              <a:gd name="connsiteX1" fmla="*/ 1140275 w 3492193"/>
              <a:gd name="connsiteY1" fmla="*/ 0 h 5788556"/>
              <a:gd name="connsiteX2" fmla="*/ 1463833 w 3492193"/>
              <a:gd name="connsiteY2" fmla="*/ 14068 h 5788556"/>
              <a:gd name="connsiteX3" fmla="*/ 1576374 w 3492193"/>
              <a:gd name="connsiteY3" fmla="*/ 323558 h 5788556"/>
              <a:gd name="connsiteX4" fmla="*/ 2012473 w 3492193"/>
              <a:gd name="connsiteY4" fmla="*/ 478301 h 5788556"/>
              <a:gd name="connsiteX5" fmla="*/ 2265689 w 3492193"/>
              <a:gd name="connsiteY5" fmla="*/ 576777 h 5788556"/>
              <a:gd name="connsiteX6" fmla="*/ 2462639 w 3492193"/>
              <a:gd name="connsiteY6" fmla="*/ 337625 h 5788556"/>
              <a:gd name="connsiteX7" fmla="*/ 2786196 w 3492193"/>
              <a:gd name="connsiteY7" fmla="*/ 492370 h 5788556"/>
              <a:gd name="connsiteX8" fmla="*/ 3053483 w 3492193"/>
              <a:gd name="connsiteY8" fmla="*/ 520504 h 5788556"/>
              <a:gd name="connsiteX9" fmla="*/ 2814331 w 3492193"/>
              <a:gd name="connsiteY9" fmla="*/ 1322364 h 5788556"/>
              <a:gd name="connsiteX10" fmla="*/ 3487231 w 3492193"/>
              <a:gd name="connsiteY10" fmla="*/ 738555 h 5788556"/>
              <a:gd name="connsiteX11" fmla="*/ 2530628 w 3492193"/>
              <a:gd name="connsiteY11" fmla="*/ 5577841 h 5788556"/>
              <a:gd name="connsiteX12" fmla="*/ 1942132 w 3492193"/>
              <a:gd name="connsiteY12" fmla="*/ 4740813 h 5788556"/>
              <a:gd name="connsiteX13" fmla="*/ 1674845 w 3492193"/>
              <a:gd name="connsiteY13" fmla="*/ 4192172 h 5788556"/>
              <a:gd name="connsiteX14" fmla="*/ 1618575 w 3492193"/>
              <a:gd name="connsiteY14" fmla="*/ 4121833 h 5788556"/>
              <a:gd name="connsiteX15" fmla="*/ 1801456 w 3492193"/>
              <a:gd name="connsiteY15" fmla="*/ 3671669 h 5788556"/>
              <a:gd name="connsiteX16" fmla="*/ 1435695 w 3492193"/>
              <a:gd name="connsiteY16" fmla="*/ 3038621 h 5788556"/>
              <a:gd name="connsiteX17" fmla="*/ 1393492 w 3492193"/>
              <a:gd name="connsiteY17" fmla="*/ 2504050 h 5788556"/>
              <a:gd name="connsiteX18" fmla="*/ 547084 w 3492193"/>
              <a:gd name="connsiteY18" fmla="*/ 2243798 h 5788556"/>
              <a:gd name="connsiteX19" fmla="*/ 71129 w 3492193"/>
              <a:gd name="connsiteY19" fmla="*/ 2489983 h 5788556"/>
              <a:gd name="connsiteX20" fmla="*/ 141466 w 3492193"/>
              <a:gd name="connsiteY20" fmla="*/ 1336433 h 5788556"/>
              <a:gd name="connsiteX21" fmla="*/ 792 w 3492193"/>
              <a:gd name="connsiteY21" fmla="*/ 661182 h 5788556"/>
              <a:gd name="connsiteX22" fmla="*/ 141468 w 3492193"/>
              <a:gd name="connsiteY22" fmla="*/ 295423 h 5788556"/>
              <a:gd name="connsiteX23" fmla="*/ 14860 w 3492193"/>
              <a:gd name="connsiteY23" fmla="*/ 379829 h 5788556"/>
              <a:gd name="connsiteX24" fmla="*/ 268076 w 3492193"/>
              <a:gd name="connsiteY24" fmla="*/ 126609 h 5788556"/>
              <a:gd name="connsiteX25" fmla="*/ 856572 w 3492193"/>
              <a:gd name="connsiteY25" fmla="*/ 49238 h 5788556"/>
              <a:gd name="connsiteX0" fmla="*/ 856572 w 3500754"/>
              <a:gd name="connsiteY0" fmla="*/ 49238 h 5788556"/>
              <a:gd name="connsiteX1" fmla="*/ 1140275 w 3500754"/>
              <a:gd name="connsiteY1" fmla="*/ 0 h 5788556"/>
              <a:gd name="connsiteX2" fmla="*/ 1463833 w 3500754"/>
              <a:gd name="connsiteY2" fmla="*/ 14068 h 5788556"/>
              <a:gd name="connsiteX3" fmla="*/ 1576374 w 3500754"/>
              <a:gd name="connsiteY3" fmla="*/ 323558 h 5788556"/>
              <a:gd name="connsiteX4" fmla="*/ 2012473 w 3500754"/>
              <a:gd name="connsiteY4" fmla="*/ 478301 h 5788556"/>
              <a:gd name="connsiteX5" fmla="*/ 2265689 w 3500754"/>
              <a:gd name="connsiteY5" fmla="*/ 576777 h 5788556"/>
              <a:gd name="connsiteX6" fmla="*/ 2462639 w 3500754"/>
              <a:gd name="connsiteY6" fmla="*/ 337625 h 5788556"/>
              <a:gd name="connsiteX7" fmla="*/ 2786196 w 3500754"/>
              <a:gd name="connsiteY7" fmla="*/ 492370 h 5788556"/>
              <a:gd name="connsiteX8" fmla="*/ 3053483 w 3500754"/>
              <a:gd name="connsiteY8" fmla="*/ 520504 h 5788556"/>
              <a:gd name="connsiteX9" fmla="*/ 3236362 w 3500754"/>
              <a:gd name="connsiteY9" fmla="*/ 661183 h 5788556"/>
              <a:gd name="connsiteX10" fmla="*/ 3487231 w 3500754"/>
              <a:gd name="connsiteY10" fmla="*/ 738555 h 5788556"/>
              <a:gd name="connsiteX11" fmla="*/ 2530628 w 3500754"/>
              <a:gd name="connsiteY11" fmla="*/ 5577841 h 5788556"/>
              <a:gd name="connsiteX12" fmla="*/ 1942132 w 3500754"/>
              <a:gd name="connsiteY12" fmla="*/ 4740813 h 5788556"/>
              <a:gd name="connsiteX13" fmla="*/ 1674845 w 3500754"/>
              <a:gd name="connsiteY13" fmla="*/ 4192172 h 5788556"/>
              <a:gd name="connsiteX14" fmla="*/ 1618575 w 3500754"/>
              <a:gd name="connsiteY14" fmla="*/ 4121833 h 5788556"/>
              <a:gd name="connsiteX15" fmla="*/ 1801456 w 3500754"/>
              <a:gd name="connsiteY15" fmla="*/ 3671669 h 5788556"/>
              <a:gd name="connsiteX16" fmla="*/ 1435695 w 3500754"/>
              <a:gd name="connsiteY16" fmla="*/ 3038621 h 5788556"/>
              <a:gd name="connsiteX17" fmla="*/ 1393492 w 3500754"/>
              <a:gd name="connsiteY17" fmla="*/ 2504050 h 5788556"/>
              <a:gd name="connsiteX18" fmla="*/ 547084 w 3500754"/>
              <a:gd name="connsiteY18" fmla="*/ 2243798 h 5788556"/>
              <a:gd name="connsiteX19" fmla="*/ 71129 w 3500754"/>
              <a:gd name="connsiteY19" fmla="*/ 2489983 h 5788556"/>
              <a:gd name="connsiteX20" fmla="*/ 141466 w 3500754"/>
              <a:gd name="connsiteY20" fmla="*/ 1336433 h 5788556"/>
              <a:gd name="connsiteX21" fmla="*/ 792 w 3500754"/>
              <a:gd name="connsiteY21" fmla="*/ 661182 h 5788556"/>
              <a:gd name="connsiteX22" fmla="*/ 141468 w 3500754"/>
              <a:gd name="connsiteY22" fmla="*/ 295423 h 5788556"/>
              <a:gd name="connsiteX23" fmla="*/ 14860 w 3500754"/>
              <a:gd name="connsiteY23" fmla="*/ 379829 h 5788556"/>
              <a:gd name="connsiteX24" fmla="*/ 268076 w 3500754"/>
              <a:gd name="connsiteY24" fmla="*/ 126609 h 5788556"/>
              <a:gd name="connsiteX25" fmla="*/ 856572 w 3500754"/>
              <a:gd name="connsiteY25" fmla="*/ 49238 h 5788556"/>
              <a:gd name="connsiteX0" fmla="*/ 856572 w 3609065"/>
              <a:gd name="connsiteY0" fmla="*/ 49238 h 5788556"/>
              <a:gd name="connsiteX1" fmla="*/ 1140275 w 3609065"/>
              <a:gd name="connsiteY1" fmla="*/ 0 h 5788556"/>
              <a:gd name="connsiteX2" fmla="*/ 1463833 w 3609065"/>
              <a:gd name="connsiteY2" fmla="*/ 14068 h 5788556"/>
              <a:gd name="connsiteX3" fmla="*/ 1576374 w 3609065"/>
              <a:gd name="connsiteY3" fmla="*/ 323558 h 5788556"/>
              <a:gd name="connsiteX4" fmla="*/ 2012473 w 3609065"/>
              <a:gd name="connsiteY4" fmla="*/ 478301 h 5788556"/>
              <a:gd name="connsiteX5" fmla="*/ 2265689 w 3609065"/>
              <a:gd name="connsiteY5" fmla="*/ 576777 h 5788556"/>
              <a:gd name="connsiteX6" fmla="*/ 2462639 w 3609065"/>
              <a:gd name="connsiteY6" fmla="*/ 337625 h 5788556"/>
              <a:gd name="connsiteX7" fmla="*/ 2786196 w 3609065"/>
              <a:gd name="connsiteY7" fmla="*/ 492370 h 5788556"/>
              <a:gd name="connsiteX8" fmla="*/ 3053483 w 3609065"/>
              <a:gd name="connsiteY8" fmla="*/ 520504 h 5788556"/>
              <a:gd name="connsiteX9" fmla="*/ 3236362 w 3609065"/>
              <a:gd name="connsiteY9" fmla="*/ 661183 h 5788556"/>
              <a:gd name="connsiteX10" fmla="*/ 3599772 w 3609065"/>
              <a:gd name="connsiteY10" fmla="*/ 2384475 h 5788556"/>
              <a:gd name="connsiteX11" fmla="*/ 2530628 w 3609065"/>
              <a:gd name="connsiteY11" fmla="*/ 5577841 h 5788556"/>
              <a:gd name="connsiteX12" fmla="*/ 1942132 w 3609065"/>
              <a:gd name="connsiteY12" fmla="*/ 4740813 h 5788556"/>
              <a:gd name="connsiteX13" fmla="*/ 1674845 w 3609065"/>
              <a:gd name="connsiteY13" fmla="*/ 4192172 h 5788556"/>
              <a:gd name="connsiteX14" fmla="*/ 1618575 w 3609065"/>
              <a:gd name="connsiteY14" fmla="*/ 4121833 h 5788556"/>
              <a:gd name="connsiteX15" fmla="*/ 1801456 w 3609065"/>
              <a:gd name="connsiteY15" fmla="*/ 3671669 h 5788556"/>
              <a:gd name="connsiteX16" fmla="*/ 1435695 w 3609065"/>
              <a:gd name="connsiteY16" fmla="*/ 3038621 h 5788556"/>
              <a:gd name="connsiteX17" fmla="*/ 1393492 w 3609065"/>
              <a:gd name="connsiteY17" fmla="*/ 2504050 h 5788556"/>
              <a:gd name="connsiteX18" fmla="*/ 547084 w 3609065"/>
              <a:gd name="connsiteY18" fmla="*/ 2243798 h 5788556"/>
              <a:gd name="connsiteX19" fmla="*/ 71129 w 3609065"/>
              <a:gd name="connsiteY19" fmla="*/ 2489983 h 5788556"/>
              <a:gd name="connsiteX20" fmla="*/ 141466 w 3609065"/>
              <a:gd name="connsiteY20" fmla="*/ 1336433 h 5788556"/>
              <a:gd name="connsiteX21" fmla="*/ 792 w 3609065"/>
              <a:gd name="connsiteY21" fmla="*/ 661182 h 5788556"/>
              <a:gd name="connsiteX22" fmla="*/ 141468 w 3609065"/>
              <a:gd name="connsiteY22" fmla="*/ 295423 h 5788556"/>
              <a:gd name="connsiteX23" fmla="*/ 14860 w 3609065"/>
              <a:gd name="connsiteY23" fmla="*/ 379829 h 5788556"/>
              <a:gd name="connsiteX24" fmla="*/ 268076 w 3609065"/>
              <a:gd name="connsiteY24" fmla="*/ 126609 h 5788556"/>
              <a:gd name="connsiteX25" fmla="*/ 856572 w 3609065"/>
              <a:gd name="connsiteY25" fmla="*/ 49238 h 5788556"/>
              <a:gd name="connsiteX0" fmla="*/ 856572 w 3609446"/>
              <a:gd name="connsiteY0" fmla="*/ 49238 h 5788556"/>
              <a:gd name="connsiteX1" fmla="*/ 1140275 w 3609446"/>
              <a:gd name="connsiteY1" fmla="*/ 0 h 5788556"/>
              <a:gd name="connsiteX2" fmla="*/ 1463833 w 3609446"/>
              <a:gd name="connsiteY2" fmla="*/ 14068 h 5788556"/>
              <a:gd name="connsiteX3" fmla="*/ 1576374 w 3609446"/>
              <a:gd name="connsiteY3" fmla="*/ 323558 h 5788556"/>
              <a:gd name="connsiteX4" fmla="*/ 2012473 w 3609446"/>
              <a:gd name="connsiteY4" fmla="*/ 478301 h 5788556"/>
              <a:gd name="connsiteX5" fmla="*/ 2265689 w 3609446"/>
              <a:gd name="connsiteY5" fmla="*/ 576777 h 5788556"/>
              <a:gd name="connsiteX6" fmla="*/ 2462639 w 3609446"/>
              <a:gd name="connsiteY6" fmla="*/ 337625 h 5788556"/>
              <a:gd name="connsiteX7" fmla="*/ 2786196 w 3609446"/>
              <a:gd name="connsiteY7" fmla="*/ 492370 h 5788556"/>
              <a:gd name="connsiteX8" fmla="*/ 3053483 w 3609446"/>
              <a:gd name="connsiteY8" fmla="*/ 520504 h 5788556"/>
              <a:gd name="connsiteX9" fmla="*/ 3250430 w 3609446"/>
              <a:gd name="connsiteY9" fmla="*/ 548642 h 5788556"/>
              <a:gd name="connsiteX10" fmla="*/ 3599772 w 3609446"/>
              <a:gd name="connsiteY10" fmla="*/ 2384475 h 5788556"/>
              <a:gd name="connsiteX11" fmla="*/ 2530628 w 3609446"/>
              <a:gd name="connsiteY11" fmla="*/ 5577841 h 5788556"/>
              <a:gd name="connsiteX12" fmla="*/ 1942132 w 3609446"/>
              <a:gd name="connsiteY12" fmla="*/ 4740813 h 5788556"/>
              <a:gd name="connsiteX13" fmla="*/ 1674845 w 3609446"/>
              <a:gd name="connsiteY13" fmla="*/ 4192172 h 5788556"/>
              <a:gd name="connsiteX14" fmla="*/ 1618575 w 3609446"/>
              <a:gd name="connsiteY14" fmla="*/ 4121833 h 5788556"/>
              <a:gd name="connsiteX15" fmla="*/ 1801456 w 3609446"/>
              <a:gd name="connsiteY15" fmla="*/ 3671669 h 5788556"/>
              <a:gd name="connsiteX16" fmla="*/ 1435695 w 3609446"/>
              <a:gd name="connsiteY16" fmla="*/ 3038621 h 5788556"/>
              <a:gd name="connsiteX17" fmla="*/ 1393492 w 3609446"/>
              <a:gd name="connsiteY17" fmla="*/ 2504050 h 5788556"/>
              <a:gd name="connsiteX18" fmla="*/ 547084 w 3609446"/>
              <a:gd name="connsiteY18" fmla="*/ 2243798 h 5788556"/>
              <a:gd name="connsiteX19" fmla="*/ 71129 w 3609446"/>
              <a:gd name="connsiteY19" fmla="*/ 2489983 h 5788556"/>
              <a:gd name="connsiteX20" fmla="*/ 141466 w 3609446"/>
              <a:gd name="connsiteY20" fmla="*/ 1336433 h 5788556"/>
              <a:gd name="connsiteX21" fmla="*/ 792 w 3609446"/>
              <a:gd name="connsiteY21" fmla="*/ 661182 h 5788556"/>
              <a:gd name="connsiteX22" fmla="*/ 141468 w 3609446"/>
              <a:gd name="connsiteY22" fmla="*/ 295423 h 5788556"/>
              <a:gd name="connsiteX23" fmla="*/ 14860 w 3609446"/>
              <a:gd name="connsiteY23" fmla="*/ 379829 h 5788556"/>
              <a:gd name="connsiteX24" fmla="*/ 268076 w 3609446"/>
              <a:gd name="connsiteY24" fmla="*/ 126609 h 5788556"/>
              <a:gd name="connsiteX25" fmla="*/ 856572 w 3609446"/>
              <a:gd name="connsiteY25" fmla="*/ 49238 h 5788556"/>
              <a:gd name="connsiteX0" fmla="*/ 856572 w 3634209"/>
              <a:gd name="connsiteY0" fmla="*/ 49238 h 5788556"/>
              <a:gd name="connsiteX1" fmla="*/ 1140275 w 3634209"/>
              <a:gd name="connsiteY1" fmla="*/ 0 h 5788556"/>
              <a:gd name="connsiteX2" fmla="*/ 1463833 w 3634209"/>
              <a:gd name="connsiteY2" fmla="*/ 14068 h 5788556"/>
              <a:gd name="connsiteX3" fmla="*/ 1576374 w 3634209"/>
              <a:gd name="connsiteY3" fmla="*/ 323558 h 5788556"/>
              <a:gd name="connsiteX4" fmla="*/ 2012473 w 3634209"/>
              <a:gd name="connsiteY4" fmla="*/ 478301 h 5788556"/>
              <a:gd name="connsiteX5" fmla="*/ 2265689 w 3634209"/>
              <a:gd name="connsiteY5" fmla="*/ 576777 h 5788556"/>
              <a:gd name="connsiteX6" fmla="*/ 2462639 w 3634209"/>
              <a:gd name="connsiteY6" fmla="*/ 337625 h 5788556"/>
              <a:gd name="connsiteX7" fmla="*/ 2786196 w 3634209"/>
              <a:gd name="connsiteY7" fmla="*/ 492370 h 5788556"/>
              <a:gd name="connsiteX8" fmla="*/ 3053483 w 3634209"/>
              <a:gd name="connsiteY8" fmla="*/ 520504 h 5788556"/>
              <a:gd name="connsiteX9" fmla="*/ 3250430 w 3634209"/>
              <a:gd name="connsiteY9" fmla="*/ 548642 h 5788556"/>
              <a:gd name="connsiteX10" fmla="*/ 3292632 w 3634209"/>
              <a:gd name="connsiteY10" fmla="*/ 1167619 h 5788556"/>
              <a:gd name="connsiteX11" fmla="*/ 3599772 w 3634209"/>
              <a:gd name="connsiteY11" fmla="*/ 2384475 h 5788556"/>
              <a:gd name="connsiteX12" fmla="*/ 2530628 w 3634209"/>
              <a:gd name="connsiteY12" fmla="*/ 5577841 h 5788556"/>
              <a:gd name="connsiteX13" fmla="*/ 1942132 w 3634209"/>
              <a:gd name="connsiteY13" fmla="*/ 4740813 h 5788556"/>
              <a:gd name="connsiteX14" fmla="*/ 1674845 w 3634209"/>
              <a:gd name="connsiteY14" fmla="*/ 4192172 h 5788556"/>
              <a:gd name="connsiteX15" fmla="*/ 1618575 w 3634209"/>
              <a:gd name="connsiteY15" fmla="*/ 4121833 h 5788556"/>
              <a:gd name="connsiteX16" fmla="*/ 1801456 w 3634209"/>
              <a:gd name="connsiteY16" fmla="*/ 3671669 h 5788556"/>
              <a:gd name="connsiteX17" fmla="*/ 1435695 w 3634209"/>
              <a:gd name="connsiteY17" fmla="*/ 3038621 h 5788556"/>
              <a:gd name="connsiteX18" fmla="*/ 1393492 w 3634209"/>
              <a:gd name="connsiteY18" fmla="*/ 2504050 h 5788556"/>
              <a:gd name="connsiteX19" fmla="*/ 547084 w 3634209"/>
              <a:gd name="connsiteY19" fmla="*/ 2243798 h 5788556"/>
              <a:gd name="connsiteX20" fmla="*/ 71129 w 3634209"/>
              <a:gd name="connsiteY20" fmla="*/ 2489983 h 5788556"/>
              <a:gd name="connsiteX21" fmla="*/ 141466 w 3634209"/>
              <a:gd name="connsiteY21" fmla="*/ 1336433 h 5788556"/>
              <a:gd name="connsiteX22" fmla="*/ 792 w 3634209"/>
              <a:gd name="connsiteY22" fmla="*/ 661182 h 5788556"/>
              <a:gd name="connsiteX23" fmla="*/ 141468 w 3634209"/>
              <a:gd name="connsiteY23" fmla="*/ 295423 h 5788556"/>
              <a:gd name="connsiteX24" fmla="*/ 14860 w 3634209"/>
              <a:gd name="connsiteY24" fmla="*/ 379829 h 5788556"/>
              <a:gd name="connsiteX25" fmla="*/ 268076 w 3634209"/>
              <a:gd name="connsiteY25" fmla="*/ 126609 h 5788556"/>
              <a:gd name="connsiteX26" fmla="*/ 856572 w 3634209"/>
              <a:gd name="connsiteY26" fmla="*/ 49238 h 5788556"/>
              <a:gd name="connsiteX0" fmla="*/ 856572 w 3640953"/>
              <a:gd name="connsiteY0" fmla="*/ 49238 h 5788556"/>
              <a:gd name="connsiteX1" fmla="*/ 1140275 w 3640953"/>
              <a:gd name="connsiteY1" fmla="*/ 0 h 5788556"/>
              <a:gd name="connsiteX2" fmla="*/ 1463833 w 3640953"/>
              <a:gd name="connsiteY2" fmla="*/ 14068 h 5788556"/>
              <a:gd name="connsiteX3" fmla="*/ 1576374 w 3640953"/>
              <a:gd name="connsiteY3" fmla="*/ 323558 h 5788556"/>
              <a:gd name="connsiteX4" fmla="*/ 2012473 w 3640953"/>
              <a:gd name="connsiteY4" fmla="*/ 478301 h 5788556"/>
              <a:gd name="connsiteX5" fmla="*/ 2265689 w 3640953"/>
              <a:gd name="connsiteY5" fmla="*/ 576777 h 5788556"/>
              <a:gd name="connsiteX6" fmla="*/ 2462639 w 3640953"/>
              <a:gd name="connsiteY6" fmla="*/ 337625 h 5788556"/>
              <a:gd name="connsiteX7" fmla="*/ 2786196 w 3640953"/>
              <a:gd name="connsiteY7" fmla="*/ 492370 h 5788556"/>
              <a:gd name="connsiteX8" fmla="*/ 3053483 w 3640953"/>
              <a:gd name="connsiteY8" fmla="*/ 520504 h 5788556"/>
              <a:gd name="connsiteX9" fmla="*/ 3250430 w 3640953"/>
              <a:gd name="connsiteY9" fmla="*/ 548642 h 5788556"/>
              <a:gd name="connsiteX10" fmla="*/ 3377038 w 3640953"/>
              <a:gd name="connsiteY10" fmla="*/ 1026942 h 5788556"/>
              <a:gd name="connsiteX11" fmla="*/ 3599772 w 3640953"/>
              <a:gd name="connsiteY11" fmla="*/ 2384475 h 5788556"/>
              <a:gd name="connsiteX12" fmla="*/ 2530628 w 3640953"/>
              <a:gd name="connsiteY12" fmla="*/ 5577841 h 5788556"/>
              <a:gd name="connsiteX13" fmla="*/ 1942132 w 3640953"/>
              <a:gd name="connsiteY13" fmla="*/ 4740813 h 5788556"/>
              <a:gd name="connsiteX14" fmla="*/ 1674845 w 3640953"/>
              <a:gd name="connsiteY14" fmla="*/ 4192172 h 5788556"/>
              <a:gd name="connsiteX15" fmla="*/ 1618575 w 3640953"/>
              <a:gd name="connsiteY15" fmla="*/ 4121833 h 5788556"/>
              <a:gd name="connsiteX16" fmla="*/ 1801456 w 3640953"/>
              <a:gd name="connsiteY16" fmla="*/ 3671669 h 5788556"/>
              <a:gd name="connsiteX17" fmla="*/ 1435695 w 3640953"/>
              <a:gd name="connsiteY17" fmla="*/ 3038621 h 5788556"/>
              <a:gd name="connsiteX18" fmla="*/ 1393492 w 3640953"/>
              <a:gd name="connsiteY18" fmla="*/ 2504050 h 5788556"/>
              <a:gd name="connsiteX19" fmla="*/ 547084 w 3640953"/>
              <a:gd name="connsiteY19" fmla="*/ 2243798 h 5788556"/>
              <a:gd name="connsiteX20" fmla="*/ 71129 w 3640953"/>
              <a:gd name="connsiteY20" fmla="*/ 2489983 h 5788556"/>
              <a:gd name="connsiteX21" fmla="*/ 141466 w 3640953"/>
              <a:gd name="connsiteY21" fmla="*/ 1336433 h 5788556"/>
              <a:gd name="connsiteX22" fmla="*/ 792 w 3640953"/>
              <a:gd name="connsiteY22" fmla="*/ 661182 h 5788556"/>
              <a:gd name="connsiteX23" fmla="*/ 141468 w 3640953"/>
              <a:gd name="connsiteY23" fmla="*/ 295423 h 5788556"/>
              <a:gd name="connsiteX24" fmla="*/ 14860 w 3640953"/>
              <a:gd name="connsiteY24" fmla="*/ 379829 h 5788556"/>
              <a:gd name="connsiteX25" fmla="*/ 268076 w 3640953"/>
              <a:gd name="connsiteY25" fmla="*/ 126609 h 5788556"/>
              <a:gd name="connsiteX26" fmla="*/ 856572 w 3640953"/>
              <a:gd name="connsiteY26" fmla="*/ 49238 h 5788556"/>
              <a:gd name="connsiteX0" fmla="*/ 856572 w 3648991"/>
              <a:gd name="connsiteY0" fmla="*/ 49238 h 5788556"/>
              <a:gd name="connsiteX1" fmla="*/ 1140275 w 3648991"/>
              <a:gd name="connsiteY1" fmla="*/ 0 h 5788556"/>
              <a:gd name="connsiteX2" fmla="*/ 1463833 w 3648991"/>
              <a:gd name="connsiteY2" fmla="*/ 14068 h 5788556"/>
              <a:gd name="connsiteX3" fmla="*/ 1576374 w 3648991"/>
              <a:gd name="connsiteY3" fmla="*/ 323558 h 5788556"/>
              <a:gd name="connsiteX4" fmla="*/ 2012473 w 3648991"/>
              <a:gd name="connsiteY4" fmla="*/ 478301 h 5788556"/>
              <a:gd name="connsiteX5" fmla="*/ 2265689 w 3648991"/>
              <a:gd name="connsiteY5" fmla="*/ 576777 h 5788556"/>
              <a:gd name="connsiteX6" fmla="*/ 2462639 w 3648991"/>
              <a:gd name="connsiteY6" fmla="*/ 337625 h 5788556"/>
              <a:gd name="connsiteX7" fmla="*/ 2786196 w 3648991"/>
              <a:gd name="connsiteY7" fmla="*/ 492370 h 5788556"/>
              <a:gd name="connsiteX8" fmla="*/ 3053483 w 3648991"/>
              <a:gd name="connsiteY8" fmla="*/ 520504 h 5788556"/>
              <a:gd name="connsiteX9" fmla="*/ 3250430 w 3648991"/>
              <a:gd name="connsiteY9" fmla="*/ 548642 h 5788556"/>
              <a:gd name="connsiteX10" fmla="*/ 3377038 w 3648991"/>
              <a:gd name="connsiteY10" fmla="*/ 1026942 h 5788556"/>
              <a:gd name="connsiteX11" fmla="*/ 3405173 w 3648991"/>
              <a:gd name="connsiteY11" fmla="*/ 1547447 h 5788556"/>
              <a:gd name="connsiteX12" fmla="*/ 3599772 w 3648991"/>
              <a:gd name="connsiteY12" fmla="*/ 2384475 h 5788556"/>
              <a:gd name="connsiteX13" fmla="*/ 2530628 w 3648991"/>
              <a:gd name="connsiteY13" fmla="*/ 5577841 h 5788556"/>
              <a:gd name="connsiteX14" fmla="*/ 1942132 w 3648991"/>
              <a:gd name="connsiteY14" fmla="*/ 4740813 h 5788556"/>
              <a:gd name="connsiteX15" fmla="*/ 1674845 w 3648991"/>
              <a:gd name="connsiteY15" fmla="*/ 4192172 h 5788556"/>
              <a:gd name="connsiteX16" fmla="*/ 1618575 w 3648991"/>
              <a:gd name="connsiteY16" fmla="*/ 4121833 h 5788556"/>
              <a:gd name="connsiteX17" fmla="*/ 1801456 w 3648991"/>
              <a:gd name="connsiteY17" fmla="*/ 3671669 h 5788556"/>
              <a:gd name="connsiteX18" fmla="*/ 1435695 w 3648991"/>
              <a:gd name="connsiteY18" fmla="*/ 3038621 h 5788556"/>
              <a:gd name="connsiteX19" fmla="*/ 1393492 w 3648991"/>
              <a:gd name="connsiteY19" fmla="*/ 2504050 h 5788556"/>
              <a:gd name="connsiteX20" fmla="*/ 547084 w 3648991"/>
              <a:gd name="connsiteY20" fmla="*/ 2243798 h 5788556"/>
              <a:gd name="connsiteX21" fmla="*/ 71129 w 3648991"/>
              <a:gd name="connsiteY21" fmla="*/ 2489983 h 5788556"/>
              <a:gd name="connsiteX22" fmla="*/ 141466 w 3648991"/>
              <a:gd name="connsiteY22" fmla="*/ 1336433 h 5788556"/>
              <a:gd name="connsiteX23" fmla="*/ 792 w 3648991"/>
              <a:gd name="connsiteY23" fmla="*/ 661182 h 5788556"/>
              <a:gd name="connsiteX24" fmla="*/ 141468 w 3648991"/>
              <a:gd name="connsiteY24" fmla="*/ 295423 h 5788556"/>
              <a:gd name="connsiteX25" fmla="*/ 14860 w 3648991"/>
              <a:gd name="connsiteY25" fmla="*/ 379829 h 5788556"/>
              <a:gd name="connsiteX26" fmla="*/ 268076 w 3648991"/>
              <a:gd name="connsiteY26" fmla="*/ 126609 h 5788556"/>
              <a:gd name="connsiteX27" fmla="*/ 856572 w 3648991"/>
              <a:gd name="connsiteY27" fmla="*/ 49238 h 5788556"/>
              <a:gd name="connsiteX0" fmla="*/ 856572 w 3670803"/>
              <a:gd name="connsiteY0" fmla="*/ 49238 h 5788556"/>
              <a:gd name="connsiteX1" fmla="*/ 1140275 w 3670803"/>
              <a:gd name="connsiteY1" fmla="*/ 0 h 5788556"/>
              <a:gd name="connsiteX2" fmla="*/ 1463833 w 3670803"/>
              <a:gd name="connsiteY2" fmla="*/ 14068 h 5788556"/>
              <a:gd name="connsiteX3" fmla="*/ 1576374 w 3670803"/>
              <a:gd name="connsiteY3" fmla="*/ 323558 h 5788556"/>
              <a:gd name="connsiteX4" fmla="*/ 2012473 w 3670803"/>
              <a:gd name="connsiteY4" fmla="*/ 478301 h 5788556"/>
              <a:gd name="connsiteX5" fmla="*/ 2265689 w 3670803"/>
              <a:gd name="connsiteY5" fmla="*/ 576777 h 5788556"/>
              <a:gd name="connsiteX6" fmla="*/ 2462639 w 3670803"/>
              <a:gd name="connsiteY6" fmla="*/ 337625 h 5788556"/>
              <a:gd name="connsiteX7" fmla="*/ 2786196 w 3670803"/>
              <a:gd name="connsiteY7" fmla="*/ 492370 h 5788556"/>
              <a:gd name="connsiteX8" fmla="*/ 3053483 w 3670803"/>
              <a:gd name="connsiteY8" fmla="*/ 520504 h 5788556"/>
              <a:gd name="connsiteX9" fmla="*/ 3250430 w 3670803"/>
              <a:gd name="connsiteY9" fmla="*/ 548642 h 5788556"/>
              <a:gd name="connsiteX10" fmla="*/ 3377038 w 3670803"/>
              <a:gd name="connsiteY10" fmla="*/ 1026942 h 5788556"/>
              <a:gd name="connsiteX11" fmla="*/ 3545850 w 3670803"/>
              <a:gd name="connsiteY11" fmla="*/ 1463041 h 5788556"/>
              <a:gd name="connsiteX12" fmla="*/ 3599772 w 3670803"/>
              <a:gd name="connsiteY12" fmla="*/ 2384475 h 5788556"/>
              <a:gd name="connsiteX13" fmla="*/ 2530628 w 3670803"/>
              <a:gd name="connsiteY13" fmla="*/ 5577841 h 5788556"/>
              <a:gd name="connsiteX14" fmla="*/ 1942132 w 3670803"/>
              <a:gd name="connsiteY14" fmla="*/ 4740813 h 5788556"/>
              <a:gd name="connsiteX15" fmla="*/ 1674845 w 3670803"/>
              <a:gd name="connsiteY15" fmla="*/ 4192172 h 5788556"/>
              <a:gd name="connsiteX16" fmla="*/ 1618575 w 3670803"/>
              <a:gd name="connsiteY16" fmla="*/ 4121833 h 5788556"/>
              <a:gd name="connsiteX17" fmla="*/ 1801456 w 3670803"/>
              <a:gd name="connsiteY17" fmla="*/ 3671669 h 5788556"/>
              <a:gd name="connsiteX18" fmla="*/ 1435695 w 3670803"/>
              <a:gd name="connsiteY18" fmla="*/ 3038621 h 5788556"/>
              <a:gd name="connsiteX19" fmla="*/ 1393492 w 3670803"/>
              <a:gd name="connsiteY19" fmla="*/ 2504050 h 5788556"/>
              <a:gd name="connsiteX20" fmla="*/ 547084 w 3670803"/>
              <a:gd name="connsiteY20" fmla="*/ 2243798 h 5788556"/>
              <a:gd name="connsiteX21" fmla="*/ 71129 w 3670803"/>
              <a:gd name="connsiteY21" fmla="*/ 2489983 h 5788556"/>
              <a:gd name="connsiteX22" fmla="*/ 141466 w 3670803"/>
              <a:gd name="connsiteY22" fmla="*/ 1336433 h 5788556"/>
              <a:gd name="connsiteX23" fmla="*/ 792 w 3670803"/>
              <a:gd name="connsiteY23" fmla="*/ 661182 h 5788556"/>
              <a:gd name="connsiteX24" fmla="*/ 141468 w 3670803"/>
              <a:gd name="connsiteY24" fmla="*/ 295423 h 5788556"/>
              <a:gd name="connsiteX25" fmla="*/ 14860 w 3670803"/>
              <a:gd name="connsiteY25" fmla="*/ 379829 h 5788556"/>
              <a:gd name="connsiteX26" fmla="*/ 268076 w 3670803"/>
              <a:gd name="connsiteY26" fmla="*/ 126609 h 5788556"/>
              <a:gd name="connsiteX27" fmla="*/ 856572 w 3670803"/>
              <a:gd name="connsiteY27" fmla="*/ 49238 h 5788556"/>
              <a:gd name="connsiteX0" fmla="*/ 856572 w 3711425"/>
              <a:gd name="connsiteY0" fmla="*/ 49238 h 5788556"/>
              <a:gd name="connsiteX1" fmla="*/ 1140275 w 3711425"/>
              <a:gd name="connsiteY1" fmla="*/ 0 h 5788556"/>
              <a:gd name="connsiteX2" fmla="*/ 1463833 w 3711425"/>
              <a:gd name="connsiteY2" fmla="*/ 14068 h 5788556"/>
              <a:gd name="connsiteX3" fmla="*/ 1576374 w 3711425"/>
              <a:gd name="connsiteY3" fmla="*/ 323558 h 5788556"/>
              <a:gd name="connsiteX4" fmla="*/ 2012473 w 3711425"/>
              <a:gd name="connsiteY4" fmla="*/ 478301 h 5788556"/>
              <a:gd name="connsiteX5" fmla="*/ 2265689 w 3711425"/>
              <a:gd name="connsiteY5" fmla="*/ 576777 h 5788556"/>
              <a:gd name="connsiteX6" fmla="*/ 2462639 w 3711425"/>
              <a:gd name="connsiteY6" fmla="*/ 337625 h 5788556"/>
              <a:gd name="connsiteX7" fmla="*/ 2786196 w 3711425"/>
              <a:gd name="connsiteY7" fmla="*/ 492370 h 5788556"/>
              <a:gd name="connsiteX8" fmla="*/ 3053483 w 3711425"/>
              <a:gd name="connsiteY8" fmla="*/ 520504 h 5788556"/>
              <a:gd name="connsiteX9" fmla="*/ 3250430 w 3711425"/>
              <a:gd name="connsiteY9" fmla="*/ 548642 h 5788556"/>
              <a:gd name="connsiteX10" fmla="*/ 3377038 w 3711425"/>
              <a:gd name="connsiteY10" fmla="*/ 1026942 h 5788556"/>
              <a:gd name="connsiteX11" fmla="*/ 3545850 w 3711425"/>
              <a:gd name="connsiteY11" fmla="*/ 1463041 h 5788556"/>
              <a:gd name="connsiteX12" fmla="*/ 3672459 w 3711425"/>
              <a:gd name="connsiteY12" fmla="*/ 1800665 h 5788556"/>
              <a:gd name="connsiteX13" fmla="*/ 3599772 w 3711425"/>
              <a:gd name="connsiteY13" fmla="*/ 2384475 h 5788556"/>
              <a:gd name="connsiteX14" fmla="*/ 2530628 w 3711425"/>
              <a:gd name="connsiteY14" fmla="*/ 5577841 h 5788556"/>
              <a:gd name="connsiteX15" fmla="*/ 1942132 w 3711425"/>
              <a:gd name="connsiteY15" fmla="*/ 4740813 h 5788556"/>
              <a:gd name="connsiteX16" fmla="*/ 1674845 w 3711425"/>
              <a:gd name="connsiteY16" fmla="*/ 4192172 h 5788556"/>
              <a:gd name="connsiteX17" fmla="*/ 1618575 w 3711425"/>
              <a:gd name="connsiteY17" fmla="*/ 4121833 h 5788556"/>
              <a:gd name="connsiteX18" fmla="*/ 1801456 w 3711425"/>
              <a:gd name="connsiteY18" fmla="*/ 3671669 h 5788556"/>
              <a:gd name="connsiteX19" fmla="*/ 1435695 w 3711425"/>
              <a:gd name="connsiteY19" fmla="*/ 3038621 h 5788556"/>
              <a:gd name="connsiteX20" fmla="*/ 1393492 w 3711425"/>
              <a:gd name="connsiteY20" fmla="*/ 2504050 h 5788556"/>
              <a:gd name="connsiteX21" fmla="*/ 547084 w 3711425"/>
              <a:gd name="connsiteY21" fmla="*/ 2243798 h 5788556"/>
              <a:gd name="connsiteX22" fmla="*/ 71129 w 3711425"/>
              <a:gd name="connsiteY22" fmla="*/ 2489983 h 5788556"/>
              <a:gd name="connsiteX23" fmla="*/ 141466 w 3711425"/>
              <a:gd name="connsiteY23" fmla="*/ 1336433 h 5788556"/>
              <a:gd name="connsiteX24" fmla="*/ 792 w 3711425"/>
              <a:gd name="connsiteY24" fmla="*/ 661182 h 5788556"/>
              <a:gd name="connsiteX25" fmla="*/ 141468 w 3711425"/>
              <a:gd name="connsiteY25" fmla="*/ 295423 h 5788556"/>
              <a:gd name="connsiteX26" fmla="*/ 14860 w 3711425"/>
              <a:gd name="connsiteY26" fmla="*/ 379829 h 5788556"/>
              <a:gd name="connsiteX27" fmla="*/ 268076 w 3711425"/>
              <a:gd name="connsiteY27" fmla="*/ 126609 h 5788556"/>
              <a:gd name="connsiteX28" fmla="*/ 856572 w 3711425"/>
              <a:gd name="connsiteY28" fmla="*/ 49238 h 5788556"/>
              <a:gd name="connsiteX0" fmla="*/ 856572 w 3784600"/>
              <a:gd name="connsiteY0" fmla="*/ 49238 h 5788556"/>
              <a:gd name="connsiteX1" fmla="*/ 1140275 w 3784600"/>
              <a:gd name="connsiteY1" fmla="*/ 0 h 5788556"/>
              <a:gd name="connsiteX2" fmla="*/ 1463833 w 3784600"/>
              <a:gd name="connsiteY2" fmla="*/ 14068 h 5788556"/>
              <a:gd name="connsiteX3" fmla="*/ 1576374 w 3784600"/>
              <a:gd name="connsiteY3" fmla="*/ 323558 h 5788556"/>
              <a:gd name="connsiteX4" fmla="*/ 2012473 w 3784600"/>
              <a:gd name="connsiteY4" fmla="*/ 478301 h 5788556"/>
              <a:gd name="connsiteX5" fmla="*/ 2265689 w 3784600"/>
              <a:gd name="connsiteY5" fmla="*/ 576777 h 5788556"/>
              <a:gd name="connsiteX6" fmla="*/ 2462639 w 3784600"/>
              <a:gd name="connsiteY6" fmla="*/ 337625 h 5788556"/>
              <a:gd name="connsiteX7" fmla="*/ 2786196 w 3784600"/>
              <a:gd name="connsiteY7" fmla="*/ 492370 h 5788556"/>
              <a:gd name="connsiteX8" fmla="*/ 3053483 w 3784600"/>
              <a:gd name="connsiteY8" fmla="*/ 520504 h 5788556"/>
              <a:gd name="connsiteX9" fmla="*/ 3250430 w 3784600"/>
              <a:gd name="connsiteY9" fmla="*/ 548642 h 5788556"/>
              <a:gd name="connsiteX10" fmla="*/ 3377038 w 3784600"/>
              <a:gd name="connsiteY10" fmla="*/ 1026942 h 5788556"/>
              <a:gd name="connsiteX11" fmla="*/ 3545850 w 3784600"/>
              <a:gd name="connsiteY11" fmla="*/ 1463041 h 5788556"/>
              <a:gd name="connsiteX12" fmla="*/ 3672459 w 3784600"/>
              <a:gd name="connsiteY12" fmla="*/ 1800665 h 5788556"/>
              <a:gd name="connsiteX13" fmla="*/ 3599772 w 3784600"/>
              <a:gd name="connsiteY13" fmla="*/ 2384475 h 5788556"/>
              <a:gd name="connsiteX14" fmla="*/ 2530628 w 3784600"/>
              <a:gd name="connsiteY14" fmla="*/ 5577841 h 5788556"/>
              <a:gd name="connsiteX15" fmla="*/ 1942132 w 3784600"/>
              <a:gd name="connsiteY15" fmla="*/ 4740813 h 5788556"/>
              <a:gd name="connsiteX16" fmla="*/ 1674845 w 3784600"/>
              <a:gd name="connsiteY16" fmla="*/ 4192172 h 5788556"/>
              <a:gd name="connsiteX17" fmla="*/ 1618575 w 3784600"/>
              <a:gd name="connsiteY17" fmla="*/ 4121833 h 5788556"/>
              <a:gd name="connsiteX18" fmla="*/ 1801456 w 3784600"/>
              <a:gd name="connsiteY18" fmla="*/ 3671669 h 5788556"/>
              <a:gd name="connsiteX19" fmla="*/ 1435695 w 3784600"/>
              <a:gd name="connsiteY19" fmla="*/ 3038621 h 5788556"/>
              <a:gd name="connsiteX20" fmla="*/ 1393492 w 3784600"/>
              <a:gd name="connsiteY20" fmla="*/ 2504050 h 5788556"/>
              <a:gd name="connsiteX21" fmla="*/ 547084 w 3784600"/>
              <a:gd name="connsiteY21" fmla="*/ 2243798 h 5788556"/>
              <a:gd name="connsiteX22" fmla="*/ 71129 w 3784600"/>
              <a:gd name="connsiteY22" fmla="*/ 2489983 h 5788556"/>
              <a:gd name="connsiteX23" fmla="*/ 141466 w 3784600"/>
              <a:gd name="connsiteY23" fmla="*/ 1336433 h 5788556"/>
              <a:gd name="connsiteX24" fmla="*/ 792 w 3784600"/>
              <a:gd name="connsiteY24" fmla="*/ 661182 h 5788556"/>
              <a:gd name="connsiteX25" fmla="*/ 141468 w 3784600"/>
              <a:gd name="connsiteY25" fmla="*/ 295423 h 5788556"/>
              <a:gd name="connsiteX26" fmla="*/ 14860 w 3784600"/>
              <a:gd name="connsiteY26" fmla="*/ 379829 h 5788556"/>
              <a:gd name="connsiteX27" fmla="*/ 268076 w 3784600"/>
              <a:gd name="connsiteY27" fmla="*/ 126609 h 5788556"/>
              <a:gd name="connsiteX28" fmla="*/ 856572 w 3784600"/>
              <a:gd name="connsiteY28" fmla="*/ 49238 h 5788556"/>
              <a:gd name="connsiteX0" fmla="*/ 856572 w 3803188"/>
              <a:gd name="connsiteY0" fmla="*/ 49238 h 5788556"/>
              <a:gd name="connsiteX1" fmla="*/ 1140275 w 3803188"/>
              <a:gd name="connsiteY1" fmla="*/ 0 h 5788556"/>
              <a:gd name="connsiteX2" fmla="*/ 1463833 w 3803188"/>
              <a:gd name="connsiteY2" fmla="*/ 14068 h 5788556"/>
              <a:gd name="connsiteX3" fmla="*/ 1576374 w 3803188"/>
              <a:gd name="connsiteY3" fmla="*/ 323558 h 5788556"/>
              <a:gd name="connsiteX4" fmla="*/ 2012473 w 3803188"/>
              <a:gd name="connsiteY4" fmla="*/ 478301 h 5788556"/>
              <a:gd name="connsiteX5" fmla="*/ 2265689 w 3803188"/>
              <a:gd name="connsiteY5" fmla="*/ 576777 h 5788556"/>
              <a:gd name="connsiteX6" fmla="*/ 2462639 w 3803188"/>
              <a:gd name="connsiteY6" fmla="*/ 337625 h 5788556"/>
              <a:gd name="connsiteX7" fmla="*/ 2786196 w 3803188"/>
              <a:gd name="connsiteY7" fmla="*/ 492370 h 5788556"/>
              <a:gd name="connsiteX8" fmla="*/ 3053483 w 3803188"/>
              <a:gd name="connsiteY8" fmla="*/ 520504 h 5788556"/>
              <a:gd name="connsiteX9" fmla="*/ 3250430 w 3803188"/>
              <a:gd name="connsiteY9" fmla="*/ 548642 h 5788556"/>
              <a:gd name="connsiteX10" fmla="*/ 3377038 w 3803188"/>
              <a:gd name="connsiteY10" fmla="*/ 1026942 h 5788556"/>
              <a:gd name="connsiteX11" fmla="*/ 3545850 w 3803188"/>
              <a:gd name="connsiteY11" fmla="*/ 1463041 h 5788556"/>
              <a:gd name="connsiteX12" fmla="*/ 3700594 w 3803188"/>
              <a:gd name="connsiteY12" fmla="*/ 1786597 h 5788556"/>
              <a:gd name="connsiteX13" fmla="*/ 3599772 w 3803188"/>
              <a:gd name="connsiteY13" fmla="*/ 2384475 h 5788556"/>
              <a:gd name="connsiteX14" fmla="*/ 2530628 w 3803188"/>
              <a:gd name="connsiteY14" fmla="*/ 5577841 h 5788556"/>
              <a:gd name="connsiteX15" fmla="*/ 1942132 w 3803188"/>
              <a:gd name="connsiteY15" fmla="*/ 4740813 h 5788556"/>
              <a:gd name="connsiteX16" fmla="*/ 1674845 w 3803188"/>
              <a:gd name="connsiteY16" fmla="*/ 4192172 h 5788556"/>
              <a:gd name="connsiteX17" fmla="*/ 1618575 w 3803188"/>
              <a:gd name="connsiteY17" fmla="*/ 4121833 h 5788556"/>
              <a:gd name="connsiteX18" fmla="*/ 1801456 w 3803188"/>
              <a:gd name="connsiteY18" fmla="*/ 3671669 h 5788556"/>
              <a:gd name="connsiteX19" fmla="*/ 1435695 w 3803188"/>
              <a:gd name="connsiteY19" fmla="*/ 3038621 h 5788556"/>
              <a:gd name="connsiteX20" fmla="*/ 1393492 w 3803188"/>
              <a:gd name="connsiteY20" fmla="*/ 2504050 h 5788556"/>
              <a:gd name="connsiteX21" fmla="*/ 547084 w 3803188"/>
              <a:gd name="connsiteY21" fmla="*/ 2243798 h 5788556"/>
              <a:gd name="connsiteX22" fmla="*/ 71129 w 3803188"/>
              <a:gd name="connsiteY22" fmla="*/ 2489983 h 5788556"/>
              <a:gd name="connsiteX23" fmla="*/ 141466 w 3803188"/>
              <a:gd name="connsiteY23" fmla="*/ 1336433 h 5788556"/>
              <a:gd name="connsiteX24" fmla="*/ 792 w 3803188"/>
              <a:gd name="connsiteY24" fmla="*/ 661182 h 5788556"/>
              <a:gd name="connsiteX25" fmla="*/ 141468 w 3803188"/>
              <a:gd name="connsiteY25" fmla="*/ 295423 h 5788556"/>
              <a:gd name="connsiteX26" fmla="*/ 14860 w 3803188"/>
              <a:gd name="connsiteY26" fmla="*/ 379829 h 5788556"/>
              <a:gd name="connsiteX27" fmla="*/ 268076 w 3803188"/>
              <a:gd name="connsiteY27" fmla="*/ 126609 h 5788556"/>
              <a:gd name="connsiteX28" fmla="*/ 856572 w 3803188"/>
              <a:gd name="connsiteY28" fmla="*/ 49238 h 5788556"/>
              <a:gd name="connsiteX0" fmla="*/ 856572 w 4038836"/>
              <a:gd name="connsiteY0" fmla="*/ 49238 h 5788556"/>
              <a:gd name="connsiteX1" fmla="*/ 1140275 w 4038836"/>
              <a:gd name="connsiteY1" fmla="*/ 0 h 5788556"/>
              <a:gd name="connsiteX2" fmla="*/ 1463833 w 4038836"/>
              <a:gd name="connsiteY2" fmla="*/ 14068 h 5788556"/>
              <a:gd name="connsiteX3" fmla="*/ 1576374 w 4038836"/>
              <a:gd name="connsiteY3" fmla="*/ 323558 h 5788556"/>
              <a:gd name="connsiteX4" fmla="*/ 2012473 w 4038836"/>
              <a:gd name="connsiteY4" fmla="*/ 478301 h 5788556"/>
              <a:gd name="connsiteX5" fmla="*/ 2265689 w 4038836"/>
              <a:gd name="connsiteY5" fmla="*/ 576777 h 5788556"/>
              <a:gd name="connsiteX6" fmla="*/ 2462639 w 4038836"/>
              <a:gd name="connsiteY6" fmla="*/ 337625 h 5788556"/>
              <a:gd name="connsiteX7" fmla="*/ 2786196 w 4038836"/>
              <a:gd name="connsiteY7" fmla="*/ 492370 h 5788556"/>
              <a:gd name="connsiteX8" fmla="*/ 3053483 w 4038836"/>
              <a:gd name="connsiteY8" fmla="*/ 520504 h 5788556"/>
              <a:gd name="connsiteX9" fmla="*/ 3250430 w 4038836"/>
              <a:gd name="connsiteY9" fmla="*/ 548642 h 5788556"/>
              <a:gd name="connsiteX10" fmla="*/ 3377038 w 4038836"/>
              <a:gd name="connsiteY10" fmla="*/ 1026942 h 5788556"/>
              <a:gd name="connsiteX11" fmla="*/ 3545850 w 4038836"/>
              <a:gd name="connsiteY11" fmla="*/ 1463041 h 5788556"/>
              <a:gd name="connsiteX12" fmla="*/ 3700594 w 4038836"/>
              <a:gd name="connsiteY12" fmla="*/ 1786597 h 5788556"/>
              <a:gd name="connsiteX13" fmla="*/ 4038218 w 4038836"/>
              <a:gd name="connsiteY13" fmla="*/ 2124222 h 5788556"/>
              <a:gd name="connsiteX14" fmla="*/ 3599772 w 4038836"/>
              <a:gd name="connsiteY14" fmla="*/ 2384475 h 5788556"/>
              <a:gd name="connsiteX15" fmla="*/ 2530628 w 4038836"/>
              <a:gd name="connsiteY15" fmla="*/ 5577841 h 5788556"/>
              <a:gd name="connsiteX16" fmla="*/ 1942132 w 4038836"/>
              <a:gd name="connsiteY16" fmla="*/ 4740813 h 5788556"/>
              <a:gd name="connsiteX17" fmla="*/ 1674845 w 4038836"/>
              <a:gd name="connsiteY17" fmla="*/ 4192172 h 5788556"/>
              <a:gd name="connsiteX18" fmla="*/ 1618575 w 4038836"/>
              <a:gd name="connsiteY18" fmla="*/ 4121833 h 5788556"/>
              <a:gd name="connsiteX19" fmla="*/ 1801456 w 4038836"/>
              <a:gd name="connsiteY19" fmla="*/ 3671669 h 5788556"/>
              <a:gd name="connsiteX20" fmla="*/ 1435695 w 4038836"/>
              <a:gd name="connsiteY20" fmla="*/ 3038621 h 5788556"/>
              <a:gd name="connsiteX21" fmla="*/ 1393492 w 4038836"/>
              <a:gd name="connsiteY21" fmla="*/ 2504050 h 5788556"/>
              <a:gd name="connsiteX22" fmla="*/ 547084 w 4038836"/>
              <a:gd name="connsiteY22" fmla="*/ 2243798 h 5788556"/>
              <a:gd name="connsiteX23" fmla="*/ 71129 w 4038836"/>
              <a:gd name="connsiteY23" fmla="*/ 2489983 h 5788556"/>
              <a:gd name="connsiteX24" fmla="*/ 141466 w 4038836"/>
              <a:gd name="connsiteY24" fmla="*/ 1336433 h 5788556"/>
              <a:gd name="connsiteX25" fmla="*/ 792 w 4038836"/>
              <a:gd name="connsiteY25" fmla="*/ 661182 h 5788556"/>
              <a:gd name="connsiteX26" fmla="*/ 141468 w 4038836"/>
              <a:gd name="connsiteY26" fmla="*/ 295423 h 5788556"/>
              <a:gd name="connsiteX27" fmla="*/ 14860 w 4038836"/>
              <a:gd name="connsiteY27" fmla="*/ 379829 h 5788556"/>
              <a:gd name="connsiteX28" fmla="*/ 268076 w 4038836"/>
              <a:gd name="connsiteY28" fmla="*/ 126609 h 5788556"/>
              <a:gd name="connsiteX29" fmla="*/ 856572 w 4038836"/>
              <a:gd name="connsiteY29" fmla="*/ 49238 h 5788556"/>
              <a:gd name="connsiteX0" fmla="*/ 856572 w 4039138"/>
              <a:gd name="connsiteY0" fmla="*/ 49238 h 5788556"/>
              <a:gd name="connsiteX1" fmla="*/ 1140275 w 4039138"/>
              <a:gd name="connsiteY1" fmla="*/ 0 h 5788556"/>
              <a:gd name="connsiteX2" fmla="*/ 1463833 w 4039138"/>
              <a:gd name="connsiteY2" fmla="*/ 14068 h 5788556"/>
              <a:gd name="connsiteX3" fmla="*/ 1576374 w 4039138"/>
              <a:gd name="connsiteY3" fmla="*/ 323558 h 5788556"/>
              <a:gd name="connsiteX4" fmla="*/ 2012473 w 4039138"/>
              <a:gd name="connsiteY4" fmla="*/ 478301 h 5788556"/>
              <a:gd name="connsiteX5" fmla="*/ 2265689 w 4039138"/>
              <a:gd name="connsiteY5" fmla="*/ 576777 h 5788556"/>
              <a:gd name="connsiteX6" fmla="*/ 2462639 w 4039138"/>
              <a:gd name="connsiteY6" fmla="*/ 337625 h 5788556"/>
              <a:gd name="connsiteX7" fmla="*/ 2786196 w 4039138"/>
              <a:gd name="connsiteY7" fmla="*/ 492370 h 5788556"/>
              <a:gd name="connsiteX8" fmla="*/ 3053483 w 4039138"/>
              <a:gd name="connsiteY8" fmla="*/ 520504 h 5788556"/>
              <a:gd name="connsiteX9" fmla="*/ 3250430 w 4039138"/>
              <a:gd name="connsiteY9" fmla="*/ 548642 h 5788556"/>
              <a:gd name="connsiteX10" fmla="*/ 3377038 w 4039138"/>
              <a:gd name="connsiteY10" fmla="*/ 1026942 h 5788556"/>
              <a:gd name="connsiteX11" fmla="*/ 3545850 w 4039138"/>
              <a:gd name="connsiteY11" fmla="*/ 1463041 h 5788556"/>
              <a:gd name="connsiteX12" fmla="*/ 3813135 w 4039138"/>
              <a:gd name="connsiteY12" fmla="*/ 1786597 h 5788556"/>
              <a:gd name="connsiteX13" fmla="*/ 4038218 w 4039138"/>
              <a:gd name="connsiteY13" fmla="*/ 2124222 h 5788556"/>
              <a:gd name="connsiteX14" fmla="*/ 3599772 w 4039138"/>
              <a:gd name="connsiteY14" fmla="*/ 2384475 h 5788556"/>
              <a:gd name="connsiteX15" fmla="*/ 2530628 w 4039138"/>
              <a:gd name="connsiteY15" fmla="*/ 5577841 h 5788556"/>
              <a:gd name="connsiteX16" fmla="*/ 1942132 w 4039138"/>
              <a:gd name="connsiteY16" fmla="*/ 4740813 h 5788556"/>
              <a:gd name="connsiteX17" fmla="*/ 1674845 w 4039138"/>
              <a:gd name="connsiteY17" fmla="*/ 4192172 h 5788556"/>
              <a:gd name="connsiteX18" fmla="*/ 1618575 w 4039138"/>
              <a:gd name="connsiteY18" fmla="*/ 4121833 h 5788556"/>
              <a:gd name="connsiteX19" fmla="*/ 1801456 w 4039138"/>
              <a:gd name="connsiteY19" fmla="*/ 3671669 h 5788556"/>
              <a:gd name="connsiteX20" fmla="*/ 1435695 w 4039138"/>
              <a:gd name="connsiteY20" fmla="*/ 3038621 h 5788556"/>
              <a:gd name="connsiteX21" fmla="*/ 1393492 w 4039138"/>
              <a:gd name="connsiteY21" fmla="*/ 2504050 h 5788556"/>
              <a:gd name="connsiteX22" fmla="*/ 547084 w 4039138"/>
              <a:gd name="connsiteY22" fmla="*/ 2243798 h 5788556"/>
              <a:gd name="connsiteX23" fmla="*/ 71129 w 4039138"/>
              <a:gd name="connsiteY23" fmla="*/ 2489983 h 5788556"/>
              <a:gd name="connsiteX24" fmla="*/ 141466 w 4039138"/>
              <a:gd name="connsiteY24" fmla="*/ 1336433 h 5788556"/>
              <a:gd name="connsiteX25" fmla="*/ 792 w 4039138"/>
              <a:gd name="connsiteY25" fmla="*/ 661182 h 5788556"/>
              <a:gd name="connsiteX26" fmla="*/ 141468 w 4039138"/>
              <a:gd name="connsiteY26" fmla="*/ 295423 h 5788556"/>
              <a:gd name="connsiteX27" fmla="*/ 14860 w 4039138"/>
              <a:gd name="connsiteY27" fmla="*/ 379829 h 5788556"/>
              <a:gd name="connsiteX28" fmla="*/ 268076 w 4039138"/>
              <a:gd name="connsiteY28" fmla="*/ 126609 h 5788556"/>
              <a:gd name="connsiteX29" fmla="*/ 856572 w 4039138"/>
              <a:gd name="connsiteY29" fmla="*/ 49238 h 5788556"/>
              <a:gd name="connsiteX0" fmla="*/ 856572 w 4166749"/>
              <a:gd name="connsiteY0" fmla="*/ 49238 h 5788556"/>
              <a:gd name="connsiteX1" fmla="*/ 1140275 w 4166749"/>
              <a:gd name="connsiteY1" fmla="*/ 0 h 5788556"/>
              <a:gd name="connsiteX2" fmla="*/ 1463833 w 4166749"/>
              <a:gd name="connsiteY2" fmla="*/ 14068 h 5788556"/>
              <a:gd name="connsiteX3" fmla="*/ 1576374 w 4166749"/>
              <a:gd name="connsiteY3" fmla="*/ 323558 h 5788556"/>
              <a:gd name="connsiteX4" fmla="*/ 2012473 w 4166749"/>
              <a:gd name="connsiteY4" fmla="*/ 478301 h 5788556"/>
              <a:gd name="connsiteX5" fmla="*/ 2265689 w 4166749"/>
              <a:gd name="connsiteY5" fmla="*/ 576777 h 5788556"/>
              <a:gd name="connsiteX6" fmla="*/ 2462639 w 4166749"/>
              <a:gd name="connsiteY6" fmla="*/ 337625 h 5788556"/>
              <a:gd name="connsiteX7" fmla="*/ 2786196 w 4166749"/>
              <a:gd name="connsiteY7" fmla="*/ 492370 h 5788556"/>
              <a:gd name="connsiteX8" fmla="*/ 3053483 w 4166749"/>
              <a:gd name="connsiteY8" fmla="*/ 520504 h 5788556"/>
              <a:gd name="connsiteX9" fmla="*/ 3250430 w 4166749"/>
              <a:gd name="connsiteY9" fmla="*/ 548642 h 5788556"/>
              <a:gd name="connsiteX10" fmla="*/ 3377038 w 4166749"/>
              <a:gd name="connsiteY10" fmla="*/ 1026942 h 5788556"/>
              <a:gd name="connsiteX11" fmla="*/ 3545850 w 4166749"/>
              <a:gd name="connsiteY11" fmla="*/ 1463041 h 5788556"/>
              <a:gd name="connsiteX12" fmla="*/ 3813135 w 4166749"/>
              <a:gd name="connsiteY12" fmla="*/ 1786597 h 5788556"/>
              <a:gd name="connsiteX13" fmla="*/ 4038218 w 4166749"/>
              <a:gd name="connsiteY13" fmla="*/ 2124222 h 5788556"/>
              <a:gd name="connsiteX14" fmla="*/ 4150760 w 4166749"/>
              <a:gd name="connsiteY14" fmla="*/ 2743200 h 5788556"/>
              <a:gd name="connsiteX15" fmla="*/ 3599772 w 4166749"/>
              <a:gd name="connsiteY15" fmla="*/ 2384475 h 5788556"/>
              <a:gd name="connsiteX16" fmla="*/ 2530628 w 4166749"/>
              <a:gd name="connsiteY16" fmla="*/ 5577841 h 5788556"/>
              <a:gd name="connsiteX17" fmla="*/ 1942132 w 4166749"/>
              <a:gd name="connsiteY17" fmla="*/ 4740813 h 5788556"/>
              <a:gd name="connsiteX18" fmla="*/ 1674845 w 4166749"/>
              <a:gd name="connsiteY18" fmla="*/ 4192172 h 5788556"/>
              <a:gd name="connsiteX19" fmla="*/ 1618575 w 4166749"/>
              <a:gd name="connsiteY19" fmla="*/ 4121833 h 5788556"/>
              <a:gd name="connsiteX20" fmla="*/ 1801456 w 4166749"/>
              <a:gd name="connsiteY20" fmla="*/ 3671669 h 5788556"/>
              <a:gd name="connsiteX21" fmla="*/ 1435695 w 4166749"/>
              <a:gd name="connsiteY21" fmla="*/ 3038621 h 5788556"/>
              <a:gd name="connsiteX22" fmla="*/ 1393492 w 4166749"/>
              <a:gd name="connsiteY22" fmla="*/ 2504050 h 5788556"/>
              <a:gd name="connsiteX23" fmla="*/ 547084 w 4166749"/>
              <a:gd name="connsiteY23" fmla="*/ 2243798 h 5788556"/>
              <a:gd name="connsiteX24" fmla="*/ 71129 w 4166749"/>
              <a:gd name="connsiteY24" fmla="*/ 2489983 h 5788556"/>
              <a:gd name="connsiteX25" fmla="*/ 141466 w 4166749"/>
              <a:gd name="connsiteY25" fmla="*/ 1336433 h 5788556"/>
              <a:gd name="connsiteX26" fmla="*/ 792 w 4166749"/>
              <a:gd name="connsiteY26" fmla="*/ 661182 h 5788556"/>
              <a:gd name="connsiteX27" fmla="*/ 141468 w 4166749"/>
              <a:gd name="connsiteY27" fmla="*/ 295423 h 5788556"/>
              <a:gd name="connsiteX28" fmla="*/ 14860 w 4166749"/>
              <a:gd name="connsiteY28" fmla="*/ 379829 h 5788556"/>
              <a:gd name="connsiteX29" fmla="*/ 268076 w 4166749"/>
              <a:gd name="connsiteY29" fmla="*/ 126609 h 5788556"/>
              <a:gd name="connsiteX30" fmla="*/ 856572 w 4166749"/>
              <a:gd name="connsiteY3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772 w 4573505"/>
              <a:gd name="connsiteY16" fmla="*/ 2384475 h 5788556"/>
              <a:gd name="connsiteX17" fmla="*/ 2530628 w 4573505"/>
              <a:gd name="connsiteY17" fmla="*/ 5577841 h 5788556"/>
              <a:gd name="connsiteX18" fmla="*/ 1942132 w 4573505"/>
              <a:gd name="connsiteY18" fmla="*/ 4740813 h 5788556"/>
              <a:gd name="connsiteX19" fmla="*/ 1674845 w 4573505"/>
              <a:gd name="connsiteY19" fmla="*/ 4192172 h 5788556"/>
              <a:gd name="connsiteX20" fmla="*/ 1618575 w 4573505"/>
              <a:gd name="connsiteY20" fmla="*/ 4121833 h 5788556"/>
              <a:gd name="connsiteX21" fmla="*/ 1801456 w 4573505"/>
              <a:gd name="connsiteY21" fmla="*/ 3671669 h 5788556"/>
              <a:gd name="connsiteX22" fmla="*/ 1435695 w 4573505"/>
              <a:gd name="connsiteY22" fmla="*/ 3038621 h 5788556"/>
              <a:gd name="connsiteX23" fmla="*/ 1393492 w 4573505"/>
              <a:gd name="connsiteY23" fmla="*/ 2504050 h 5788556"/>
              <a:gd name="connsiteX24" fmla="*/ 547084 w 4573505"/>
              <a:gd name="connsiteY24" fmla="*/ 2243798 h 5788556"/>
              <a:gd name="connsiteX25" fmla="*/ 71129 w 4573505"/>
              <a:gd name="connsiteY25" fmla="*/ 2489983 h 5788556"/>
              <a:gd name="connsiteX26" fmla="*/ 141466 w 4573505"/>
              <a:gd name="connsiteY26" fmla="*/ 1336433 h 5788556"/>
              <a:gd name="connsiteX27" fmla="*/ 792 w 4573505"/>
              <a:gd name="connsiteY27" fmla="*/ 661182 h 5788556"/>
              <a:gd name="connsiteX28" fmla="*/ 141468 w 4573505"/>
              <a:gd name="connsiteY28" fmla="*/ 295423 h 5788556"/>
              <a:gd name="connsiteX29" fmla="*/ 14860 w 4573505"/>
              <a:gd name="connsiteY29" fmla="*/ 379829 h 5788556"/>
              <a:gd name="connsiteX30" fmla="*/ 268076 w 4573505"/>
              <a:gd name="connsiteY30" fmla="*/ 126609 h 5788556"/>
              <a:gd name="connsiteX31" fmla="*/ 856572 w 4573505"/>
              <a:gd name="connsiteY3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2530628 w 4573505"/>
              <a:gd name="connsiteY17" fmla="*/ 5577841 h 5788556"/>
              <a:gd name="connsiteX18" fmla="*/ 1942132 w 4573505"/>
              <a:gd name="connsiteY18" fmla="*/ 4740813 h 5788556"/>
              <a:gd name="connsiteX19" fmla="*/ 1674845 w 4573505"/>
              <a:gd name="connsiteY19" fmla="*/ 4192172 h 5788556"/>
              <a:gd name="connsiteX20" fmla="*/ 1618575 w 4573505"/>
              <a:gd name="connsiteY20" fmla="*/ 4121833 h 5788556"/>
              <a:gd name="connsiteX21" fmla="*/ 1801456 w 4573505"/>
              <a:gd name="connsiteY21" fmla="*/ 3671669 h 5788556"/>
              <a:gd name="connsiteX22" fmla="*/ 1435695 w 4573505"/>
              <a:gd name="connsiteY22" fmla="*/ 3038621 h 5788556"/>
              <a:gd name="connsiteX23" fmla="*/ 1393492 w 4573505"/>
              <a:gd name="connsiteY23" fmla="*/ 2504050 h 5788556"/>
              <a:gd name="connsiteX24" fmla="*/ 547084 w 4573505"/>
              <a:gd name="connsiteY24" fmla="*/ 2243798 h 5788556"/>
              <a:gd name="connsiteX25" fmla="*/ 71129 w 4573505"/>
              <a:gd name="connsiteY25" fmla="*/ 2489983 h 5788556"/>
              <a:gd name="connsiteX26" fmla="*/ 141466 w 4573505"/>
              <a:gd name="connsiteY26" fmla="*/ 1336433 h 5788556"/>
              <a:gd name="connsiteX27" fmla="*/ 792 w 4573505"/>
              <a:gd name="connsiteY27" fmla="*/ 661182 h 5788556"/>
              <a:gd name="connsiteX28" fmla="*/ 141468 w 4573505"/>
              <a:gd name="connsiteY28" fmla="*/ 295423 h 5788556"/>
              <a:gd name="connsiteX29" fmla="*/ 14860 w 4573505"/>
              <a:gd name="connsiteY29" fmla="*/ 379829 h 5788556"/>
              <a:gd name="connsiteX30" fmla="*/ 268076 w 4573505"/>
              <a:gd name="connsiteY30" fmla="*/ 126609 h 5788556"/>
              <a:gd name="connsiteX31" fmla="*/ 856572 w 4573505"/>
              <a:gd name="connsiteY3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2530628 w 4573505"/>
              <a:gd name="connsiteY18" fmla="*/ 5577841 h 5788556"/>
              <a:gd name="connsiteX19" fmla="*/ 1942132 w 4573505"/>
              <a:gd name="connsiteY19" fmla="*/ 4740813 h 5788556"/>
              <a:gd name="connsiteX20" fmla="*/ 1674845 w 4573505"/>
              <a:gd name="connsiteY20" fmla="*/ 4192172 h 5788556"/>
              <a:gd name="connsiteX21" fmla="*/ 1618575 w 4573505"/>
              <a:gd name="connsiteY21" fmla="*/ 4121833 h 5788556"/>
              <a:gd name="connsiteX22" fmla="*/ 1801456 w 4573505"/>
              <a:gd name="connsiteY22" fmla="*/ 3671669 h 5788556"/>
              <a:gd name="connsiteX23" fmla="*/ 1435695 w 4573505"/>
              <a:gd name="connsiteY23" fmla="*/ 3038621 h 5788556"/>
              <a:gd name="connsiteX24" fmla="*/ 1393492 w 4573505"/>
              <a:gd name="connsiteY24" fmla="*/ 2504050 h 5788556"/>
              <a:gd name="connsiteX25" fmla="*/ 547084 w 4573505"/>
              <a:gd name="connsiteY25" fmla="*/ 2243798 h 5788556"/>
              <a:gd name="connsiteX26" fmla="*/ 71129 w 4573505"/>
              <a:gd name="connsiteY26" fmla="*/ 2489983 h 5788556"/>
              <a:gd name="connsiteX27" fmla="*/ 141466 w 4573505"/>
              <a:gd name="connsiteY27" fmla="*/ 1336433 h 5788556"/>
              <a:gd name="connsiteX28" fmla="*/ 792 w 4573505"/>
              <a:gd name="connsiteY28" fmla="*/ 661182 h 5788556"/>
              <a:gd name="connsiteX29" fmla="*/ 141468 w 4573505"/>
              <a:gd name="connsiteY29" fmla="*/ 295423 h 5788556"/>
              <a:gd name="connsiteX30" fmla="*/ 14860 w 4573505"/>
              <a:gd name="connsiteY30" fmla="*/ 379829 h 5788556"/>
              <a:gd name="connsiteX31" fmla="*/ 268076 w 4573505"/>
              <a:gd name="connsiteY31" fmla="*/ 126609 h 5788556"/>
              <a:gd name="connsiteX32" fmla="*/ 856572 w 4573505"/>
              <a:gd name="connsiteY3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2530628 w 4573505"/>
              <a:gd name="connsiteY19" fmla="*/ 5577841 h 5788556"/>
              <a:gd name="connsiteX20" fmla="*/ 1942132 w 4573505"/>
              <a:gd name="connsiteY20" fmla="*/ 4740813 h 5788556"/>
              <a:gd name="connsiteX21" fmla="*/ 1674845 w 4573505"/>
              <a:gd name="connsiteY21" fmla="*/ 4192172 h 5788556"/>
              <a:gd name="connsiteX22" fmla="*/ 1618575 w 4573505"/>
              <a:gd name="connsiteY22" fmla="*/ 4121833 h 5788556"/>
              <a:gd name="connsiteX23" fmla="*/ 1801456 w 4573505"/>
              <a:gd name="connsiteY23" fmla="*/ 3671669 h 5788556"/>
              <a:gd name="connsiteX24" fmla="*/ 1435695 w 4573505"/>
              <a:gd name="connsiteY24" fmla="*/ 3038621 h 5788556"/>
              <a:gd name="connsiteX25" fmla="*/ 1393492 w 4573505"/>
              <a:gd name="connsiteY25" fmla="*/ 2504050 h 5788556"/>
              <a:gd name="connsiteX26" fmla="*/ 547084 w 4573505"/>
              <a:gd name="connsiteY26" fmla="*/ 2243798 h 5788556"/>
              <a:gd name="connsiteX27" fmla="*/ 71129 w 4573505"/>
              <a:gd name="connsiteY27" fmla="*/ 2489983 h 5788556"/>
              <a:gd name="connsiteX28" fmla="*/ 141466 w 4573505"/>
              <a:gd name="connsiteY28" fmla="*/ 1336433 h 5788556"/>
              <a:gd name="connsiteX29" fmla="*/ 792 w 4573505"/>
              <a:gd name="connsiteY29" fmla="*/ 661182 h 5788556"/>
              <a:gd name="connsiteX30" fmla="*/ 141468 w 4573505"/>
              <a:gd name="connsiteY30" fmla="*/ 295423 h 5788556"/>
              <a:gd name="connsiteX31" fmla="*/ 14860 w 4573505"/>
              <a:gd name="connsiteY31" fmla="*/ 379829 h 5788556"/>
              <a:gd name="connsiteX32" fmla="*/ 268076 w 4573505"/>
              <a:gd name="connsiteY32" fmla="*/ 126609 h 5788556"/>
              <a:gd name="connsiteX33" fmla="*/ 856572 w 4573505"/>
              <a:gd name="connsiteY3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123818 w 4573505"/>
              <a:gd name="connsiteY19" fmla="*/ 4346917 h 5788556"/>
              <a:gd name="connsiteX20" fmla="*/ 2530628 w 4573505"/>
              <a:gd name="connsiteY20" fmla="*/ 5577841 h 5788556"/>
              <a:gd name="connsiteX21" fmla="*/ 1942132 w 4573505"/>
              <a:gd name="connsiteY21" fmla="*/ 4740813 h 5788556"/>
              <a:gd name="connsiteX22" fmla="*/ 1674845 w 4573505"/>
              <a:gd name="connsiteY22" fmla="*/ 4192172 h 5788556"/>
              <a:gd name="connsiteX23" fmla="*/ 1618575 w 4573505"/>
              <a:gd name="connsiteY23" fmla="*/ 4121833 h 5788556"/>
              <a:gd name="connsiteX24" fmla="*/ 1801456 w 4573505"/>
              <a:gd name="connsiteY24" fmla="*/ 3671669 h 5788556"/>
              <a:gd name="connsiteX25" fmla="*/ 1435695 w 4573505"/>
              <a:gd name="connsiteY25" fmla="*/ 3038621 h 5788556"/>
              <a:gd name="connsiteX26" fmla="*/ 1393492 w 4573505"/>
              <a:gd name="connsiteY26" fmla="*/ 2504050 h 5788556"/>
              <a:gd name="connsiteX27" fmla="*/ 547084 w 4573505"/>
              <a:gd name="connsiteY27" fmla="*/ 2243798 h 5788556"/>
              <a:gd name="connsiteX28" fmla="*/ 71129 w 4573505"/>
              <a:gd name="connsiteY28" fmla="*/ 2489983 h 5788556"/>
              <a:gd name="connsiteX29" fmla="*/ 141466 w 4573505"/>
              <a:gd name="connsiteY29" fmla="*/ 1336433 h 5788556"/>
              <a:gd name="connsiteX30" fmla="*/ 792 w 4573505"/>
              <a:gd name="connsiteY30" fmla="*/ 661182 h 5788556"/>
              <a:gd name="connsiteX31" fmla="*/ 141468 w 4573505"/>
              <a:gd name="connsiteY31" fmla="*/ 295423 h 5788556"/>
              <a:gd name="connsiteX32" fmla="*/ 14860 w 4573505"/>
              <a:gd name="connsiteY32" fmla="*/ 379829 h 5788556"/>
              <a:gd name="connsiteX33" fmla="*/ 268076 w 4573505"/>
              <a:gd name="connsiteY33" fmla="*/ 126609 h 5788556"/>
              <a:gd name="connsiteX34" fmla="*/ 856572 w 4573505"/>
              <a:gd name="connsiteY34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123818 w 4573505"/>
              <a:gd name="connsiteY20" fmla="*/ 4346917 h 5788556"/>
              <a:gd name="connsiteX21" fmla="*/ 2530628 w 4573505"/>
              <a:gd name="connsiteY21" fmla="*/ 5577841 h 5788556"/>
              <a:gd name="connsiteX22" fmla="*/ 1942132 w 4573505"/>
              <a:gd name="connsiteY22" fmla="*/ 4740813 h 5788556"/>
              <a:gd name="connsiteX23" fmla="*/ 1674845 w 4573505"/>
              <a:gd name="connsiteY23" fmla="*/ 4192172 h 5788556"/>
              <a:gd name="connsiteX24" fmla="*/ 1618575 w 4573505"/>
              <a:gd name="connsiteY24" fmla="*/ 4121833 h 5788556"/>
              <a:gd name="connsiteX25" fmla="*/ 1801456 w 4573505"/>
              <a:gd name="connsiteY25" fmla="*/ 3671669 h 5788556"/>
              <a:gd name="connsiteX26" fmla="*/ 1435695 w 4573505"/>
              <a:gd name="connsiteY26" fmla="*/ 3038621 h 5788556"/>
              <a:gd name="connsiteX27" fmla="*/ 1393492 w 4573505"/>
              <a:gd name="connsiteY27" fmla="*/ 2504050 h 5788556"/>
              <a:gd name="connsiteX28" fmla="*/ 547084 w 4573505"/>
              <a:gd name="connsiteY28" fmla="*/ 2243798 h 5788556"/>
              <a:gd name="connsiteX29" fmla="*/ 71129 w 4573505"/>
              <a:gd name="connsiteY29" fmla="*/ 2489983 h 5788556"/>
              <a:gd name="connsiteX30" fmla="*/ 141466 w 4573505"/>
              <a:gd name="connsiteY30" fmla="*/ 1336433 h 5788556"/>
              <a:gd name="connsiteX31" fmla="*/ 792 w 4573505"/>
              <a:gd name="connsiteY31" fmla="*/ 661182 h 5788556"/>
              <a:gd name="connsiteX32" fmla="*/ 141468 w 4573505"/>
              <a:gd name="connsiteY32" fmla="*/ 295423 h 5788556"/>
              <a:gd name="connsiteX33" fmla="*/ 14860 w 4573505"/>
              <a:gd name="connsiteY33" fmla="*/ 379829 h 5788556"/>
              <a:gd name="connsiteX34" fmla="*/ 268076 w 4573505"/>
              <a:gd name="connsiteY34" fmla="*/ 126609 h 5788556"/>
              <a:gd name="connsiteX35" fmla="*/ 856572 w 4573505"/>
              <a:gd name="connsiteY3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2530628 w 4573505"/>
              <a:gd name="connsiteY21" fmla="*/ 5577841 h 5788556"/>
              <a:gd name="connsiteX22" fmla="*/ 1942132 w 4573505"/>
              <a:gd name="connsiteY22" fmla="*/ 4740813 h 5788556"/>
              <a:gd name="connsiteX23" fmla="*/ 1674845 w 4573505"/>
              <a:gd name="connsiteY23" fmla="*/ 4192172 h 5788556"/>
              <a:gd name="connsiteX24" fmla="*/ 1618575 w 4573505"/>
              <a:gd name="connsiteY24" fmla="*/ 4121833 h 5788556"/>
              <a:gd name="connsiteX25" fmla="*/ 1801456 w 4573505"/>
              <a:gd name="connsiteY25" fmla="*/ 3671669 h 5788556"/>
              <a:gd name="connsiteX26" fmla="*/ 1435695 w 4573505"/>
              <a:gd name="connsiteY26" fmla="*/ 3038621 h 5788556"/>
              <a:gd name="connsiteX27" fmla="*/ 1393492 w 4573505"/>
              <a:gd name="connsiteY27" fmla="*/ 2504050 h 5788556"/>
              <a:gd name="connsiteX28" fmla="*/ 547084 w 4573505"/>
              <a:gd name="connsiteY28" fmla="*/ 2243798 h 5788556"/>
              <a:gd name="connsiteX29" fmla="*/ 71129 w 4573505"/>
              <a:gd name="connsiteY29" fmla="*/ 2489983 h 5788556"/>
              <a:gd name="connsiteX30" fmla="*/ 141466 w 4573505"/>
              <a:gd name="connsiteY30" fmla="*/ 1336433 h 5788556"/>
              <a:gd name="connsiteX31" fmla="*/ 792 w 4573505"/>
              <a:gd name="connsiteY31" fmla="*/ 661182 h 5788556"/>
              <a:gd name="connsiteX32" fmla="*/ 141468 w 4573505"/>
              <a:gd name="connsiteY32" fmla="*/ 295423 h 5788556"/>
              <a:gd name="connsiteX33" fmla="*/ 14860 w 4573505"/>
              <a:gd name="connsiteY33" fmla="*/ 379829 h 5788556"/>
              <a:gd name="connsiteX34" fmla="*/ 268076 w 4573505"/>
              <a:gd name="connsiteY34" fmla="*/ 126609 h 5788556"/>
              <a:gd name="connsiteX35" fmla="*/ 856572 w 4573505"/>
              <a:gd name="connsiteY3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2530628 w 4573505"/>
              <a:gd name="connsiteY22" fmla="*/ 5577841 h 5788556"/>
              <a:gd name="connsiteX23" fmla="*/ 1942132 w 4573505"/>
              <a:gd name="connsiteY23" fmla="*/ 4740813 h 5788556"/>
              <a:gd name="connsiteX24" fmla="*/ 1674845 w 4573505"/>
              <a:gd name="connsiteY24" fmla="*/ 4192172 h 5788556"/>
              <a:gd name="connsiteX25" fmla="*/ 1618575 w 4573505"/>
              <a:gd name="connsiteY25" fmla="*/ 4121833 h 5788556"/>
              <a:gd name="connsiteX26" fmla="*/ 1801456 w 4573505"/>
              <a:gd name="connsiteY26" fmla="*/ 3671669 h 5788556"/>
              <a:gd name="connsiteX27" fmla="*/ 1435695 w 4573505"/>
              <a:gd name="connsiteY27" fmla="*/ 3038621 h 5788556"/>
              <a:gd name="connsiteX28" fmla="*/ 1393492 w 4573505"/>
              <a:gd name="connsiteY28" fmla="*/ 2504050 h 5788556"/>
              <a:gd name="connsiteX29" fmla="*/ 547084 w 4573505"/>
              <a:gd name="connsiteY29" fmla="*/ 2243798 h 5788556"/>
              <a:gd name="connsiteX30" fmla="*/ 71129 w 4573505"/>
              <a:gd name="connsiteY30" fmla="*/ 2489983 h 5788556"/>
              <a:gd name="connsiteX31" fmla="*/ 141466 w 4573505"/>
              <a:gd name="connsiteY31" fmla="*/ 1336433 h 5788556"/>
              <a:gd name="connsiteX32" fmla="*/ 792 w 4573505"/>
              <a:gd name="connsiteY32" fmla="*/ 661182 h 5788556"/>
              <a:gd name="connsiteX33" fmla="*/ 141468 w 4573505"/>
              <a:gd name="connsiteY33" fmla="*/ 295423 h 5788556"/>
              <a:gd name="connsiteX34" fmla="*/ 14860 w 4573505"/>
              <a:gd name="connsiteY34" fmla="*/ 379829 h 5788556"/>
              <a:gd name="connsiteX35" fmla="*/ 268076 w 4573505"/>
              <a:gd name="connsiteY35" fmla="*/ 126609 h 5788556"/>
              <a:gd name="connsiteX36" fmla="*/ 856572 w 4573505"/>
              <a:gd name="connsiteY36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2530628 w 4573505"/>
              <a:gd name="connsiteY22" fmla="*/ 5577841 h 5788556"/>
              <a:gd name="connsiteX23" fmla="*/ 1942132 w 4573505"/>
              <a:gd name="connsiteY23" fmla="*/ 4740813 h 5788556"/>
              <a:gd name="connsiteX24" fmla="*/ 1674845 w 4573505"/>
              <a:gd name="connsiteY24" fmla="*/ 4192172 h 5788556"/>
              <a:gd name="connsiteX25" fmla="*/ 1618575 w 4573505"/>
              <a:gd name="connsiteY25" fmla="*/ 4121833 h 5788556"/>
              <a:gd name="connsiteX26" fmla="*/ 1801456 w 4573505"/>
              <a:gd name="connsiteY26" fmla="*/ 3671669 h 5788556"/>
              <a:gd name="connsiteX27" fmla="*/ 1435695 w 4573505"/>
              <a:gd name="connsiteY27" fmla="*/ 3038621 h 5788556"/>
              <a:gd name="connsiteX28" fmla="*/ 1393492 w 4573505"/>
              <a:gd name="connsiteY28" fmla="*/ 2504050 h 5788556"/>
              <a:gd name="connsiteX29" fmla="*/ 547084 w 4573505"/>
              <a:gd name="connsiteY29" fmla="*/ 2243798 h 5788556"/>
              <a:gd name="connsiteX30" fmla="*/ 71129 w 4573505"/>
              <a:gd name="connsiteY30" fmla="*/ 2489983 h 5788556"/>
              <a:gd name="connsiteX31" fmla="*/ 141466 w 4573505"/>
              <a:gd name="connsiteY31" fmla="*/ 1336433 h 5788556"/>
              <a:gd name="connsiteX32" fmla="*/ 792 w 4573505"/>
              <a:gd name="connsiteY32" fmla="*/ 661182 h 5788556"/>
              <a:gd name="connsiteX33" fmla="*/ 141468 w 4573505"/>
              <a:gd name="connsiteY33" fmla="*/ 295423 h 5788556"/>
              <a:gd name="connsiteX34" fmla="*/ 14860 w 4573505"/>
              <a:gd name="connsiteY34" fmla="*/ 379829 h 5788556"/>
              <a:gd name="connsiteX35" fmla="*/ 268076 w 4573505"/>
              <a:gd name="connsiteY35" fmla="*/ 126609 h 5788556"/>
              <a:gd name="connsiteX36" fmla="*/ 856572 w 4573505"/>
              <a:gd name="connsiteY36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09751 w 4573505"/>
              <a:gd name="connsiteY22" fmla="*/ 4754880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997209 w 4573505"/>
              <a:gd name="connsiteY23" fmla="*/ 5219114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926871 w 4573505"/>
              <a:gd name="connsiteY23" fmla="*/ 5120640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607762 w 4573505"/>
              <a:gd name="connsiteY17" fmla="*/ 3548210 h 5788556"/>
              <a:gd name="connsiteX18" fmla="*/ 3573984 w 4573505"/>
              <a:gd name="connsiteY18" fmla="*/ 3798277 h 5788556"/>
              <a:gd name="connsiteX19" fmla="*/ 3672458 w 4573505"/>
              <a:gd name="connsiteY19" fmla="*/ 4051496 h 5788556"/>
              <a:gd name="connsiteX20" fmla="*/ 3377037 w 4573505"/>
              <a:gd name="connsiteY20" fmla="*/ 4332850 h 5788556"/>
              <a:gd name="connsiteX21" fmla="*/ 3278563 w 4573505"/>
              <a:gd name="connsiteY21" fmla="*/ 4459458 h 5788556"/>
              <a:gd name="connsiteX22" fmla="*/ 3405172 w 4573505"/>
              <a:gd name="connsiteY22" fmla="*/ 4825219 h 5788556"/>
              <a:gd name="connsiteX23" fmla="*/ 3151954 w 4573505"/>
              <a:gd name="connsiteY23" fmla="*/ 4839286 h 5788556"/>
              <a:gd name="connsiteX24" fmla="*/ 2926871 w 4573505"/>
              <a:gd name="connsiteY24" fmla="*/ 5120640 h 5788556"/>
              <a:gd name="connsiteX25" fmla="*/ 2530628 w 4573505"/>
              <a:gd name="connsiteY25" fmla="*/ 5577841 h 5788556"/>
              <a:gd name="connsiteX26" fmla="*/ 1942132 w 4573505"/>
              <a:gd name="connsiteY26" fmla="*/ 4740813 h 5788556"/>
              <a:gd name="connsiteX27" fmla="*/ 1674845 w 4573505"/>
              <a:gd name="connsiteY27" fmla="*/ 4192172 h 5788556"/>
              <a:gd name="connsiteX28" fmla="*/ 1618575 w 4573505"/>
              <a:gd name="connsiteY28" fmla="*/ 4121833 h 5788556"/>
              <a:gd name="connsiteX29" fmla="*/ 1801456 w 4573505"/>
              <a:gd name="connsiteY29" fmla="*/ 3671669 h 5788556"/>
              <a:gd name="connsiteX30" fmla="*/ 1435695 w 4573505"/>
              <a:gd name="connsiteY30" fmla="*/ 3038621 h 5788556"/>
              <a:gd name="connsiteX31" fmla="*/ 1393492 w 4573505"/>
              <a:gd name="connsiteY31" fmla="*/ 2504050 h 5788556"/>
              <a:gd name="connsiteX32" fmla="*/ 547084 w 4573505"/>
              <a:gd name="connsiteY32" fmla="*/ 2243798 h 5788556"/>
              <a:gd name="connsiteX33" fmla="*/ 71129 w 4573505"/>
              <a:gd name="connsiteY33" fmla="*/ 2489983 h 5788556"/>
              <a:gd name="connsiteX34" fmla="*/ 141466 w 4573505"/>
              <a:gd name="connsiteY34" fmla="*/ 1336433 h 5788556"/>
              <a:gd name="connsiteX35" fmla="*/ 792 w 4573505"/>
              <a:gd name="connsiteY35" fmla="*/ 661182 h 5788556"/>
              <a:gd name="connsiteX36" fmla="*/ 141468 w 4573505"/>
              <a:gd name="connsiteY36" fmla="*/ 295423 h 5788556"/>
              <a:gd name="connsiteX37" fmla="*/ 14860 w 4573505"/>
              <a:gd name="connsiteY37" fmla="*/ 379829 h 5788556"/>
              <a:gd name="connsiteX38" fmla="*/ 268076 w 4573505"/>
              <a:gd name="connsiteY38" fmla="*/ 126609 h 5788556"/>
              <a:gd name="connsiteX39" fmla="*/ 856572 w 4573505"/>
              <a:gd name="connsiteY39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07762 w 4573505"/>
              <a:gd name="connsiteY17" fmla="*/ 3548210 h 5788556"/>
              <a:gd name="connsiteX18" fmla="*/ 3573984 w 4573505"/>
              <a:gd name="connsiteY18" fmla="*/ 3798277 h 5788556"/>
              <a:gd name="connsiteX19" fmla="*/ 3672458 w 4573505"/>
              <a:gd name="connsiteY19" fmla="*/ 4051496 h 5788556"/>
              <a:gd name="connsiteX20" fmla="*/ 3377037 w 4573505"/>
              <a:gd name="connsiteY20" fmla="*/ 4332850 h 5788556"/>
              <a:gd name="connsiteX21" fmla="*/ 3278563 w 4573505"/>
              <a:gd name="connsiteY21" fmla="*/ 4459458 h 5788556"/>
              <a:gd name="connsiteX22" fmla="*/ 3405172 w 4573505"/>
              <a:gd name="connsiteY22" fmla="*/ 4825219 h 5788556"/>
              <a:gd name="connsiteX23" fmla="*/ 3151954 w 4573505"/>
              <a:gd name="connsiteY23" fmla="*/ 4839286 h 5788556"/>
              <a:gd name="connsiteX24" fmla="*/ 2926871 w 4573505"/>
              <a:gd name="connsiteY24" fmla="*/ 5120640 h 5788556"/>
              <a:gd name="connsiteX25" fmla="*/ 2530628 w 4573505"/>
              <a:gd name="connsiteY25" fmla="*/ 5577841 h 5788556"/>
              <a:gd name="connsiteX26" fmla="*/ 1942132 w 4573505"/>
              <a:gd name="connsiteY26" fmla="*/ 4740813 h 5788556"/>
              <a:gd name="connsiteX27" fmla="*/ 1674845 w 4573505"/>
              <a:gd name="connsiteY27" fmla="*/ 4192172 h 5788556"/>
              <a:gd name="connsiteX28" fmla="*/ 1618575 w 4573505"/>
              <a:gd name="connsiteY28" fmla="*/ 4121833 h 5788556"/>
              <a:gd name="connsiteX29" fmla="*/ 1801456 w 4573505"/>
              <a:gd name="connsiteY29" fmla="*/ 3671669 h 5788556"/>
              <a:gd name="connsiteX30" fmla="*/ 1435695 w 4573505"/>
              <a:gd name="connsiteY30" fmla="*/ 3038621 h 5788556"/>
              <a:gd name="connsiteX31" fmla="*/ 1393492 w 4573505"/>
              <a:gd name="connsiteY31" fmla="*/ 2504050 h 5788556"/>
              <a:gd name="connsiteX32" fmla="*/ 547084 w 4573505"/>
              <a:gd name="connsiteY32" fmla="*/ 2243798 h 5788556"/>
              <a:gd name="connsiteX33" fmla="*/ 71129 w 4573505"/>
              <a:gd name="connsiteY33" fmla="*/ 2489983 h 5788556"/>
              <a:gd name="connsiteX34" fmla="*/ 141466 w 4573505"/>
              <a:gd name="connsiteY34" fmla="*/ 1336433 h 5788556"/>
              <a:gd name="connsiteX35" fmla="*/ 792 w 4573505"/>
              <a:gd name="connsiteY35" fmla="*/ 661182 h 5788556"/>
              <a:gd name="connsiteX36" fmla="*/ 141468 w 4573505"/>
              <a:gd name="connsiteY36" fmla="*/ 295423 h 5788556"/>
              <a:gd name="connsiteX37" fmla="*/ 14860 w 4573505"/>
              <a:gd name="connsiteY37" fmla="*/ 379829 h 5788556"/>
              <a:gd name="connsiteX38" fmla="*/ 268076 w 4573505"/>
              <a:gd name="connsiteY38" fmla="*/ 126609 h 5788556"/>
              <a:gd name="connsiteX39" fmla="*/ 856572 w 4573505"/>
              <a:gd name="connsiteY39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573984 w 4573505"/>
              <a:gd name="connsiteY19" fmla="*/ 3798277 h 5788556"/>
              <a:gd name="connsiteX20" fmla="*/ 3672458 w 4573505"/>
              <a:gd name="connsiteY20" fmla="*/ 4051496 h 5788556"/>
              <a:gd name="connsiteX21" fmla="*/ 3377037 w 4573505"/>
              <a:gd name="connsiteY21" fmla="*/ 4332850 h 5788556"/>
              <a:gd name="connsiteX22" fmla="*/ 3278563 w 4573505"/>
              <a:gd name="connsiteY22" fmla="*/ 4459458 h 5788556"/>
              <a:gd name="connsiteX23" fmla="*/ 3405172 w 4573505"/>
              <a:gd name="connsiteY23" fmla="*/ 4825219 h 5788556"/>
              <a:gd name="connsiteX24" fmla="*/ 3151954 w 4573505"/>
              <a:gd name="connsiteY24" fmla="*/ 4839286 h 5788556"/>
              <a:gd name="connsiteX25" fmla="*/ 2926871 w 4573505"/>
              <a:gd name="connsiteY25" fmla="*/ 5120640 h 5788556"/>
              <a:gd name="connsiteX26" fmla="*/ 2530628 w 4573505"/>
              <a:gd name="connsiteY26" fmla="*/ 5577841 h 5788556"/>
              <a:gd name="connsiteX27" fmla="*/ 1942132 w 4573505"/>
              <a:gd name="connsiteY27" fmla="*/ 4740813 h 5788556"/>
              <a:gd name="connsiteX28" fmla="*/ 1674845 w 4573505"/>
              <a:gd name="connsiteY28" fmla="*/ 4192172 h 5788556"/>
              <a:gd name="connsiteX29" fmla="*/ 1618575 w 4573505"/>
              <a:gd name="connsiteY29" fmla="*/ 4121833 h 5788556"/>
              <a:gd name="connsiteX30" fmla="*/ 1801456 w 4573505"/>
              <a:gd name="connsiteY30" fmla="*/ 3671669 h 5788556"/>
              <a:gd name="connsiteX31" fmla="*/ 1435695 w 4573505"/>
              <a:gd name="connsiteY31" fmla="*/ 3038621 h 5788556"/>
              <a:gd name="connsiteX32" fmla="*/ 1393492 w 4573505"/>
              <a:gd name="connsiteY32" fmla="*/ 2504050 h 5788556"/>
              <a:gd name="connsiteX33" fmla="*/ 547084 w 4573505"/>
              <a:gd name="connsiteY33" fmla="*/ 2243798 h 5788556"/>
              <a:gd name="connsiteX34" fmla="*/ 71129 w 4573505"/>
              <a:gd name="connsiteY34" fmla="*/ 2489983 h 5788556"/>
              <a:gd name="connsiteX35" fmla="*/ 141466 w 4573505"/>
              <a:gd name="connsiteY35" fmla="*/ 1336433 h 5788556"/>
              <a:gd name="connsiteX36" fmla="*/ 792 w 4573505"/>
              <a:gd name="connsiteY36" fmla="*/ 661182 h 5788556"/>
              <a:gd name="connsiteX37" fmla="*/ 141468 w 4573505"/>
              <a:gd name="connsiteY37" fmla="*/ 295423 h 5788556"/>
              <a:gd name="connsiteX38" fmla="*/ 14860 w 4573505"/>
              <a:gd name="connsiteY38" fmla="*/ 379829 h 5788556"/>
              <a:gd name="connsiteX39" fmla="*/ 268076 w 4573505"/>
              <a:gd name="connsiteY39" fmla="*/ 126609 h 5788556"/>
              <a:gd name="connsiteX40" fmla="*/ 856572 w 4573505"/>
              <a:gd name="connsiteY4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72458 w 4573505"/>
              <a:gd name="connsiteY20" fmla="*/ 4051496 h 5788556"/>
              <a:gd name="connsiteX21" fmla="*/ 3377037 w 4573505"/>
              <a:gd name="connsiteY21" fmla="*/ 4332850 h 5788556"/>
              <a:gd name="connsiteX22" fmla="*/ 3278563 w 4573505"/>
              <a:gd name="connsiteY22" fmla="*/ 4459458 h 5788556"/>
              <a:gd name="connsiteX23" fmla="*/ 3405172 w 4573505"/>
              <a:gd name="connsiteY23" fmla="*/ 4825219 h 5788556"/>
              <a:gd name="connsiteX24" fmla="*/ 3151954 w 4573505"/>
              <a:gd name="connsiteY24" fmla="*/ 4839286 h 5788556"/>
              <a:gd name="connsiteX25" fmla="*/ 2926871 w 4573505"/>
              <a:gd name="connsiteY25" fmla="*/ 5120640 h 5788556"/>
              <a:gd name="connsiteX26" fmla="*/ 2530628 w 4573505"/>
              <a:gd name="connsiteY26" fmla="*/ 5577841 h 5788556"/>
              <a:gd name="connsiteX27" fmla="*/ 1942132 w 4573505"/>
              <a:gd name="connsiteY27" fmla="*/ 4740813 h 5788556"/>
              <a:gd name="connsiteX28" fmla="*/ 1674845 w 4573505"/>
              <a:gd name="connsiteY28" fmla="*/ 4192172 h 5788556"/>
              <a:gd name="connsiteX29" fmla="*/ 1618575 w 4573505"/>
              <a:gd name="connsiteY29" fmla="*/ 4121833 h 5788556"/>
              <a:gd name="connsiteX30" fmla="*/ 1801456 w 4573505"/>
              <a:gd name="connsiteY30" fmla="*/ 3671669 h 5788556"/>
              <a:gd name="connsiteX31" fmla="*/ 1435695 w 4573505"/>
              <a:gd name="connsiteY31" fmla="*/ 3038621 h 5788556"/>
              <a:gd name="connsiteX32" fmla="*/ 1393492 w 4573505"/>
              <a:gd name="connsiteY32" fmla="*/ 2504050 h 5788556"/>
              <a:gd name="connsiteX33" fmla="*/ 547084 w 4573505"/>
              <a:gd name="connsiteY33" fmla="*/ 2243798 h 5788556"/>
              <a:gd name="connsiteX34" fmla="*/ 71129 w 4573505"/>
              <a:gd name="connsiteY34" fmla="*/ 2489983 h 5788556"/>
              <a:gd name="connsiteX35" fmla="*/ 141466 w 4573505"/>
              <a:gd name="connsiteY35" fmla="*/ 1336433 h 5788556"/>
              <a:gd name="connsiteX36" fmla="*/ 792 w 4573505"/>
              <a:gd name="connsiteY36" fmla="*/ 661182 h 5788556"/>
              <a:gd name="connsiteX37" fmla="*/ 141468 w 4573505"/>
              <a:gd name="connsiteY37" fmla="*/ 295423 h 5788556"/>
              <a:gd name="connsiteX38" fmla="*/ 14860 w 4573505"/>
              <a:gd name="connsiteY38" fmla="*/ 379829 h 5788556"/>
              <a:gd name="connsiteX39" fmla="*/ 268076 w 4573505"/>
              <a:gd name="connsiteY39" fmla="*/ 126609 h 5788556"/>
              <a:gd name="connsiteX40" fmla="*/ 856572 w 4573505"/>
              <a:gd name="connsiteY4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6270 w 4573505"/>
              <a:gd name="connsiteY20" fmla="*/ 4113408 h 5788556"/>
              <a:gd name="connsiteX21" fmla="*/ 3377037 w 4573505"/>
              <a:gd name="connsiteY21" fmla="*/ 4332850 h 5788556"/>
              <a:gd name="connsiteX22" fmla="*/ 3278563 w 4573505"/>
              <a:gd name="connsiteY22" fmla="*/ 4459458 h 5788556"/>
              <a:gd name="connsiteX23" fmla="*/ 3405172 w 4573505"/>
              <a:gd name="connsiteY23" fmla="*/ 4825219 h 5788556"/>
              <a:gd name="connsiteX24" fmla="*/ 3151954 w 4573505"/>
              <a:gd name="connsiteY24" fmla="*/ 4839286 h 5788556"/>
              <a:gd name="connsiteX25" fmla="*/ 2926871 w 4573505"/>
              <a:gd name="connsiteY25" fmla="*/ 5120640 h 5788556"/>
              <a:gd name="connsiteX26" fmla="*/ 2530628 w 4573505"/>
              <a:gd name="connsiteY26" fmla="*/ 5577841 h 5788556"/>
              <a:gd name="connsiteX27" fmla="*/ 1942132 w 4573505"/>
              <a:gd name="connsiteY27" fmla="*/ 4740813 h 5788556"/>
              <a:gd name="connsiteX28" fmla="*/ 1674845 w 4573505"/>
              <a:gd name="connsiteY28" fmla="*/ 4192172 h 5788556"/>
              <a:gd name="connsiteX29" fmla="*/ 1618575 w 4573505"/>
              <a:gd name="connsiteY29" fmla="*/ 4121833 h 5788556"/>
              <a:gd name="connsiteX30" fmla="*/ 1801456 w 4573505"/>
              <a:gd name="connsiteY30" fmla="*/ 3671669 h 5788556"/>
              <a:gd name="connsiteX31" fmla="*/ 1435695 w 4573505"/>
              <a:gd name="connsiteY31" fmla="*/ 3038621 h 5788556"/>
              <a:gd name="connsiteX32" fmla="*/ 1393492 w 4573505"/>
              <a:gd name="connsiteY32" fmla="*/ 2504050 h 5788556"/>
              <a:gd name="connsiteX33" fmla="*/ 547084 w 4573505"/>
              <a:gd name="connsiteY33" fmla="*/ 2243798 h 5788556"/>
              <a:gd name="connsiteX34" fmla="*/ 71129 w 4573505"/>
              <a:gd name="connsiteY34" fmla="*/ 2489983 h 5788556"/>
              <a:gd name="connsiteX35" fmla="*/ 141466 w 4573505"/>
              <a:gd name="connsiteY35" fmla="*/ 1336433 h 5788556"/>
              <a:gd name="connsiteX36" fmla="*/ 792 w 4573505"/>
              <a:gd name="connsiteY36" fmla="*/ 661182 h 5788556"/>
              <a:gd name="connsiteX37" fmla="*/ 141468 w 4573505"/>
              <a:gd name="connsiteY37" fmla="*/ 295423 h 5788556"/>
              <a:gd name="connsiteX38" fmla="*/ 14860 w 4573505"/>
              <a:gd name="connsiteY38" fmla="*/ 379829 h 5788556"/>
              <a:gd name="connsiteX39" fmla="*/ 268076 w 4573505"/>
              <a:gd name="connsiteY39" fmla="*/ 126609 h 5788556"/>
              <a:gd name="connsiteX40" fmla="*/ 856572 w 4573505"/>
              <a:gd name="connsiteY4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717299 w 4573505"/>
              <a:gd name="connsiteY20" fmla="*/ 3953022 h 5788556"/>
              <a:gd name="connsiteX21" fmla="*/ 3696270 w 4573505"/>
              <a:gd name="connsiteY21" fmla="*/ 4113408 h 5788556"/>
              <a:gd name="connsiteX22" fmla="*/ 3377037 w 4573505"/>
              <a:gd name="connsiteY22" fmla="*/ 4332850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77037 w 4573505"/>
              <a:gd name="connsiteY22" fmla="*/ 4332850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77037 w 4573505"/>
              <a:gd name="connsiteY22" fmla="*/ 4332850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51954 w 4573505"/>
              <a:gd name="connsiteY26" fmla="*/ 4839286 h 5788556"/>
              <a:gd name="connsiteX27" fmla="*/ 2926871 w 4573505"/>
              <a:gd name="connsiteY27" fmla="*/ 5120640 h 5788556"/>
              <a:gd name="connsiteX28" fmla="*/ 2530628 w 4573505"/>
              <a:gd name="connsiteY28" fmla="*/ 5577841 h 5788556"/>
              <a:gd name="connsiteX29" fmla="*/ 1942132 w 4573505"/>
              <a:gd name="connsiteY29" fmla="*/ 4740813 h 5788556"/>
              <a:gd name="connsiteX30" fmla="*/ 1674845 w 4573505"/>
              <a:gd name="connsiteY30" fmla="*/ 4192172 h 5788556"/>
              <a:gd name="connsiteX31" fmla="*/ 1618575 w 4573505"/>
              <a:gd name="connsiteY31" fmla="*/ 4121833 h 5788556"/>
              <a:gd name="connsiteX32" fmla="*/ 1801456 w 4573505"/>
              <a:gd name="connsiteY32" fmla="*/ 3671669 h 5788556"/>
              <a:gd name="connsiteX33" fmla="*/ 1435695 w 4573505"/>
              <a:gd name="connsiteY33" fmla="*/ 3038621 h 5788556"/>
              <a:gd name="connsiteX34" fmla="*/ 1393492 w 4573505"/>
              <a:gd name="connsiteY34" fmla="*/ 2504050 h 5788556"/>
              <a:gd name="connsiteX35" fmla="*/ 547084 w 4573505"/>
              <a:gd name="connsiteY35" fmla="*/ 2243798 h 5788556"/>
              <a:gd name="connsiteX36" fmla="*/ 71129 w 4573505"/>
              <a:gd name="connsiteY36" fmla="*/ 2489983 h 5788556"/>
              <a:gd name="connsiteX37" fmla="*/ 141466 w 4573505"/>
              <a:gd name="connsiteY37" fmla="*/ 1336433 h 5788556"/>
              <a:gd name="connsiteX38" fmla="*/ 792 w 4573505"/>
              <a:gd name="connsiteY38" fmla="*/ 661182 h 5788556"/>
              <a:gd name="connsiteX39" fmla="*/ 141468 w 4573505"/>
              <a:gd name="connsiteY39" fmla="*/ 295423 h 5788556"/>
              <a:gd name="connsiteX40" fmla="*/ 14860 w 4573505"/>
              <a:gd name="connsiteY40" fmla="*/ 379829 h 5788556"/>
              <a:gd name="connsiteX41" fmla="*/ 268076 w 4573505"/>
              <a:gd name="connsiteY41" fmla="*/ 126609 h 5788556"/>
              <a:gd name="connsiteX42" fmla="*/ 856572 w 4573505"/>
              <a:gd name="connsiteY4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2926871 w 4573505"/>
              <a:gd name="connsiteY27" fmla="*/ 5120640 h 5788556"/>
              <a:gd name="connsiteX28" fmla="*/ 2530628 w 4573505"/>
              <a:gd name="connsiteY28" fmla="*/ 5577841 h 5788556"/>
              <a:gd name="connsiteX29" fmla="*/ 1942132 w 4573505"/>
              <a:gd name="connsiteY29" fmla="*/ 4740813 h 5788556"/>
              <a:gd name="connsiteX30" fmla="*/ 1674845 w 4573505"/>
              <a:gd name="connsiteY30" fmla="*/ 4192172 h 5788556"/>
              <a:gd name="connsiteX31" fmla="*/ 1618575 w 4573505"/>
              <a:gd name="connsiteY31" fmla="*/ 4121833 h 5788556"/>
              <a:gd name="connsiteX32" fmla="*/ 1801456 w 4573505"/>
              <a:gd name="connsiteY32" fmla="*/ 3671669 h 5788556"/>
              <a:gd name="connsiteX33" fmla="*/ 1435695 w 4573505"/>
              <a:gd name="connsiteY33" fmla="*/ 3038621 h 5788556"/>
              <a:gd name="connsiteX34" fmla="*/ 1393492 w 4573505"/>
              <a:gd name="connsiteY34" fmla="*/ 2504050 h 5788556"/>
              <a:gd name="connsiteX35" fmla="*/ 547084 w 4573505"/>
              <a:gd name="connsiteY35" fmla="*/ 2243798 h 5788556"/>
              <a:gd name="connsiteX36" fmla="*/ 71129 w 4573505"/>
              <a:gd name="connsiteY36" fmla="*/ 2489983 h 5788556"/>
              <a:gd name="connsiteX37" fmla="*/ 141466 w 4573505"/>
              <a:gd name="connsiteY37" fmla="*/ 1336433 h 5788556"/>
              <a:gd name="connsiteX38" fmla="*/ 792 w 4573505"/>
              <a:gd name="connsiteY38" fmla="*/ 661182 h 5788556"/>
              <a:gd name="connsiteX39" fmla="*/ 141468 w 4573505"/>
              <a:gd name="connsiteY39" fmla="*/ 295423 h 5788556"/>
              <a:gd name="connsiteX40" fmla="*/ 14860 w 4573505"/>
              <a:gd name="connsiteY40" fmla="*/ 379829 h 5788556"/>
              <a:gd name="connsiteX41" fmla="*/ 268076 w 4573505"/>
              <a:gd name="connsiteY41" fmla="*/ 126609 h 5788556"/>
              <a:gd name="connsiteX42" fmla="*/ 856572 w 4573505"/>
              <a:gd name="connsiteY4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2926871 w 4573505"/>
              <a:gd name="connsiteY27" fmla="*/ 5120640 h 5788556"/>
              <a:gd name="connsiteX28" fmla="*/ 2530628 w 4573505"/>
              <a:gd name="connsiteY28" fmla="*/ 5577841 h 5788556"/>
              <a:gd name="connsiteX29" fmla="*/ 1942132 w 4573505"/>
              <a:gd name="connsiteY29" fmla="*/ 4740813 h 5788556"/>
              <a:gd name="connsiteX30" fmla="*/ 1674845 w 4573505"/>
              <a:gd name="connsiteY30" fmla="*/ 4192172 h 5788556"/>
              <a:gd name="connsiteX31" fmla="*/ 1618575 w 4573505"/>
              <a:gd name="connsiteY31" fmla="*/ 4121833 h 5788556"/>
              <a:gd name="connsiteX32" fmla="*/ 1801456 w 4573505"/>
              <a:gd name="connsiteY32" fmla="*/ 3671669 h 5788556"/>
              <a:gd name="connsiteX33" fmla="*/ 1435695 w 4573505"/>
              <a:gd name="connsiteY33" fmla="*/ 3038621 h 5788556"/>
              <a:gd name="connsiteX34" fmla="*/ 1393492 w 4573505"/>
              <a:gd name="connsiteY34" fmla="*/ 2504050 h 5788556"/>
              <a:gd name="connsiteX35" fmla="*/ 547084 w 4573505"/>
              <a:gd name="connsiteY35" fmla="*/ 2243798 h 5788556"/>
              <a:gd name="connsiteX36" fmla="*/ 71129 w 4573505"/>
              <a:gd name="connsiteY36" fmla="*/ 2489983 h 5788556"/>
              <a:gd name="connsiteX37" fmla="*/ 141466 w 4573505"/>
              <a:gd name="connsiteY37" fmla="*/ 1336433 h 5788556"/>
              <a:gd name="connsiteX38" fmla="*/ 792 w 4573505"/>
              <a:gd name="connsiteY38" fmla="*/ 661182 h 5788556"/>
              <a:gd name="connsiteX39" fmla="*/ 141468 w 4573505"/>
              <a:gd name="connsiteY39" fmla="*/ 295423 h 5788556"/>
              <a:gd name="connsiteX40" fmla="*/ 14860 w 4573505"/>
              <a:gd name="connsiteY40" fmla="*/ 379829 h 5788556"/>
              <a:gd name="connsiteX41" fmla="*/ 268076 w 4573505"/>
              <a:gd name="connsiteY41" fmla="*/ 126609 h 5788556"/>
              <a:gd name="connsiteX42" fmla="*/ 856572 w 4573505"/>
              <a:gd name="connsiteY4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26749 w 4573505"/>
              <a:gd name="connsiteY27" fmla="*/ 4934097 h 5788556"/>
              <a:gd name="connsiteX28" fmla="*/ 2926871 w 4573505"/>
              <a:gd name="connsiteY28" fmla="*/ 5120640 h 5788556"/>
              <a:gd name="connsiteX29" fmla="*/ 2530628 w 4573505"/>
              <a:gd name="connsiteY29" fmla="*/ 5577841 h 5788556"/>
              <a:gd name="connsiteX30" fmla="*/ 1942132 w 4573505"/>
              <a:gd name="connsiteY30" fmla="*/ 4740813 h 5788556"/>
              <a:gd name="connsiteX31" fmla="*/ 1674845 w 4573505"/>
              <a:gd name="connsiteY31" fmla="*/ 4192172 h 5788556"/>
              <a:gd name="connsiteX32" fmla="*/ 1618575 w 4573505"/>
              <a:gd name="connsiteY32" fmla="*/ 4121833 h 5788556"/>
              <a:gd name="connsiteX33" fmla="*/ 1801456 w 4573505"/>
              <a:gd name="connsiteY33" fmla="*/ 3671669 h 5788556"/>
              <a:gd name="connsiteX34" fmla="*/ 1435695 w 4573505"/>
              <a:gd name="connsiteY34" fmla="*/ 3038621 h 5788556"/>
              <a:gd name="connsiteX35" fmla="*/ 1393492 w 4573505"/>
              <a:gd name="connsiteY35" fmla="*/ 2504050 h 5788556"/>
              <a:gd name="connsiteX36" fmla="*/ 547084 w 4573505"/>
              <a:gd name="connsiteY36" fmla="*/ 2243798 h 5788556"/>
              <a:gd name="connsiteX37" fmla="*/ 71129 w 4573505"/>
              <a:gd name="connsiteY37" fmla="*/ 2489983 h 5788556"/>
              <a:gd name="connsiteX38" fmla="*/ 141466 w 4573505"/>
              <a:gd name="connsiteY38" fmla="*/ 1336433 h 5788556"/>
              <a:gd name="connsiteX39" fmla="*/ 792 w 4573505"/>
              <a:gd name="connsiteY39" fmla="*/ 661182 h 5788556"/>
              <a:gd name="connsiteX40" fmla="*/ 141468 w 4573505"/>
              <a:gd name="connsiteY40" fmla="*/ 295423 h 5788556"/>
              <a:gd name="connsiteX41" fmla="*/ 14860 w 4573505"/>
              <a:gd name="connsiteY41" fmla="*/ 379829 h 5788556"/>
              <a:gd name="connsiteX42" fmla="*/ 268076 w 4573505"/>
              <a:gd name="connsiteY42" fmla="*/ 126609 h 5788556"/>
              <a:gd name="connsiteX43" fmla="*/ 856572 w 4573505"/>
              <a:gd name="connsiteY4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26749 w 4573505"/>
              <a:gd name="connsiteY27" fmla="*/ 4934097 h 5788556"/>
              <a:gd name="connsiteX28" fmla="*/ 2926871 w 4573505"/>
              <a:gd name="connsiteY28" fmla="*/ 5120640 h 5788556"/>
              <a:gd name="connsiteX29" fmla="*/ 2530628 w 4573505"/>
              <a:gd name="connsiteY29" fmla="*/ 5577841 h 5788556"/>
              <a:gd name="connsiteX30" fmla="*/ 1942132 w 4573505"/>
              <a:gd name="connsiteY30" fmla="*/ 4740813 h 5788556"/>
              <a:gd name="connsiteX31" fmla="*/ 1674845 w 4573505"/>
              <a:gd name="connsiteY31" fmla="*/ 4192172 h 5788556"/>
              <a:gd name="connsiteX32" fmla="*/ 1618575 w 4573505"/>
              <a:gd name="connsiteY32" fmla="*/ 4121833 h 5788556"/>
              <a:gd name="connsiteX33" fmla="*/ 1801456 w 4573505"/>
              <a:gd name="connsiteY33" fmla="*/ 3671669 h 5788556"/>
              <a:gd name="connsiteX34" fmla="*/ 1435695 w 4573505"/>
              <a:gd name="connsiteY34" fmla="*/ 3038621 h 5788556"/>
              <a:gd name="connsiteX35" fmla="*/ 1393492 w 4573505"/>
              <a:gd name="connsiteY35" fmla="*/ 2504050 h 5788556"/>
              <a:gd name="connsiteX36" fmla="*/ 547084 w 4573505"/>
              <a:gd name="connsiteY36" fmla="*/ 2243798 h 5788556"/>
              <a:gd name="connsiteX37" fmla="*/ 71129 w 4573505"/>
              <a:gd name="connsiteY37" fmla="*/ 2489983 h 5788556"/>
              <a:gd name="connsiteX38" fmla="*/ 141466 w 4573505"/>
              <a:gd name="connsiteY38" fmla="*/ 1336433 h 5788556"/>
              <a:gd name="connsiteX39" fmla="*/ 792 w 4573505"/>
              <a:gd name="connsiteY39" fmla="*/ 661182 h 5788556"/>
              <a:gd name="connsiteX40" fmla="*/ 141468 w 4573505"/>
              <a:gd name="connsiteY40" fmla="*/ 295423 h 5788556"/>
              <a:gd name="connsiteX41" fmla="*/ 14860 w 4573505"/>
              <a:gd name="connsiteY41" fmla="*/ 379829 h 5788556"/>
              <a:gd name="connsiteX42" fmla="*/ 268076 w 4573505"/>
              <a:gd name="connsiteY42" fmla="*/ 126609 h 5788556"/>
              <a:gd name="connsiteX43" fmla="*/ 856572 w 4573505"/>
              <a:gd name="connsiteY4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60087 w 4573505"/>
              <a:gd name="connsiteY27" fmla="*/ 4972197 h 5788556"/>
              <a:gd name="connsiteX28" fmla="*/ 2926871 w 4573505"/>
              <a:gd name="connsiteY28" fmla="*/ 5120640 h 5788556"/>
              <a:gd name="connsiteX29" fmla="*/ 2530628 w 4573505"/>
              <a:gd name="connsiteY29" fmla="*/ 5577841 h 5788556"/>
              <a:gd name="connsiteX30" fmla="*/ 1942132 w 4573505"/>
              <a:gd name="connsiteY30" fmla="*/ 4740813 h 5788556"/>
              <a:gd name="connsiteX31" fmla="*/ 1674845 w 4573505"/>
              <a:gd name="connsiteY31" fmla="*/ 4192172 h 5788556"/>
              <a:gd name="connsiteX32" fmla="*/ 1618575 w 4573505"/>
              <a:gd name="connsiteY32" fmla="*/ 4121833 h 5788556"/>
              <a:gd name="connsiteX33" fmla="*/ 1801456 w 4573505"/>
              <a:gd name="connsiteY33" fmla="*/ 3671669 h 5788556"/>
              <a:gd name="connsiteX34" fmla="*/ 1435695 w 4573505"/>
              <a:gd name="connsiteY34" fmla="*/ 3038621 h 5788556"/>
              <a:gd name="connsiteX35" fmla="*/ 1393492 w 4573505"/>
              <a:gd name="connsiteY35" fmla="*/ 2504050 h 5788556"/>
              <a:gd name="connsiteX36" fmla="*/ 547084 w 4573505"/>
              <a:gd name="connsiteY36" fmla="*/ 2243798 h 5788556"/>
              <a:gd name="connsiteX37" fmla="*/ 71129 w 4573505"/>
              <a:gd name="connsiteY37" fmla="*/ 2489983 h 5788556"/>
              <a:gd name="connsiteX38" fmla="*/ 141466 w 4573505"/>
              <a:gd name="connsiteY38" fmla="*/ 1336433 h 5788556"/>
              <a:gd name="connsiteX39" fmla="*/ 792 w 4573505"/>
              <a:gd name="connsiteY39" fmla="*/ 661182 h 5788556"/>
              <a:gd name="connsiteX40" fmla="*/ 141468 w 4573505"/>
              <a:gd name="connsiteY40" fmla="*/ 295423 h 5788556"/>
              <a:gd name="connsiteX41" fmla="*/ 14860 w 4573505"/>
              <a:gd name="connsiteY41" fmla="*/ 379829 h 5788556"/>
              <a:gd name="connsiteX42" fmla="*/ 268076 w 4573505"/>
              <a:gd name="connsiteY42" fmla="*/ 126609 h 5788556"/>
              <a:gd name="connsiteX43" fmla="*/ 856572 w 4573505"/>
              <a:gd name="connsiteY4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60087 w 4573505"/>
              <a:gd name="connsiteY27" fmla="*/ 4972197 h 5788556"/>
              <a:gd name="connsiteX28" fmla="*/ 3164849 w 4573505"/>
              <a:gd name="connsiteY28" fmla="*/ 5072210 h 5788556"/>
              <a:gd name="connsiteX29" fmla="*/ 2926871 w 4573505"/>
              <a:gd name="connsiteY29" fmla="*/ 5120640 h 5788556"/>
              <a:gd name="connsiteX30" fmla="*/ 2530628 w 4573505"/>
              <a:gd name="connsiteY30" fmla="*/ 5577841 h 5788556"/>
              <a:gd name="connsiteX31" fmla="*/ 1942132 w 4573505"/>
              <a:gd name="connsiteY31" fmla="*/ 4740813 h 5788556"/>
              <a:gd name="connsiteX32" fmla="*/ 1674845 w 4573505"/>
              <a:gd name="connsiteY32" fmla="*/ 4192172 h 5788556"/>
              <a:gd name="connsiteX33" fmla="*/ 1618575 w 4573505"/>
              <a:gd name="connsiteY33" fmla="*/ 4121833 h 5788556"/>
              <a:gd name="connsiteX34" fmla="*/ 1801456 w 4573505"/>
              <a:gd name="connsiteY34" fmla="*/ 3671669 h 5788556"/>
              <a:gd name="connsiteX35" fmla="*/ 1435695 w 4573505"/>
              <a:gd name="connsiteY35" fmla="*/ 3038621 h 5788556"/>
              <a:gd name="connsiteX36" fmla="*/ 1393492 w 4573505"/>
              <a:gd name="connsiteY36" fmla="*/ 2504050 h 5788556"/>
              <a:gd name="connsiteX37" fmla="*/ 547084 w 4573505"/>
              <a:gd name="connsiteY37" fmla="*/ 2243798 h 5788556"/>
              <a:gd name="connsiteX38" fmla="*/ 71129 w 4573505"/>
              <a:gd name="connsiteY38" fmla="*/ 2489983 h 5788556"/>
              <a:gd name="connsiteX39" fmla="*/ 141466 w 4573505"/>
              <a:gd name="connsiteY39" fmla="*/ 1336433 h 5788556"/>
              <a:gd name="connsiteX40" fmla="*/ 792 w 4573505"/>
              <a:gd name="connsiteY40" fmla="*/ 661182 h 5788556"/>
              <a:gd name="connsiteX41" fmla="*/ 141468 w 4573505"/>
              <a:gd name="connsiteY41" fmla="*/ 295423 h 5788556"/>
              <a:gd name="connsiteX42" fmla="*/ 14860 w 4573505"/>
              <a:gd name="connsiteY42" fmla="*/ 379829 h 5788556"/>
              <a:gd name="connsiteX43" fmla="*/ 268076 w 4573505"/>
              <a:gd name="connsiteY43" fmla="*/ 126609 h 5788556"/>
              <a:gd name="connsiteX44" fmla="*/ 856572 w 4573505"/>
              <a:gd name="connsiteY44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2926871 w 4573505"/>
              <a:gd name="connsiteY29" fmla="*/ 5120640 h 5788556"/>
              <a:gd name="connsiteX30" fmla="*/ 2530628 w 4573505"/>
              <a:gd name="connsiteY30" fmla="*/ 5577841 h 5788556"/>
              <a:gd name="connsiteX31" fmla="*/ 1942132 w 4573505"/>
              <a:gd name="connsiteY31" fmla="*/ 4740813 h 5788556"/>
              <a:gd name="connsiteX32" fmla="*/ 1674845 w 4573505"/>
              <a:gd name="connsiteY32" fmla="*/ 4192172 h 5788556"/>
              <a:gd name="connsiteX33" fmla="*/ 1618575 w 4573505"/>
              <a:gd name="connsiteY33" fmla="*/ 4121833 h 5788556"/>
              <a:gd name="connsiteX34" fmla="*/ 1801456 w 4573505"/>
              <a:gd name="connsiteY34" fmla="*/ 3671669 h 5788556"/>
              <a:gd name="connsiteX35" fmla="*/ 1435695 w 4573505"/>
              <a:gd name="connsiteY35" fmla="*/ 3038621 h 5788556"/>
              <a:gd name="connsiteX36" fmla="*/ 1393492 w 4573505"/>
              <a:gd name="connsiteY36" fmla="*/ 2504050 h 5788556"/>
              <a:gd name="connsiteX37" fmla="*/ 547084 w 4573505"/>
              <a:gd name="connsiteY37" fmla="*/ 2243798 h 5788556"/>
              <a:gd name="connsiteX38" fmla="*/ 71129 w 4573505"/>
              <a:gd name="connsiteY38" fmla="*/ 2489983 h 5788556"/>
              <a:gd name="connsiteX39" fmla="*/ 141466 w 4573505"/>
              <a:gd name="connsiteY39" fmla="*/ 1336433 h 5788556"/>
              <a:gd name="connsiteX40" fmla="*/ 792 w 4573505"/>
              <a:gd name="connsiteY40" fmla="*/ 661182 h 5788556"/>
              <a:gd name="connsiteX41" fmla="*/ 141468 w 4573505"/>
              <a:gd name="connsiteY41" fmla="*/ 295423 h 5788556"/>
              <a:gd name="connsiteX42" fmla="*/ 14860 w 4573505"/>
              <a:gd name="connsiteY42" fmla="*/ 379829 h 5788556"/>
              <a:gd name="connsiteX43" fmla="*/ 268076 w 4573505"/>
              <a:gd name="connsiteY43" fmla="*/ 126609 h 5788556"/>
              <a:gd name="connsiteX44" fmla="*/ 856572 w 4573505"/>
              <a:gd name="connsiteY44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26871 w 4573505"/>
              <a:gd name="connsiteY30" fmla="*/ 5120640 h 5788556"/>
              <a:gd name="connsiteX31" fmla="*/ 2530628 w 4573505"/>
              <a:gd name="connsiteY31" fmla="*/ 5577841 h 5788556"/>
              <a:gd name="connsiteX32" fmla="*/ 1942132 w 4573505"/>
              <a:gd name="connsiteY32" fmla="*/ 4740813 h 5788556"/>
              <a:gd name="connsiteX33" fmla="*/ 1674845 w 4573505"/>
              <a:gd name="connsiteY33" fmla="*/ 4192172 h 5788556"/>
              <a:gd name="connsiteX34" fmla="*/ 1618575 w 4573505"/>
              <a:gd name="connsiteY34" fmla="*/ 4121833 h 5788556"/>
              <a:gd name="connsiteX35" fmla="*/ 1801456 w 4573505"/>
              <a:gd name="connsiteY35" fmla="*/ 3671669 h 5788556"/>
              <a:gd name="connsiteX36" fmla="*/ 1435695 w 4573505"/>
              <a:gd name="connsiteY36" fmla="*/ 3038621 h 5788556"/>
              <a:gd name="connsiteX37" fmla="*/ 1393492 w 4573505"/>
              <a:gd name="connsiteY37" fmla="*/ 2504050 h 5788556"/>
              <a:gd name="connsiteX38" fmla="*/ 547084 w 4573505"/>
              <a:gd name="connsiteY38" fmla="*/ 2243798 h 5788556"/>
              <a:gd name="connsiteX39" fmla="*/ 71129 w 4573505"/>
              <a:gd name="connsiteY39" fmla="*/ 2489983 h 5788556"/>
              <a:gd name="connsiteX40" fmla="*/ 141466 w 4573505"/>
              <a:gd name="connsiteY40" fmla="*/ 1336433 h 5788556"/>
              <a:gd name="connsiteX41" fmla="*/ 792 w 4573505"/>
              <a:gd name="connsiteY41" fmla="*/ 661182 h 5788556"/>
              <a:gd name="connsiteX42" fmla="*/ 141468 w 4573505"/>
              <a:gd name="connsiteY42" fmla="*/ 295423 h 5788556"/>
              <a:gd name="connsiteX43" fmla="*/ 14860 w 4573505"/>
              <a:gd name="connsiteY43" fmla="*/ 379829 h 5788556"/>
              <a:gd name="connsiteX44" fmla="*/ 268076 w 4573505"/>
              <a:gd name="connsiteY44" fmla="*/ 126609 h 5788556"/>
              <a:gd name="connsiteX45" fmla="*/ 856572 w 4573505"/>
              <a:gd name="connsiteY4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530628 w 4573505"/>
              <a:gd name="connsiteY31" fmla="*/ 5577841 h 5788556"/>
              <a:gd name="connsiteX32" fmla="*/ 1942132 w 4573505"/>
              <a:gd name="connsiteY32" fmla="*/ 4740813 h 5788556"/>
              <a:gd name="connsiteX33" fmla="*/ 1674845 w 4573505"/>
              <a:gd name="connsiteY33" fmla="*/ 4192172 h 5788556"/>
              <a:gd name="connsiteX34" fmla="*/ 1618575 w 4573505"/>
              <a:gd name="connsiteY34" fmla="*/ 4121833 h 5788556"/>
              <a:gd name="connsiteX35" fmla="*/ 1801456 w 4573505"/>
              <a:gd name="connsiteY35" fmla="*/ 3671669 h 5788556"/>
              <a:gd name="connsiteX36" fmla="*/ 1435695 w 4573505"/>
              <a:gd name="connsiteY36" fmla="*/ 3038621 h 5788556"/>
              <a:gd name="connsiteX37" fmla="*/ 1393492 w 4573505"/>
              <a:gd name="connsiteY37" fmla="*/ 2504050 h 5788556"/>
              <a:gd name="connsiteX38" fmla="*/ 547084 w 4573505"/>
              <a:gd name="connsiteY38" fmla="*/ 2243798 h 5788556"/>
              <a:gd name="connsiteX39" fmla="*/ 71129 w 4573505"/>
              <a:gd name="connsiteY39" fmla="*/ 2489983 h 5788556"/>
              <a:gd name="connsiteX40" fmla="*/ 141466 w 4573505"/>
              <a:gd name="connsiteY40" fmla="*/ 1336433 h 5788556"/>
              <a:gd name="connsiteX41" fmla="*/ 792 w 4573505"/>
              <a:gd name="connsiteY41" fmla="*/ 661182 h 5788556"/>
              <a:gd name="connsiteX42" fmla="*/ 141468 w 4573505"/>
              <a:gd name="connsiteY42" fmla="*/ 295423 h 5788556"/>
              <a:gd name="connsiteX43" fmla="*/ 14860 w 4573505"/>
              <a:gd name="connsiteY43" fmla="*/ 379829 h 5788556"/>
              <a:gd name="connsiteX44" fmla="*/ 268076 w 4573505"/>
              <a:gd name="connsiteY44" fmla="*/ 126609 h 5788556"/>
              <a:gd name="connsiteX45" fmla="*/ 856572 w 4573505"/>
              <a:gd name="connsiteY4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674312 w 4573505"/>
              <a:gd name="connsiteY31" fmla="*/ 5538935 h 5788556"/>
              <a:gd name="connsiteX32" fmla="*/ 2530628 w 4573505"/>
              <a:gd name="connsiteY32" fmla="*/ 5577841 h 5788556"/>
              <a:gd name="connsiteX33" fmla="*/ 1942132 w 4573505"/>
              <a:gd name="connsiteY33" fmla="*/ 4740813 h 5788556"/>
              <a:gd name="connsiteX34" fmla="*/ 1674845 w 4573505"/>
              <a:gd name="connsiteY34" fmla="*/ 4192172 h 5788556"/>
              <a:gd name="connsiteX35" fmla="*/ 1618575 w 4573505"/>
              <a:gd name="connsiteY35" fmla="*/ 4121833 h 5788556"/>
              <a:gd name="connsiteX36" fmla="*/ 1801456 w 4573505"/>
              <a:gd name="connsiteY36" fmla="*/ 3671669 h 5788556"/>
              <a:gd name="connsiteX37" fmla="*/ 1435695 w 4573505"/>
              <a:gd name="connsiteY37" fmla="*/ 3038621 h 5788556"/>
              <a:gd name="connsiteX38" fmla="*/ 1393492 w 4573505"/>
              <a:gd name="connsiteY38" fmla="*/ 2504050 h 5788556"/>
              <a:gd name="connsiteX39" fmla="*/ 547084 w 4573505"/>
              <a:gd name="connsiteY39" fmla="*/ 2243798 h 5788556"/>
              <a:gd name="connsiteX40" fmla="*/ 71129 w 4573505"/>
              <a:gd name="connsiteY40" fmla="*/ 2489983 h 5788556"/>
              <a:gd name="connsiteX41" fmla="*/ 141466 w 4573505"/>
              <a:gd name="connsiteY41" fmla="*/ 1336433 h 5788556"/>
              <a:gd name="connsiteX42" fmla="*/ 792 w 4573505"/>
              <a:gd name="connsiteY42" fmla="*/ 661182 h 5788556"/>
              <a:gd name="connsiteX43" fmla="*/ 141468 w 4573505"/>
              <a:gd name="connsiteY43" fmla="*/ 295423 h 5788556"/>
              <a:gd name="connsiteX44" fmla="*/ 14860 w 4573505"/>
              <a:gd name="connsiteY44" fmla="*/ 379829 h 5788556"/>
              <a:gd name="connsiteX45" fmla="*/ 268076 w 4573505"/>
              <a:gd name="connsiteY45" fmla="*/ 126609 h 5788556"/>
              <a:gd name="connsiteX46" fmla="*/ 856572 w 4573505"/>
              <a:gd name="connsiteY46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788612 w 4573505"/>
              <a:gd name="connsiteY31" fmla="*/ 5510360 h 5788556"/>
              <a:gd name="connsiteX32" fmla="*/ 2674312 w 4573505"/>
              <a:gd name="connsiteY32" fmla="*/ 5538935 h 5788556"/>
              <a:gd name="connsiteX33" fmla="*/ 2530628 w 4573505"/>
              <a:gd name="connsiteY33" fmla="*/ 5577841 h 5788556"/>
              <a:gd name="connsiteX34" fmla="*/ 1942132 w 4573505"/>
              <a:gd name="connsiteY34" fmla="*/ 4740813 h 5788556"/>
              <a:gd name="connsiteX35" fmla="*/ 1674845 w 4573505"/>
              <a:gd name="connsiteY35" fmla="*/ 4192172 h 5788556"/>
              <a:gd name="connsiteX36" fmla="*/ 1618575 w 4573505"/>
              <a:gd name="connsiteY36" fmla="*/ 4121833 h 5788556"/>
              <a:gd name="connsiteX37" fmla="*/ 1801456 w 4573505"/>
              <a:gd name="connsiteY37" fmla="*/ 3671669 h 5788556"/>
              <a:gd name="connsiteX38" fmla="*/ 1435695 w 4573505"/>
              <a:gd name="connsiteY38" fmla="*/ 3038621 h 5788556"/>
              <a:gd name="connsiteX39" fmla="*/ 1393492 w 4573505"/>
              <a:gd name="connsiteY39" fmla="*/ 2504050 h 5788556"/>
              <a:gd name="connsiteX40" fmla="*/ 547084 w 4573505"/>
              <a:gd name="connsiteY40" fmla="*/ 2243798 h 5788556"/>
              <a:gd name="connsiteX41" fmla="*/ 71129 w 4573505"/>
              <a:gd name="connsiteY41" fmla="*/ 2489983 h 5788556"/>
              <a:gd name="connsiteX42" fmla="*/ 141466 w 4573505"/>
              <a:gd name="connsiteY42" fmla="*/ 1336433 h 5788556"/>
              <a:gd name="connsiteX43" fmla="*/ 792 w 4573505"/>
              <a:gd name="connsiteY43" fmla="*/ 661182 h 5788556"/>
              <a:gd name="connsiteX44" fmla="*/ 141468 w 4573505"/>
              <a:gd name="connsiteY44" fmla="*/ 295423 h 5788556"/>
              <a:gd name="connsiteX45" fmla="*/ 14860 w 4573505"/>
              <a:gd name="connsiteY45" fmla="*/ 379829 h 5788556"/>
              <a:gd name="connsiteX46" fmla="*/ 268076 w 4573505"/>
              <a:gd name="connsiteY46" fmla="*/ 126609 h 5788556"/>
              <a:gd name="connsiteX47" fmla="*/ 856572 w 4573505"/>
              <a:gd name="connsiteY4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907674 w 4573505"/>
              <a:gd name="connsiteY31" fmla="*/ 5448447 h 5788556"/>
              <a:gd name="connsiteX32" fmla="*/ 2788612 w 4573505"/>
              <a:gd name="connsiteY32" fmla="*/ 5510360 h 5788556"/>
              <a:gd name="connsiteX33" fmla="*/ 2674312 w 4573505"/>
              <a:gd name="connsiteY33" fmla="*/ 5538935 h 5788556"/>
              <a:gd name="connsiteX34" fmla="*/ 2530628 w 4573505"/>
              <a:gd name="connsiteY34" fmla="*/ 5577841 h 5788556"/>
              <a:gd name="connsiteX35" fmla="*/ 1942132 w 4573505"/>
              <a:gd name="connsiteY35" fmla="*/ 4740813 h 5788556"/>
              <a:gd name="connsiteX36" fmla="*/ 1674845 w 4573505"/>
              <a:gd name="connsiteY36" fmla="*/ 4192172 h 5788556"/>
              <a:gd name="connsiteX37" fmla="*/ 1618575 w 4573505"/>
              <a:gd name="connsiteY37" fmla="*/ 4121833 h 5788556"/>
              <a:gd name="connsiteX38" fmla="*/ 1801456 w 4573505"/>
              <a:gd name="connsiteY38" fmla="*/ 3671669 h 5788556"/>
              <a:gd name="connsiteX39" fmla="*/ 1435695 w 4573505"/>
              <a:gd name="connsiteY39" fmla="*/ 3038621 h 5788556"/>
              <a:gd name="connsiteX40" fmla="*/ 1393492 w 4573505"/>
              <a:gd name="connsiteY40" fmla="*/ 2504050 h 5788556"/>
              <a:gd name="connsiteX41" fmla="*/ 547084 w 4573505"/>
              <a:gd name="connsiteY41" fmla="*/ 2243798 h 5788556"/>
              <a:gd name="connsiteX42" fmla="*/ 71129 w 4573505"/>
              <a:gd name="connsiteY42" fmla="*/ 2489983 h 5788556"/>
              <a:gd name="connsiteX43" fmla="*/ 141466 w 4573505"/>
              <a:gd name="connsiteY43" fmla="*/ 1336433 h 5788556"/>
              <a:gd name="connsiteX44" fmla="*/ 792 w 4573505"/>
              <a:gd name="connsiteY44" fmla="*/ 661182 h 5788556"/>
              <a:gd name="connsiteX45" fmla="*/ 141468 w 4573505"/>
              <a:gd name="connsiteY45" fmla="*/ 295423 h 5788556"/>
              <a:gd name="connsiteX46" fmla="*/ 14860 w 4573505"/>
              <a:gd name="connsiteY46" fmla="*/ 379829 h 5788556"/>
              <a:gd name="connsiteX47" fmla="*/ 268076 w 4573505"/>
              <a:gd name="connsiteY47" fmla="*/ 126609 h 5788556"/>
              <a:gd name="connsiteX48" fmla="*/ 856572 w 4573505"/>
              <a:gd name="connsiteY4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907674 w 4573505"/>
              <a:gd name="connsiteY31" fmla="*/ 5448447 h 5788556"/>
              <a:gd name="connsiteX32" fmla="*/ 2788612 w 4573505"/>
              <a:gd name="connsiteY32" fmla="*/ 5510360 h 5788556"/>
              <a:gd name="connsiteX33" fmla="*/ 2674312 w 4573505"/>
              <a:gd name="connsiteY33" fmla="*/ 5538935 h 5788556"/>
              <a:gd name="connsiteX34" fmla="*/ 2530628 w 4573505"/>
              <a:gd name="connsiteY34" fmla="*/ 5577841 h 5788556"/>
              <a:gd name="connsiteX35" fmla="*/ 1942132 w 4573505"/>
              <a:gd name="connsiteY35" fmla="*/ 4740813 h 5788556"/>
              <a:gd name="connsiteX36" fmla="*/ 1674845 w 4573505"/>
              <a:gd name="connsiteY36" fmla="*/ 4192172 h 5788556"/>
              <a:gd name="connsiteX37" fmla="*/ 1618575 w 4573505"/>
              <a:gd name="connsiteY37" fmla="*/ 4121833 h 5788556"/>
              <a:gd name="connsiteX38" fmla="*/ 1801456 w 4573505"/>
              <a:gd name="connsiteY38" fmla="*/ 3671669 h 5788556"/>
              <a:gd name="connsiteX39" fmla="*/ 1435695 w 4573505"/>
              <a:gd name="connsiteY39" fmla="*/ 3038621 h 5788556"/>
              <a:gd name="connsiteX40" fmla="*/ 1393492 w 4573505"/>
              <a:gd name="connsiteY40" fmla="*/ 2504050 h 5788556"/>
              <a:gd name="connsiteX41" fmla="*/ 547084 w 4573505"/>
              <a:gd name="connsiteY41" fmla="*/ 2243798 h 5788556"/>
              <a:gd name="connsiteX42" fmla="*/ 71129 w 4573505"/>
              <a:gd name="connsiteY42" fmla="*/ 2489983 h 5788556"/>
              <a:gd name="connsiteX43" fmla="*/ 141466 w 4573505"/>
              <a:gd name="connsiteY43" fmla="*/ 1336433 h 5788556"/>
              <a:gd name="connsiteX44" fmla="*/ 792 w 4573505"/>
              <a:gd name="connsiteY44" fmla="*/ 661182 h 5788556"/>
              <a:gd name="connsiteX45" fmla="*/ 141468 w 4573505"/>
              <a:gd name="connsiteY45" fmla="*/ 295423 h 5788556"/>
              <a:gd name="connsiteX46" fmla="*/ 14860 w 4573505"/>
              <a:gd name="connsiteY46" fmla="*/ 379829 h 5788556"/>
              <a:gd name="connsiteX47" fmla="*/ 268076 w 4573505"/>
              <a:gd name="connsiteY47" fmla="*/ 126609 h 5788556"/>
              <a:gd name="connsiteX48" fmla="*/ 856572 w 4573505"/>
              <a:gd name="connsiteY48" fmla="*/ 49238 h 5788556"/>
              <a:gd name="connsiteX0" fmla="*/ 856572 w 4573505"/>
              <a:gd name="connsiteY0" fmla="*/ 49238 h 5599645"/>
              <a:gd name="connsiteX1" fmla="*/ 1140275 w 4573505"/>
              <a:gd name="connsiteY1" fmla="*/ 0 h 5599645"/>
              <a:gd name="connsiteX2" fmla="*/ 1463833 w 4573505"/>
              <a:gd name="connsiteY2" fmla="*/ 14068 h 5599645"/>
              <a:gd name="connsiteX3" fmla="*/ 1576374 w 4573505"/>
              <a:gd name="connsiteY3" fmla="*/ 323558 h 5599645"/>
              <a:gd name="connsiteX4" fmla="*/ 2012473 w 4573505"/>
              <a:gd name="connsiteY4" fmla="*/ 478301 h 5599645"/>
              <a:gd name="connsiteX5" fmla="*/ 2265689 w 4573505"/>
              <a:gd name="connsiteY5" fmla="*/ 576777 h 5599645"/>
              <a:gd name="connsiteX6" fmla="*/ 2462639 w 4573505"/>
              <a:gd name="connsiteY6" fmla="*/ 337625 h 5599645"/>
              <a:gd name="connsiteX7" fmla="*/ 2786196 w 4573505"/>
              <a:gd name="connsiteY7" fmla="*/ 492370 h 5599645"/>
              <a:gd name="connsiteX8" fmla="*/ 3053483 w 4573505"/>
              <a:gd name="connsiteY8" fmla="*/ 520504 h 5599645"/>
              <a:gd name="connsiteX9" fmla="*/ 3250430 w 4573505"/>
              <a:gd name="connsiteY9" fmla="*/ 548642 h 5599645"/>
              <a:gd name="connsiteX10" fmla="*/ 3377038 w 4573505"/>
              <a:gd name="connsiteY10" fmla="*/ 1026942 h 5599645"/>
              <a:gd name="connsiteX11" fmla="*/ 3545850 w 4573505"/>
              <a:gd name="connsiteY11" fmla="*/ 1463041 h 5599645"/>
              <a:gd name="connsiteX12" fmla="*/ 3813135 w 4573505"/>
              <a:gd name="connsiteY12" fmla="*/ 1786597 h 5599645"/>
              <a:gd name="connsiteX13" fmla="*/ 4038218 w 4573505"/>
              <a:gd name="connsiteY13" fmla="*/ 2124222 h 5599645"/>
              <a:gd name="connsiteX14" fmla="*/ 4572791 w 4573505"/>
              <a:gd name="connsiteY14" fmla="*/ 2011680 h 5599645"/>
              <a:gd name="connsiteX15" fmla="*/ 4150760 w 4573505"/>
              <a:gd name="connsiteY15" fmla="*/ 2743200 h 5599645"/>
              <a:gd name="connsiteX16" fmla="*/ 3599992 w 4573505"/>
              <a:gd name="connsiteY16" fmla="*/ 3364451 h 5599645"/>
              <a:gd name="connsiteX17" fmla="*/ 3612524 w 4573505"/>
              <a:gd name="connsiteY17" fmla="*/ 3481535 h 5599645"/>
              <a:gd name="connsiteX18" fmla="*/ 3607762 w 4573505"/>
              <a:gd name="connsiteY18" fmla="*/ 3548210 h 5599645"/>
              <a:gd name="connsiteX19" fmla="*/ 3650184 w 4573505"/>
              <a:gd name="connsiteY19" fmla="*/ 3798277 h 5599645"/>
              <a:gd name="connsiteX20" fmla="*/ 3698249 w 4573505"/>
              <a:gd name="connsiteY20" fmla="*/ 3957784 h 5599645"/>
              <a:gd name="connsiteX21" fmla="*/ 3696270 w 4573505"/>
              <a:gd name="connsiteY21" fmla="*/ 4113408 h 5599645"/>
              <a:gd name="connsiteX22" fmla="*/ 3391324 w 4573505"/>
              <a:gd name="connsiteY22" fmla="*/ 4361425 h 5599645"/>
              <a:gd name="connsiteX23" fmla="*/ 3297613 w 4573505"/>
              <a:gd name="connsiteY23" fmla="*/ 4464221 h 5599645"/>
              <a:gd name="connsiteX24" fmla="*/ 3407737 w 4573505"/>
              <a:gd name="connsiteY24" fmla="*/ 4710260 h 5599645"/>
              <a:gd name="connsiteX25" fmla="*/ 3405172 w 4573505"/>
              <a:gd name="connsiteY25" fmla="*/ 4825219 h 5599645"/>
              <a:gd name="connsiteX26" fmla="*/ 3166242 w 4573505"/>
              <a:gd name="connsiteY26" fmla="*/ 4910724 h 5599645"/>
              <a:gd name="connsiteX27" fmla="*/ 3179137 w 4573505"/>
              <a:gd name="connsiteY27" fmla="*/ 4991247 h 5599645"/>
              <a:gd name="connsiteX28" fmla="*/ 3164849 w 4573505"/>
              <a:gd name="connsiteY28" fmla="*/ 5072210 h 5599645"/>
              <a:gd name="connsiteX29" fmla="*/ 3055312 w 4573505"/>
              <a:gd name="connsiteY29" fmla="*/ 5205560 h 5599645"/>
              <a:gd name="connsiteX30" fmla="*/ 2969733 w 4573505"/>
              <a:gd name="connsiteY30" fmla="*/ 5358765 h 5599645"/>
              <a:gd name="connsiteX31" fmla="*/ 2907674 w 4573505"/>
              <a:gd name="connsiteY31" fmla="*/ 5448447 h 5599645"/>
              <a:gd name="connsiteX32" fmla="*/ 2788612 w 4573505"/>
              <a:gd name="connsiteY32" fmla="*/ 5510360 h 5599645"/>
              <a:gd name="connsiteX33" fmla="*/ 2674312 w 4573505"/>
              <a:gd name="connsiteY33" fmla="*/ 5538935 h 5599645"/>
              <a:gd name="connsiteX34" fmla="*/ 2530628 w 4573505"/>
              <a:gd name="connsiteY34" fmla="*/ 5577841 h 5599645"/>
              <a:gd name="connsiteX35" fmla="*/ 2221874 w 4573505"/>
              <a:gd name="connsiteY35" fmla="*/ 5519885 h 5599645"/>
              <a:gd name="connsiteX36" fmla="*/ 1942132 w 4573505"/>
              <a:gd name="connsiteY36" fmla="*/ 4740813 h 5599645"/>
              <a:gd name="connsiteX37" fmla="*/ 1674845 w 4573505"/>
              <a:gd name="connsiteY37" fmla="*/ 4192172 h 5599645"/>
              <a:gd name="connsiteX38" fmla="*/ 1618575 w 4573505"/>
              <a:gd name="connsiteY38" fmla="*/ 4121833 h 5599645"/>
              <a:gd name="connsiteX39" fmla="*/ 1801456 w 4573505"/>
              <a:gd name="connsiteY39" fmla="*/ 3671669 h 5599645"/>
              <a:gd name="connsiteX40" fmla="*/ 1435695 w 4573505"/>
              <a:gd name="connsiteY40" fmla="*/ 3038621 h 5599645"/>
              <a:gd name="connsiteX41" fmla="*/ 1393492 w 4573505"/>
              <a:gd name="connsiteY41" fmla="*/ 2504050 h 5599645"/>
              <a:gd name="connsiteX42" fmla="*/ 547084 w 4573505"/>
              <a:gd name="connsiteY42" fmla="*/ 2243798 h 5599645"/>
              <a:gd name="connsiteX43" fmla="*/ 71129 w 4573505"/>
              <a:gd name="connsiteY43" fmla="*/ 2489983 h 5599645"/>
              <a:gd name="connsiteX44" fmla="*/ 141466 w 4573505"/>
              <a:gd name="connsiteY44" fmla="*/ 1336433 h 5599645"/>
              <a:gd name="connsiteX45" fmla="*/ 792 w 4573505"/>
              <a:gd name="connsiteY45" fmla="*/ 661182 h 5599645"/>
              <a:gd name="connsiteX46" fmla="*/ 141468 w 4573505"/>
              <a:gd name="connsiteY46" fmla="*/ 295423 h 5599645"/>
              <a:gd name="connsiteX47" fmla="*/ 14860 w 4573505"/>
              <a:gd name="connsiteY47" fmla="*/ 379829 h 5599645"/>
              <a:gd name="connsiteX48" fmla="*/ 268076 w 4573505"/>
              <a:gd name="connsiteY48" fmla="*/ 126609 h 5599645"/>
              <a:gd name="connsiteX49" fmla="*/ 856572 w 4573505"/>
              <a:gd name="connsiteY49" fmla="*/ 49238 h 5599645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74312 w 4573505"/>
              <a:gd name="connsiteY33" fmla="*/ 553893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221874 w 4573505"/>
              <a:gd name="connsiteY36" fmla="*/ 5519885 h 5639966"/>
              <a:gd name="connsiteX37" fmla="*/ 1942132 w 4573505"/>
              <a:gd name="connsiteY37" fmla="*/ 4740813 h 5639966"/>
              <a:gd name="connsiteX38" fmla="*/ 1674845 w 4573505"/>
              <a:gd name="connsiteY38" fmla="*/ 4192172 h 5639966"/>
              <a:gd name="connsiteX39" fmla="*/ 1618575 w 4573505"/>
              <a:gd name="connsiteY39" fmla="*/ 4121833 h 5639966"/>
              <a:gd name="connsiteX40" fmla="*/ 1801456 w 4573505"/>
              <a:gd name="connsiteY40" fmla="*/ 3671669 h 5639966"/>
              <a:gd name="connsiteX41" fmla="*/ 1435695 w 4573505"/>
              <a:gd name="connsiteY41" fmla="*/ 3038621 h 5639966"/>
              <a:gd name="connsiteX42" fmla="*/ 1393492 w 4573505"/>
              <a:gd name="connsiteY42" fmla="*/ 2504050 h 5639966"/>
              <a:gd name="connsiteX43" fmla="*/ 547084 w 4573505"/>
              <a:gd name="connsiteY43" fmla="*/ 2243798 h 5639966"/>
              <a:gd name="connsiteX44" fmla="*/ 71129 w 4573505"/>
              <a:gd name="connsiteY44" fmla="*/ 2489983 h 5639966"/>
              <a:gd name="connsiteX45" fmla="*/ 141466 w 4573505"/>
              <a:gd name="connsiteY45" fmla="*/ 1336433 h 5639966"/>
              <a:gd name="connsiteX46" fmla="*/ 792 w 4573505"/>
              <a:gd name="connsiteY46" fmla="*/ 661182 h 5639966"/>
              <a:gd name="connsiteX47" fmla="*/ 141468 w 4573505"/>
              <a:gd name="connsiteY47" fmla="*/ 295423 h 5639966"/>
              <a:gd name="connsiteX48" fmla="*/ 14860 w 4573505"/>
              <a:gd name="connsiteY48" fmla="*/ 379829 h 5639966"/>
              <a:gd name="connsiteX49" fmla="*/ 268076 w 4573505"/>
              <a:gd name="connsiteY49" fmla="*/ 126609 h 5639966"/>
              <a:gd name="connsiteX50" fmla="*/ 856572 w 4573505"/>
              <a:gd name="connsiteY50" fmla="*/ 49238 h 5639966"/>
              <a:gd name="connsiteX0" fmla="*/ 856572 w 4573505"/>
              <a:gd name="connsiteY0" fmla="*/ 49238 h 5648082"/>
              <a:gd name="connsiteX1" fmla="*/ 1140275 w 4573505"/>
              <a:gd name="connsiteY1" fmla="*/ 0 h 5648082"/>
              <a:gd name="connsiteX2" fmla="*/ 1463833 w 4573505"/>
              <a:gd name="connsiteY2" fmla="*/ 14068 h 5648082"/>
              <a:gd name="connsiteX3" fmla="*/ 1576374 w 4573505"/>
              <a:gd name="connsiteY3" fmla="*/ 323558 h 5648082"/>
              <a:gd name="connsiteX4" fmla="*/ 2012473 w 4573505"/>
              <a:gd name="connsiteY4" fmla="*/ 478301 h 5648082"/>
              <a:gd name="connsiteX5" fmla="*/ 2265689 w 4573505"/>
              <a:gd name="connsiteY5" fmla="*/ 576777 h 5648082"/>
              <a:gd name="connsiteX6" fmla="*/ 2462639 w 4573505"/>
              <a:gd name="connsiteY6" fmla="*/ 337625 h 5648082"/>
              <a:gd name="connsiteX7" fmla="*/ 2786196 w 4573505"/>
              <a:gd name="connsiteY7" fmla="*/ 492370 h 5648082"/>
              <a:gd name="connsiteX8" fmla="*/ 3053483 w 4573505"/>
              <a:gd name="connsiteY8" fmla="*/ 520504 h 5648082"/>
              <a:gd name="connsiteX9" fmla="*/ 3250430 w 4573505"/>
              <a:gd name="connsiteY9" fmla="*/ 548642 h 5648082"/>
              <a:gd name="connsiteX10" fmla="*/ 3377038 w 4573505"/>
              <a:gd name="connsiteY10" fmla="*/ 1026942 h 5648082"/>
              <a:gd name="connsiteX11" fmla="*/ 3545850 w 4573505"/>
              <a:gd name="connsiteY11" fmla="*/ 1463041 h 5648082"/>
              <a:gd name="connsiteX12" fmla="*/ 3813135 w 4573505"/>
              <a:gd name="connsiteY12" fmla="*/ 1786597 h 5648082"/>
              <a:gd name="connsiteX13" fmla="*/ 4038218 w 4573505"/>
              <a:gd name="connsiteY13" fmla="*/ 2124222 h 5648082"/>
              <a:gd name="connsiteX14" fmla="*/ 4572791 w 4573505"/>
              <a:gd name="connsiteY14" fmla="*/ 2011680 h 5648082"/>
              <a:gd name="connsiteX15" fmla="*/ 4150760 w 4573505"/>
              <a:gd name="connsiteY15" fmla="*/ 2743200 h 5648082"/>
              <a:gd name="connsiteX16" fmla="*/ 3599992 w 4573505"/>
              <a:gd name="connsiteY16" fmla="*/ 3364451 h 5648082"/>
              <a:gd name="connsiteX17" fmla="*/ 3612524 w 4573505"/>
              <a:gd name="connsiteY17" fmla="*/ 3481535 h 5648082"/>
              <a:gd name="connsiteX18" fmla="*/ 3607762 w 4573505"/>
              <a:gd name="connsiteY18" fmla="*/ 3548210 h 5648082"/>
              <a:gd name="connsiteX19" fmla="*/ 3650184 w 4573505"/>
              <a:gd name="connsiteY19" fmla="*/ 3798277 h 5648082"/>
              <a:gd name="connsiteX20" fmla="*/ 3698249 w 4573505"/>
              <a:gd name="connsiteY20" fmla="*/ 3957784 h 5648082"/>
              <a:gd name="connsiteX21" fmla="*/ 3696270 w 4573505"/>
              <a:gd name="connsiteY21" fmla="*/ 4113408 h 5648082"/>
              <a:gd name="connsiteX22" fmla="*/ 3391324 w 4573505"/>
              <a:gd name="connsiteY22" fmla="*/ 4361425 h 5648082"/>
              <a:gd name="connsiteX23" fmla="*/ 3297613 w 4573505"/>
              <a:gd name="connsiteY23" fmla="*/ 4464221 h 5648082"/>
              <a:gd name="connsiteX24" fmla="*/ 3407737 w 4573505"/>
              <a:gd name="connsiteY24" fmla="*/ 4710260 h 5648082"/>
              <a:gd name="connsiteX25" fmla="*/ 3405172 w 4573505"/>
              <a:gd name="connsiteY25" fmla="*/ 4825219 h 5648082"/>
              <a:gd name="connsiteX26" fmla="*/ 3166242 w 4573505"/>
              <a:gd name="connsiteY26" fmla="*/ 4910724 h 5648082"/>
              <a:gd name="connsiteX27" fmla="*/ 3179137 w 4573505"/>
              <a:gd name="connsiteY27" fmla="*/ 4991247 h 5648082"/>
              <a:gd name="connsiteX28" fmla="*/ 3164849 w 4573505"/>
              <a:gd name="connsiteY28" fmla="*/ 5072210 h 5648082"/>
              <a:gd name="connsiteX29" fmla="*/ 3055312 w 4573505"/>
              <a:gd name="connsiteY29" fmla="*/ 5205560 h 5648082"/>
              <a:gd name="connsiteX30" fmla="*/ 2969733 w 4573505"/>
              <a:gd name="connsiteY30" fmla="*/ 5358765 h 5648082"/>
              <a:gd name="connsiteX31" fmla="*/ 2907674 w 4573505"/>
              <a:gd name="connsiteY31" fmla="*/ 5448447 h 5648082"/>
              <a:gd name="connsiteX32" fmla="*/ 2788612 w 4573505"/>
              <a:gd name="connsiteY32" fmla="*/ 5510360 h 5648082"/>
              <a:gd name="connsiteX33" fmla="*/ 2674312 w 4573505"/>
              <a:gd name="connsiteY33" fmla="*/ 5538935 h 5648082"/>
              <a:gd name="connsiteX34" fmla="*/ 2530628 w 4573505"/>
              <a:gd name="connsiteY34" fmla="*/ 5577841 h 5648082"/>
              <a:gd name="connsiteX35" fmla="*/ 2283787 w 4573505"/>
              <a:gd name="connsiteY35" fmla="*/ 5638948 h 5648082"/>
              <a:gd name="connsiteX36" fmla="*/ 2174249 w 4573505"/>
              <a:gd name="connsiteY36" fmla="*/ 5557985 h 5648082"/>
              <a:gd name="connsiteX37" fmla="*/ 1942132 w 4573505"/>
              <a:gd name="connsiteY37" fmla="*/ 4740813 h 5648082"/>
              <a:gd name="connsiteX38" fmla="*/ 1674845 w 4573505"/>
              <a:gd name="connsiteY38" fmla="*/ 4192172 h 5648082"/>
              <a:gd name="connsiteX39" fmla="*/ 1618575 w 4573505"/>
              <a:gd name="connsiteY39" fmla="*/ 4121833 h 5648082"/>
              <a:gd name="connsiteX40" fmla="*/ 1801456 w 4573505"/>
              <a:gd name="connsiteY40" fmla="*/ 3671669 h 5648082"/>
              <a:gd name="connsiteX41" fmla="*/ 1435695 w 4573505"/>
              <a:gd name="connsiteY41" fmla="*/ 3038621 h 5648082"/>
              <a:gd name="connsiteX42" fmla="*/ 1393492 w 4573505"/>
              <a:gd name="connsiteY42" fmla="*/ 2504050 h 5648082"/>
              <a:gd name="connsiteX43" fmla="*/ 547084 w 4573505"/>
              <a:gd name="connsiteY43" fmla="*/ 2243798 h 5648082"/>
              <a:gd name="connsiteX44" fmla="*/ 71129 w 4573505"/>
              <a:gd name="connsiteY44" fmla="*/ 2489983 h 5648082"/>
              <a:gd name="connsiteX45" fmla="*/ 141466 w 4573505"/>
              <a:gd name="connsiteY45" fmla="*/ 1336433 h 5648082"/>
              <a:gd name="connsiteX46" fmla="*/ 792 w 4573505"/>
              <a:gd name="connsiteY46" fmla="*/ 661182 h 5648082"/>
              <a:gd name="connsiteX47" fmla="*/ 141468 w 4573505"/>
              <a:gd name="connsiteY47" fmla="*/ 295423 h 5648082"/>
              <a:gd name="connsiteX48" fmla="*/ 14860 w 4573505"/>
              <a:gd name="connsiteY48" fmla="*/ 379829 h 5648082"/>
              <a:gd name="connsiteX49" fmla="*/ 268076 w 4573505"/>
              <a:gd name="connsiteY49" fmla="*/ 126609 h 5648082"/>
              <a:gd name="connsiteX50" fmla="*/ 856572 w 4573505"/>
              <a:gd name="connsiteY50" fmla="*/ 49238 h 5648082"/>
              <a:gd name="connsiteX0" fmla="*/ 856572 w 4573505"/>
              <a:gd name="connsiteY0" fmla="*/ 49238 h 5648082"/>
              <a:gd name="connsiteX1" fmla="*/ 1140275 w 4573505"/>
              <a:gd name="connsiteY1" fmla="*/ 0 h 5648082"/>
              <a:gd name="connsiteX2" fmla="*/ 1463833 w 4573505"/>
              <a:gd name="connsiteY2" fmla="*/ 14068 h 5648082"/>
              <a:gd name="connsiteX3" fmla="*/ 1576374 w 4573505"/>
              <a:gd name="connsiteY3" fmla="*/ 323558 h 5648082"/>
              <a:gd name="connsiteX4" fmla="*/ 2012473 w 4573505"/>
              <a:gd name="connsiteY4" fmla="*/ 478301 h 5648082"/>
              <a:gd name="connsiteX5" fmla="*/ 2265689 w 4573505"/>
              <a:gd name="connsiteY5" fmla="*/ 576777 h 5648082"/>
              <a:gd name="connsiteX6" fmla="*/ 2462639 w 4573505"/>
              <a:gd name="connsiteY6" fmla="*/ 337625 h 5648082"/>
              <a:gd name="connsiteX7" fmla="*/ 2786196 w 4573505"/>
              <a:gd name="connsiteY7" fmla="*/ 492370 h 5648082"/>
              <a:gd name="connsiteX8" fmla="*/ 3053483 w 4573505"/>
              <a:gd name="connsiteY8" fmla="*/ 520504 h 5648082"/>
              <a:gd name="connsiteX9" fmla="*/ 3250430 w 4573505"/>
              <a:gd name="connsiteY9" fmla="*/ 548642 h 5648082"/>
              <a:gd name="connsiteX10" fmla="*/ 3377038 w 4573505"/>
              <a:gd name="connsiteY10" fmla="*/ 1026942 h 5648082"/>
              <a:gd name="connsiteX11" fmla="*/ 3545850 w 4573505"/>
              <a:gd name="connsiteY11" fmla="*/ 1463041 h 5648082"/>
              <a:gd name="connsiteX12" fmla="*/ 3813135 w 4573505"/>
              <a:gd name="connsiteY12" fmla="*/ 1786597 h 5648082"/>
              <a:gd name="connsiteX13" fmla="*/ 4038218 w 4573505"/>
              <a:gd name="connsiteY13" fmla="*/ 2124222 h 5648082"/>
              <a:gd name="connsiteX14" fmla="*/ 4572791 w 4573505"/>
              <a:gd name="connsiteY14" fmla="*/ 2011680 h 5648082"/>
              <a:gd name="connsiteX15" fmla="*/ 4150760 w 4573505"/>
              <a:gd name="connsiteY15" fmla="*/ 2743200 h 5648082"/>
              <a:gd name="connsiteX16" fmla="*/ 3599992 w 4573505"/>
              <a:gd name="connsiteY16" fmla="*/ 3364451 h 5648082"/>
              <a:gd name="connsiteX17" fmla="*/ 3612524 w 4573505"/>
              <a:gd name="connsiteY17" fmla="*/ 3481535 h 5648082"/>
              <a:gd name="connsiteX18" fmla="*/ 3607762 w 4573505"/>
              <a:gd name="connsiteY18" fmla="*/ 3548210 h 5648082"/>
              <a:gd name="connsiteX19" fmla="*/ 3650184 w 4573505"/>
              <a:gd name="connsiteY19" fmla="*/ 3798277 h 5648082"/>
              <a:gd name="connsiteX20" fmla="*/ 3698249 w 4573505"/>
              <a:gd name="connsiteY20" fmla="*/ 3957784 h 5648082"/>
              <a:gd name="connsiteX21" fmla="*/ 3696270 w 4573505"/>
              <a:gd name="connsiteY21" fmla="*/ 4113408 h 5648082"/>
              <a:gd name="connsiteX22" fmla="*/ 3391324 w 4573505"/>
              <a:gd name="connsiteY22" fmla="*/ 4361425 h 5648082"/>
              <a:gd name="connsiteX23" fmla="*/ 3297613 w 4573505"/>
              <a:gd name="connsiteY23" fmla="*/ 4464221 h 5648082"/>
              <a:gd name="connsiteX24" fmla="*/ 3407737 w 4573505"/>
              <a:gd name="connsiteY24" fmla="*/ 4710260 h 5648082"/>
              <a:gd name="connsiteX25" fmla="*/ 3405172 w 4573505"/>
              <a:gd name="connsiteY25" fmla="*/ 4825219 h 5648082"/>
              <a:gd name="connsiteX26" fmla="*/ 3166242 w 4573505"/>
              <a:gd name="connsiteY26" fmla="*/ 4910724 h 5648082"/>
              <a:gd name="connsiteX27" fmla="*/ 3179137 w 4573505"/>
              <a:gd name="connsiteY27" fmla="*/ 4991247 h 5648082"/>
              <a:gd name="connsiteX28" fmla="*/ 3164849 w 4573505"/>
              <a:gd name="connsiteY28" fmla="*/ 5072210 h 5648082"/>
              <a:gd name="connsiteX29" fmla="*/ 3055312 w 4573505"/>
              <a:gd name="connsiteY29" fmla="*/ 5205560 h 5648082"/>
              <a:gd name="connsiteX30" fmla="*/ 2969733 w 4573505"/>
              <a:gd name="connsiteY30" fmla="*/ 5358765 h 5648082"/>
              <a:gd name="connsiteX31" fmla="*/ 2907674 w 4573505"/>
              <a:gd name="connsiteY31" fmla="*/ 5448447 h 5648082"/>
              <a:gd name="connsiteX32" fmla="*/ 2788612 w 4573505"/>
              <a:gd name="connsiteY32" fmla="*/ 5510360 h 5648082"/>
              <a:gd name="connsiteX33" fmla="*/ 2669550 w 4573505"/>
              <a:gd name="connsiteY33" fmla="*/ 5557985 h 5648082"/>
              <a:gd name="connsiteX34" fmla="*/ 2530628 w 4573505"/>
              <a:gd name="connsiteY34" fmla="*/ 5577841 h 5648082"/>
              <a:gd name="connsiteX35" fmla="*/ 2283787 w 4573505"/>
              <a:gd name="connsiteY35" fmla="*/ 5638948 h 5648082"/>
              <a:gd name="connsiteX36" fmla="*/ 2174249 w 4573505"/>
              <a:gd name="connsiteY36" fmla="*/ 5557985 h 5648082"/>
              <a:gd name="connsiteX37" fmla="*/ 1942132 w 4573505"/>
              <a:gd name="connsiteY37" fmla="*/ 4740813 h 5648082"/>
              <a:gd name="connsiteX38" fmla="*/ 1674845 w 4573505"/>
              <a:gd name="connsiteY38" fmla="*/ 4192172 h 5648082"/>
              <a:gd name="connsiteX39" fmla="*/ 1618575 w 4573505"/>
              <a:gd name="connsiteY39" fmla="*/ 4121833 h 5648082"/>
              <a:gd name="connsiteX40" fmla="*/ 1801456 w 4573505"/>
              <a:gd name="connsiteY40" fmla="*/ 3671669 h 5648082"/>
              <a:gd name="connsiteX41" fmla="*/ 1435695 w 4573505"/>
              <a:gd name="connsiteY41" fmla="*/ 3038621 h 5648082"/>
              <a:gd name="connsiteX42" fmla="*/ 1393492 w 4573505"/>
              <a:gd name="connsiteY42" fmla="*/ 2504050 h 5648082"/>
              <a:gd name="connsiteX43" fmla="*/ 547084 w 4573505"/>
              <a:gd name="connsiteY43" fmla="*/ 2243798 h 5648082"/>
              <a:gd name="connsiteX44" fmla="*/ 71129 w 4573505"/>
              <a:gd name="connsiteY44" fmla="*/ 2489983 h 5648082"/>
              <a:gd name="connsiteX45" fmla="*/ 141466 w 4573505"/>
              <a:gd name="connsiteY45" fmla="*/ 1336433 h 5648082"/>
              <a:gd name="connsiteX46" fmla="*/ 792 w 4573505"/>
              <a:gd name="connsiteY46" fmla="*/ 661182 h 5648082"/>
              <a:gd name="connsiteX47" fmla="*/ 141468 w 4573505"/>
              <a:gd name="connsiteY47" fmla="*/ 295423 h 5648082"/>
              <a:gd name="connsiteX48" fmla="*/ 14860 w 4573505"/>
              <a:gd name="connsiteY48" fmla="*/ 379829 h 5648082"/>
              <a:gd name="connsiteX49" fmla="*/ 268076 w 4573505"/>
              <a:gd name="connsiteY49" fmla="*/ 126609 h 5648082"/>
              <a:gd name="connsiteX50" fmla="*/ 856572 w 4573505"/>
              <a:gd name="connsiteY50" fmla="*/ 49238 h 5648082"/>
              <a:gd name="connsiteX0" fmla="*/ 856572 w 4573505"/>
              <a:gd name="connsiteY0" fmla="*/ 49238 h 5648082"/>
              <a:gd name="connsiteX1" fmla="*/ 1140275 w 4573505"/>
              <a:gd name="connsiteY1" fmla="*/ 0 h 5648082"/>
              <a:gd name="connsiteX2" fmla="*/ 1463833 w 4573505"/>
              <a:gd name="connsiteY2" fmla="*/ 14068 h 5648082"/>
              <a:gd name="connsiteX3" fmla="*/ 1576374 w 4573505"/>
              <a:gd name="connsiteY3" fmla="*/ 323558 h 5648082"/>
              <a:gd name="connsiteX4" fmla="*/ 2012473 w 4573505"/>
              <a:gd name="connsiteY4" fmla="*/ 478301 h 5648082"/>
              <a:gd name="connsiteX5" fmla="*/ 2265689 w 4573505"/>
              <a:gd name="connsiteY5" fmla="*/ 576777 h 5648082"/>
              <a:gd name="connsiteX6" fmla="*/ 2462639 w 4573505"/>
              <a:gd name="connsiteY6" fmla="*/ 337625 h 5648082"/>
              <a:gd name="connsiteX7" fmla="*/ 2786196 w 4573505"/>
              <a:gd name="connsiteY7" fmla="*/ 492370 h 5648082"/>
              <a:gd name="connsiteX8" fmla="*/ 3053483 w 4573505"/>
              <a:gd name="connsiteY8" fmla="*/ 520504 h 5648082"/>
              <a:gd name="connsiteX9" fmla="*/ 3250430 w 4573505"/>
              <a:gd name="connsiteY9" fmla="*/ 548642 h 5648082"/>
              <a:gd name="connsiteX10" fmla="*/ 3377038 w 4573505"/>
              <a:gd name="connsiteY10" fmla="*/ 1026942 h 5648082"/>
              <a:gd name="connsiteX11" fmla="*/ 3545850 w 4573505"/>
              <a:gd name="connsiteY11" fmla="*/ 1463041 h 5648082"/>
              <a:gd name="connsiteX12" fmla="*/ 3813135 w 4573505"/>
              <a:gd name="connsiteY12" fmla="*/ 1786597 h 5648082"/>
              <a:gd name="connsiteX13" fmla="*/ 4038218 w 4573505"/>
              <a:gd name="connsiteY13" fmla="*/ 2124222 h 5648082"/>
              <a:gd name="connsiteX14" fmla="*/ 4572791 w 4573505"/>
              <a:gd name="connsiteY14" fmla="*/ 2011680 h 5648082"/>
              <a:gd name="connsiteX15" fmla="*/ 4150760 w 4573505"/>
              <a:gd name="connsiteY15" fmla="*/ 2743200 h 5648082"/>
              <a:gd name="connsiteX16" fmla="*/ 3599992 w 4573505"/>
              <a:gd name="connsiteY16" fmla="*/ 3364451 h 5648082"/>
              <a:gd name="connsiteX17" fmla="*/ 3612524 w 4573505"/>
              <a:gd name="connsiteY17" fmla="*/ 3481535 h 5648082"/>
              <a:gd name="connsiteX18" fmla="*/ 3607762 w 4573505"/>
              <a:gd name="connsiteY18" fmla="*/ 3548210 h 5648082"/>
              <a:gd name="connsiteX19" fmla="*/ 3650184 w 4573505"/>
              <a:gd name="connsiteY19" fmla="*/ 3798277 h 5648082"/>
              <a:gd name="connsiteX20" fmla="*/ 3698249 w 4573505"/>
              <a:gd name="connsiteY20" fmla="*/ 3957784 h 5648082"/>
              <a:gd name="connsiteX21" fmla="*/ 3696270 w 4573505"/>
              <a:gd name="connsiteY21" fmla="*/ 4113408 h 5648082"/>
              <a:gd name="connsiteX22" fmla="*/ 3391324 w 4573505"/>
              <a:gd name="connsiteY22" fmla="*/ 4361425 h 5648082"/>
              <a:gd name="connsiteX23" fmla="*/ 3297613 w 4573505"/>
              <a:gd name="connsiteY23" fmla="*/ 4464221 h 5648082"/>
              <a:gd name="connsiteX24" fmla="*/ 3407737 w 4573505"/>
              <a:gd name="connsiteY24" fmla="*/ 4710260 h 5648082"/>
              <a:gd name="connsiteX25" fmla="*/ 3405172 w 4573505"/>
              <a:gd name="connsiteY25" fmla="*/ 4825219 h 5648082"/>
              <a:gd name="connsiteX26" fmla="*/ 3166242 w 4573505"/>
              <a:gd name="connsiteY26" fmla="*/ 4910724 h 5648082"/>
              <a:gd name="connsiteX27" fmla="*/ 3179137 w 4573505"/>
              <a:gd name="connsiteY27" fmla="*/ 4991247 h 5648082"/>
              <a:gd name="connsiteX28" fmla="*/ 3164849 w 4573505"/>
              <a:gd name="connsiteY28" fmla="*/ 5072210 h 5648082"/>
              <a:gd name="connsiteX29" fmla="*/ 3055312 w 4573505"/>
              <a:gd name="connsiteY29" fmla="*/ 5205560 h 5648082"/>
              <a:gd name="connsiteX30" fmla="*/ 2969733 w 4573505"/>
              <a:gd name="connsiteY30" fmla="*/ 5358765 h 5648082"/>
              <a:gd name="connsiteX31" fmla="*/ 2907674 w 4573505"/>
              <a:gd name="connsiteY31" fmla="*/ 5448447 h 5648082"/>
              <a:gd name="connsiteX32" fmla="*/ 2788612 w 4573505"/>
              <a:gd name="connsiteY32" fmla="*/ 5510360 h 5648082"/>
              <a:gd name="connsiteX33" fmla="*/ 2669550 w 4573505"/>
              <a:gd name="connsiteY33" fmla="*/ 5557985 h 5648082"/>
              <a:gd name="connsiteX34" fmla="*/ 2530628 w 4573505"/>
              <a:gd name="connsiteY34" fmla="*/ 5577841 h 5648082"/>
              <a:gd name="connsiteX35" fmla="*/ 2283787 w 4573505"/>
              <a:gd name="connsiteY35" fmla="*/ 5638948 h 5648082"/>
              <a:gd name="connsiteX36" fmla="*/ 2174249 w 4573505"/>
              <a:gd name="connsiteY36" fmla="*/ 5557985 h 5648082"/>
              <a:gd name="connsiteX37" fmla="*/ 2046907 w 4573505"/>
              <a:gd name="connsiteY37" fmla="*/ 4897976 h 5648082"/>
              <a:gd name="connsiteX38" fmla="*/ 1674845 w 4573505"/>
              <a:gd name="connsiteY38" fmla="*/ 4192172 h 5648082"/>
              <a:gd name="connsiteX39" fmla="*/ 1618575 w 4573505"/>
              <a:gd name="connsiteY39" fmla="*/ 4121833 h 5648082"/>
              <a:gd name="connsiteX40" fmla="*/ 1801456 w 4573505"/>
              <a:gd name="connsiteY40" fmla="*/ 3671669 h 5648082"/>
              <a:gd name="connsiteX41" fmla="*/ 1435695 w 4573505"/>
              <a:gd name="connsiteY41" fmla="*/ 3038621 h 5648082"/>
              <a:gd name="connsiteX42" fmla="*/ 1393492 w 4573505"/>
              <a:gd name="connsiteY42" fmla="*/ 2504050 h 5648082"/>
              <a:gd name="connsiteX43" fmla="*/ 547084 w 4573505"/>
              <a:gd name="connsiteY43" fmla="*/ 2243798 h 5648082"/>
              <a:gd name="connsiteX44" fmla="*/ 71129 w 4573505"/>
              <a:gd name="connsiteY44" fmla="*/ 2489983 h 5648082"/>
              <a:gd name="connsiteX45" fmla="*/ 141466 w 4573505"/>
              <a:gd name="connsiteY45" fmla="*/ 1336433 h 5648082"/>
              <a:gd name="connsiteX46" fmla="*/ 792 w 4573505"/>
              <a:gd name="connsiteY46" fmla="*/ 661182 h 5648082"/>
              <a:gd name="connsiteX47" fmla="*/ 141468 w 4573505"/>
              <a:gd name="connsiteY47" fmla="*/ 295423 h 5648082"/>
              <a:gd name="connsiteX48" fmla="*/ 14860 w 4573505"/>
              <a:gd name="connsiteY48" fmla="*/ 379829 h 5648082"/>
              <a:gd name="connsiteX49" fmla="*/ 268076 w 4573505"/>
              <a:gd name="connsiteY49" fmla="*/ 126609 h 5648082"/>
              <a:gd name="connsiteX50" fmla="*/ 856572 w 4573505"/>
              <a:gd name="connsiteY50" fmla="*/ 49238 h 5648082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83762 w 4573505"/>
              <a:gd name="connsiteY37" fmla="*/ 5124597 h 5639966"/>
              <a:gd name="connsiteX38" fmla="*/ 2046907 w 4573505"/>
              <a:gd name="connsiteY38" fmla="*/ 4897976 h 5639966"/>
              <a:gd name="connsiteX39" fmla="*/ 1674845 w 4573505"/>
              <a:gd name="connsiteY39" fmla="*/ 4192172 h 5639966"/>
              <a:gd name="connsiteX40" fmla="*/ 1618575 w 4573505"/>
              <a:gd name="connsiteY40" fmla="*/ 4121833 h 5639966"/>
              <a:gd name="connsiteX41" fmla="*/ 1801456 w 4573505"/>
              <a:gd name="connsiteY41" fmla="*/ 3671669 h 5639966"/>
              <a:gd name="connsiteX42" fmla="*/ 1435695 w 4573505"/>
              <a:gd name="connsiteY42" fmla="*/ 3038621 h 5639966"/>
              <a:gd name="connsiteX43" fmla="*/ 1393492 w 4573505"/>
              <a:gd name="connsiteY43" fmla="*/ 2504050 h 5639966"/>
              <a:gd name="connsiteX44" fmla="*/ 547084 w 4573505"/>
              <a:gd name="connsiteY44" fmla="*/ 2243798 h 5639966"/>
              <a:gd name="connsiteX45" fmla="*/ 71129 w 4573505"/>
              <a:gd name="connsiteY45" fmla="*/ 2489983 h 5639966"/>
              <a:gd name="connsiteX46" fmla="*/ 141466 w 4573505"/>
              <a:gd name="connsiteY46" fmla="*/ 1336433 h 5639966"/>
              <a:gd name="connsiteX47" fmla="*/ 792 w 4573505"/>
              <a:gd name="connsiteY47" fmla="*/ 661182 h 5639966"/>
              <a:gd name="connsiteX48" fmla="*/ 141468 w 4573505"/>
              <a:gd name="connsiteY48" fmla="*/ 295423 h 5639966"/>
              <a:gd name="connsiteX49" fmla="*/ 14860 w 4573505"/>
              <a:gd name="connsiteY49" fmla="*/ 379829 h 5639966"/>
              <a:gd name="connsiteX50" fmla="*/ 268076 w 4573505"/>
              <a:gd name="connsiteY50" fmla="*/ 126609 h 5639966"/>
              <a:gd name="connsiteX51" fmla="*/ 856572 w 4573505"/>
              <a:gd name="connsiteY51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2083762 w 4573505"/>
              <a:gd name="connsiteY38" fmla="*/ 5124597 h 5639966"/>
              <a:gd name="connsiteX39" fmla="*/ 2046907 w 4573505"/>
              <a:gd name="connsiteY39" fmla="*/ 4897976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2046907 w 4573505"/>
              <a:gd name="connsiteY39" fmla="*/ 4897976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64674 w 4573505"/>
              <a:gd name="connsiteY40" fmla="*/ 4414985 h 5639966"/>
              <a:gd name="connsiteX41" fmla="*/ 1674845 w 4573505"/>
              <a:gd name="connsiteY41" fmla="*/ 4192172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64674 w 4573505"/>
              <a:gd name="connsiteY40" fmla="*/ 4414985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547084 w 4573505"/>
              <a:gd name="connsiteY47" fmla="*/ 2243798 h 5639966"/>
              <a:gd name="connsiteX48" fmla="*/ 71129 w 4573505"/>
              <a:gd name="connsiteY48" fmla="*/ 2489983 h 5639966"/>
              <a:gd name="connsiteX49" fmla="*/ 141466 w 4573505"/>
              <a:gd name="connsiteY49" fmla="*/ 1336433 h 5639966"/>
              <a:gd name="connsiteX50" fmla="*/ 792 w 4573505"/>
              <a:gd name="connsiteY50" fmla="*/ 661182 h 5639966"/>
              <a:gd name="connsiteX51" fmla="*/ 141468 w 4573505"/>
              <a:gd name="connsiteY51" fmla="*/ 295423 h 5639966"/>
              <a:gd name="connsiteX52" fmla="*/ 14860 w 4573505"/>
              <a:gd name="connsiteY52" fmla="*/ 379829 h 5639966"/>
              <a:gd name="connsiteX53" fmla="*/ 268076 w 4573505"/>
              <a:gd name="connsiteY53" fmla="*/ 126609 h 5639966"/>
              <a:gd name="connsiteX54" fmla="*/ 856572 w 4573505"/>
              <a:gd name="connsiteY54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547084 w 4573505"/>
              <a:gd name="connsiteY47" fmla="*/ 2243798 h 5639966"/>
              <a:gd name="connsiteX48" fmla="*/ 71129 w 4573505"/>
              <a:gd name="connsiteY48" fmla="*/ 2489983 h 5639966"/>
              <a:gd name="connsiteX49" fmla="*/ 141466 w 4573505"/>
              <a:gd name="connsiteY49" fmla="*/ 1336433 h 5639966"/>
              <a:gd name="connsiteX50" fmla="*/ 792 w 4573505"/>
              <a:gd name="connsiteY50" fmla="*/ 661182 h 5639966"/>
              <a:gd name="connsiteX51" fmla="*/ 141468 w 4573505"/>
              <a:gd name="connsiteY51" fmla="*/ 295423 h 5639966"/>
              <a:gd name="connsiteX52" fmla="*/ 14860 w 4573505"/>
              <a:gd name="connsiteY52" fmla="*/ 379829 h 5639966"/>
              <a:gd name="connsiteX53" fmla="*/ 268076 w 4573505"/>
              <a:gd name="connsiteY53" fmla="*/ 126609 h 5639966"/>
              <a:gd name="connsiteX54" fmla="*/ 856572 w 4573505"/>
              <a:gd name="connsiteY54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547084 w 4573505"/>
              <a:gd name="connsiteY47" fmla="*/ 2243798 h 5639966"/>
              <a:gd name="connsiteX48" fmla="*/ 71129 w 4573505"/>
              <a:gd name="connsiteY48" fmla="*/ 2489983 h 5639966"/>
              <a:gd name="connsiteX49" fmla="*/ 141466 w 4573505"/>
              <a:gd name="connsiteY49" fmla="*/ 1336433 h 5639966"/>
              <a:gd name="connsiteX50" fmla="*/ 792 w 4573505"/>
              <a:gd name="connsiteY50" fmla="*/ 661182 h 5639966"/>
              <a:gd name="connsiteX51" fmla="*/ 141468 w 4573505"/>
              <a:gd name="connsiteY51" fmla="*/ 295423 h 5639966"/>
              <a:gd name="connsiteX52" fmla="*/ 14860 w 4573505"/>
              <a:gd name="connsiteY52" fmla="*/ 379829 h 5639966"/>
              <a:gd name="connsiteX53" fmla="*/ 268076 w 4573505"/>
              <a:gd name="connsiteY53" fmla="*/ 126609 h 5639966"/>
              <a:gd name="connsiteX54" fmla="*/ 856572 w 4573505"/>
              <a:gd name="connsiteY54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547084 w 4573505"/>
              <a:gd name="connsiteY48" fmla="*/ 2243798 h 5639966"/>
              <a:gd name="connsiteX49" fmla="*/ 71129 w 4573505"/>
              <a:gd name="connsiteY49" fmla="*/ 2489983 h 5639966"/>
              <a:gd name="connsiteX50" fmla="*/ 141466 w 4573505"/>
              <a:gd name="connsiteY50" fmla="*/ 1336433 h 5639966"/>
              <a:gd name="connsiteX51" fmla="*/ 792 w 4573505"/>
              <a:gd name="connsiteY51" fmla="*/ 661182 h 5639966"/>
              <a:gd name="connsiteX52" fmla="*/ 141468 w 4573505"/>
              <a:gd name="connsiteY52" fmla="*/ 295423 h 5639966"/>
              <a:gd name="connsiteX53" fmla="*/ 14860 w 4573505"/>
              <a:gd name="connsiteY53" fmla="*/ 379829 h 5639966"/>
              <a:gd name="connsiteX54" fmla="*/ 268076 w 4573505"/>
              <a:gd name="connsiteY54" fmla="*/ 126609 h 5639966"/>
              <a:gd name="connsiteX55" fmla="*/ 856572 w 4573505"/>
              <a:gd name="connsiteY55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547084 w 4573505"/>
              <a:gd name="connsiteY49" fmla="*/ 2243798 h 5639966"/>
              <a:gd name="connsiteX50" fmla="*/ 71129 w 4573505"/>
              <a:gd name="connsiteY50" fmla="*/ 2489983 h 5639966"/>
              <a:gd name="connsiteX51" fmla="*/ 141466 w 4573505"/>
              <a:gd name="connsiteY51" fmla="*/ 1336433 h 5639966"/>
              <a:gd name="connsiteX52" fmla="*/ 792 w 4573505"/>
              <a:gd name="connsiteY52" fmla="*/ 661182 h 5639966"/>
              <a:gd name="connsiteX53" fmla="*/ 141468 w 4573505"/>
              <a:gd name="connsiteY53" fmla="*/ 295423 h 5639966"/>
              <a:gd name="connsiteX54" fmla="*/ 14860 w 4573505"/>
              <a:gd name="connsiteY54" fmla="*/ 379829 h 5639966"/>
              <a:gd name="connsiteX55" fmla="*/ 268076 w 4573505"/>
              <a:gd name="connsiteY55" fmla="*/ 126609 h 5639966"/>
              <a:gd name="connsiteX56" fmla="*/ 856572 w 4573505"/>
              <a:gd name="connsiteY56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437546 w 4573505"/>
              <a:gd name="connsiteY49" fmla="*/ 2420010 h 5639966"/>
              <a:gd name="connsiteX50" fmla="*/ 71129 w 4573505"/>
              <a:gd name="connsiteY50" fmla="*/ 2489983 h 5639966"/>
              <a:gd name="connsiteX51" fmla="*/ 141466 w 4573505"/>
              <a:gd name="connsiteY51" fmla="*/ 1336433 h 5639966"/>
              <a:gd name="connsiteX52" fmla="*/ 792 w 4573505"/>
              <a:gd name="connsiteY52" fmla="*/ 661182 h 5639966"/>
              <a:gd name="connsiteX53" fmla="*/ 141468 w 4573505"/>
              <a:gd name="connsiteY53" fmla="*/ 295423 h 5639966"/>
              <a:gd name="connsiteX54" fmla="*/ 14860 w 4573505"/>
              <a:gd name="connsiteY54" fmla="*/ 379829 h 5639966"/>
              <a:gd name="connsiteX55" fmla="*/ 268076 w 4573505"/>
              <a:gd name="connsiteY55" fmla="*/ 126609 h 5639966"/>
              <a:gd name="connsiteX56" fmla="*/ 856572 w 4573505"/>
              <a:gd name="connsiteY56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437546 w 4573505"/>
              <a:gd name="connsiteY49" fmla="*/ 2420010 h 5639966"/>
              <a:gd name="connsiteX50" fmla="*/ 71129 w 4573505"/>
              <a:gd name="connsiteY50" fmla="*/ 2489983 h 5639966"/>
              <a:gd name="connsiteX51" fmla="*/ 141466 w 4573505"/>
              <a:gd name="connsiteY51" fmla="*/ 1336433 h 5639966"/>
              <a:gd name="connsiteX52" fmla="*/ 792 w 4573505"/>
              <a:gd name="connsiteY52" fmla="*/ 661182 h 5639966"/>
              <a:gd name="connsiteX53" fmla="*/ 141468 w 4573505"/>
              <a:gd name="connsiteY53" fmla="*/ 295423 h 5639966"/>
              <a:gd name="connsiteX54" fmla="*/ 14860 w 4573505"/>
              <a:gd name="connsiteY54" fmla="*/ 379829 h 5639966"/>
              <a:gd name="connsiteX55" fmla="*/ 268076 w 4573505"/>
              <a:gd name="connsiteY55" fmla="*/ 126609 h 5639966"/>
              <a:gd name="connsiteX56" fmla="*/ 856572 w 4573505"/>
              <a:gd name="connsiteY56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437546 w 4573505"/>
              <a:gd name="connsiteY49" fmla="*/ 2420010 h 5639966"/>
              <a:gd name="connsiteX50" fmla="*/ 250199 w 4573505"/>
              <a:gd name="connsiteY50" fmla="*/ 2495697 h 5639966"/>
              <a:gd name="connsiteX51" fmla="*/ 71129 w 4573505"/>
              <a:gd name="connsiteY51" fmla="*/ 2489983 h 5639966"/>
              <a:gd name="connsiteX52" fmla="*/ 141466 w 4573505"/>
              <a:gd name="connsiteY52" fmla="*/ 1336433 h 5639966"/>
              <a:gd name="connsiteX53" fmla="*/ 792 w 4573505"/>
              <a:gd name="connsiteY53" fmla="*/ 661182 h 5639966"/>
              <a:gd name="connsiteX54" fmla="*/ 141468 w 4573505"/>
              <a:gd name="connsiteY54" fmla="*/ 295423 h 5639966"/>
              <a:gd name="connsiteX55" fmla="*/ 14860 w 4573505"/>
              <a:gd name="connsiteY55" fmla="*/ 379829 h 5639966"/>
              <a:gd name="connsiteX56" fmla="*/ 268076 w 4573505"/>
              <a:gd name="connsiteY56" fmla="*/ 126609 h 5639966"/>
              <a:gd name="connsiteX57" fmla="*/ 856572 w 4573505"/>
              <a:gd name="connsiteY57" fmla="*/ 49238 h 5639966"/>
              <a:gd name="connsiteX0" fmla="*/ 1280980 w 4997913"/>
              <a:gd name="connsiteY0" fmla="*/ 49238 h 5639966"/>
              <a:gd name="connsiteX1" fmla="*/ 1564683 w 4997913"/>
              <a:gd name="connsiteY1" fmla="*/ 0 h 5639966"/>
              <a:gd name="connsiteX2" fmla="*/ 1888241 w 4997913"/>
              <a:gd name="connsiteY2" fmla="*/ 14068 h 5639966"/>
              <a:gd name="connsiteX3" fmla="*/ 2000782 w 4997913"/>
              <a:gd name="connsiteY3" fmla="*/ 323558 h 5639966"/>
              <a:gd name="connsiteX4" fmla="*/ 2436881 w 4997913"/>
              <a:gd name="connsiteY4" fmla="*/ 478301 h 5639966"/>
              <a:gd name="connsiteX5" fmla="*/ 2690097 w 4997913"/>
              <a:gd name="connsiteY5" fmla="*/ 576777 h 5639966"/>
              <a:gd name="connsiteX6" fmla="*/ 2887047 w 4997913"/>
              <a:gd name="connsiteY6" fmla="*/ 337625 h 5639966"/>
              <a:gd name="connsiteX7" fmla="*/ 3210604 w 4997913"/>
              <a:gd name="connsiteY7" fmla="*/ 492370 h 5639966"/>
              <a:gd name="connsiteX8" fmla="*/ 3477891 w 4997913"/>
              <a:gd name="connsiteY8" fmla="*/ 520504 h 5639966"/>
              <a:gd name="connsiteX9" fmla="*/ 3674838 w 4997913"/>
              <a:gd name="connsiteY9" fmla="*/ 548642 h 5639966"/>
              <a:gd name="connsiteX10" fmla="*/ 3801446 w 4997913"/>
              <a:gd name="connsiteY10" fmla="*/ 1026942 h 5639966"/>
              <a:gd name="connsiteX11" fmla="*/ 3970258 w 4997913"/>
              <a:gd name="connsiteY11" fmla="*/ 1463041 h 5639966"/>
              <a:gd name="connsiteX12" fmla="*/ 4237543 w 4997913"/>
              <a:gd name="connsiteY12" fmla="*/ 1786597 h 5639966"/>
              <a:gd name="connsiteX13" fmla="*/ 4462626 w 4997913"/>
              <a:gd name="connsiteY13" fmla="*/ 2124222 h 5639966"/>
              <a:gd name="connsiteX14" fmla="*/ 4997199 w 4997913"/>
              <a:gd name="connsiteY14" fmla="*/ 2011680 h 5639966"/>
              <a:gd name="connsiteX15" fmla="*/ 4575168 w 4997913"/>
              <a:gd name="connsiteY15" fmla="*/ 2743200 h 5639966"/>
              <a:gd name="connsiteX16" fmla="*/ 4024400 w 4997913"/>
              <a:gd name="connsiteY16" fmla="*/ 3364451 h 5639966"/>
              <a:gd name="connsiteX17" fmla="*/ 4036932 w 4997913"/>
              <a:gd name="connsiteY17" fmla="*/ 3481535 h 5639966"/>
              <a:gd name="connsiteX18" fmla="*/ 4032170 w 4997913"/>
              <a:gd name="connsiteY18" fmla="*/ 3548210 h 5639966"/>
              <a:gd name="connsiteX19" fmla="*/ 4074592 w 4997913"/>
              <a:gd name="connsiteY19" fmla="*/ 3798277 h 5639966"/>
              <a:gd name="connsiteX20" fmla="*/ 4122657 w 4997913"/>
              <a:gd name="connsiteY20" fmla="*/ 3957784 h 5639966"/>
              <a:gd name="connsiteX21" fmla="*/ 4120678 w 4997913"/>
              <a:gd name="connsiteY21" fmla="*/ 4113408 h 5639966"/>
              <a:gd name="connsiteX22" fmla="*/ 3815732 w 4997913"/>
              <a:gd name="connsiteY22" fmla="*/ 4361425 h 5639966"/>
              <a:gd name="connsiteX23" fmla="*/ 3722021 w 4997913"/>
              <a:gd name="connsiteY23" fmla="*/ 4464221 h 5639966"/>
              <a:gd name="connsiteX24" fmla="*/ 3832145 w 4997913"/>
              <a:gd name="connsiteY24" fmla="*/ 4710260 h 5639966"/>
              <a:gd name="connsiteX25" fmla="*/ 3829580 w 4997913"/>
              <a:gd name="connsiteY25" fmla="*/ 4825219 h 5639966"/>
              <a:gd name="connsiteX26" fmla="*/ 3590650 w 4997913"/>
              <a:gd name="connsiteY26" fmla="*/ 4910724 h 5639966"/>
              <a:gd name="connsiteX27" fmla="*/ 3603545 w 4997913"/>
              <a:gd name="connsiteY27" fmla="*/ 4991247 h 5639966"/>
              <a:gd name="connsiteX28" fmla="*/ 3589257 w 4997913"/>
              <a:gd name="connsiteY28" fmla="*/ 5072210 h 5639966"/>
              <a:gd name="connsiteX29" fmla="*/ 3479720 w 4997913"/>
              <a:gd name="connsiteY29" fmla="*/ 5205560 h 5639966"/>
              <a:gd name="connsiteX30" fmla="*/ 3394141 w 4997913"/>
              <a:gd name="connsiteY30" fmla="*/ 5358765 h 5639966"/>
              <a:gd name="connsiteX31" fmla="*/ 3332082 w 4997913"/>
              <a:gd name="connsiteY31" fmla="*/ 5448447 h 5639966"/>
              <a:gd name="connsiteX32" fmla="*/ 3213020 w 4997913"/>
              <a:gd name="connsiteY32" fmla="*/ 5510360 h 5639966"/>
              <a:gd name="connsiteX33" fmla="*/ 3093958 w 4997913"/>
              <a:gd name="connsiteY33" fmla="*/ 5557985 h 5639966"/>
              <a:gd name="connsiteX34" fmla="*/ 2955036 w 4997913"/>
              <a:gd name="connsiteY34" fmla="*/ 5577841 h 5639966"/>
              <a:gd name="connsiteX35" fmla="*/ 2708195 w 4997913"/>
              <a:gd name="connsiteY35" fmla="*/ 5638948 h 5639966"/>
              <a:gd name="connsiteX36" fmla="*/ 2598657 w 4997913"/>
              <a:gd name="connsiteY36" fmla="*/ 5557985 h 5639966"/>
              <a:gd name="connsiteX37" fmla="*/ 2517695 w 4997913"/>
              <a:gd name="connsiteY37" fmla="*/ 5291285 h 5639966"/>
              <a:gd name="connsiteX38" fmla="*/ 2417682 w 4997913"/>
              <a:gd name="connsiteY38" fmla="*/ 5143647 h 5639966"/>
              <a:gd name="connsiteX39" fmla="*/ 2328440 w 4997913"/>
              <a:gd name="connsiteY39" fmla="*/ 4888451 h 5639966"/>
              <a:gd name="connsiteX40" fmla="*/ 2150982 w 4997913"/>
              <a:gd name="connsiteY40" fmla="*/ 4462610 h 5639966"/>
              <a:gd name="connsiteX41" fmla="*/ 2046865 w 4997913"/>
              <a:gd name="connsiteY41" fmla="*/ 4263609 h 5639966"/>
              <a:gd name="connsiteX42" fmla="*/ 2042983 w 4997913"/>
              <a:gd name="connsiteY42" fmla="*/ 4121833 h 5639966"/>
              <a:gd name="connsiteX43" fmla="*/ 2225864 w 4997913"/>
              <a:gd name="connsiteY43" fmla="*/ 3671669 h 5639966"/>
              <a:gd name="connsiteX44" fmla="*/ 1860103 w 4997913"/>
              <a:gd name="connsiteY44" fmla="*/ 3038621 h 5639966"/>
              <a:gd name="connsiteX45" fmla="*/ 1813138 w 4997913"/>
              <a:gd name="connsiteY45" fmla="*/ 2565962 h 5639966"/>
              <a:gd name="connsiteX46" fmla="*/ 1641395 w 4997913"/>
              <a:gd name="connsiteY46" fmla="*/ 2562372 h 5639966"/>
              <a:gd name="connsiteX47" fmla="*/ 1393745 w 4997913"/>
              <a:gd name="connsiteY47" fmla="*/ 2362347 h 5639966"/>
              <a:gd name="connsiteX48" fmla="*/ 1117520 w 4997913"/>
              <a:gd name="connsiteY48" fmla="*/ 2438547 h 5639966"/>
              <a:gd name="connsiteX49" fmla="*/ 861954 w 4997913"/>
              <a:gd name="connsiteY49" fmla="*/ 2420010 h 5639966"/>
              <a:gd name="connsiteX50" fmla="*/ 674607 w 4997913"/>
              <a:gd name="connsiteY50" fmla="*/ 2495697 h 5639966"/>
              <a:gd name="connsiteX51" fmla="*/ 237 w 4997913"/>
              <a:gd name="connsiteY51" fmla="*/ 2013733 h 5639966"/>
              <a:gd name="connsiteX52" fmla="*/ 565874 w 4997913"/>
              <a:gd name="connsiteY52" fmla="*/ 1336433 h 5639966"/>
              <a:gd name="connsiteX53" fmla="*/ 425200 w 4997913"/>
              <a:gd name="connsiteY53" fmla="*/ 661182 h 5639966"/>
              <a:gd name="connsiteX54" fmla="*/ 565876 w 4997913"/>
              <a:gd name="connsiteY54" fmla="*/ 295423 h 5639966"/>
              <a:gd name="connsiteX55" fmla="*/ 439268 w 4997913"/>
              <a:gd name="connsiteY55" fmla="*/ 379829 h 5639966"/>
              <a:gd name="connsiteX56" fmla="*/ 692484 w 4997913"/>
              <a:gd name="connsiteY56" fmla="*/ 126609 h 5639966"/>
              <a:gd name="connsiteX57" fmla="*/ 1280980 w 4997913"/>
              <a:gd name="connsiteY57" fmla="*/ 49238 h 5639966"/>
              <a:gd name="connsiteX0" fmla="*/ 1281532 w 4998465"/>
              <a:gd name="connsiteY0" fmla="*/ 49238 h 5639966"/>
              <a:gd name="connsiteX1" fmla="*/ 1565235 w 4998465"/>
              <a:gd name="connsiteY1" fmla="*/ 0 h 5639966"/>
              <a:gd name="connsiteX2" fmla="*/ 1888793 w 4998465"/>
              <a:gd name="connsiteY2" fmla="*/ 14068 h 5639966"/>
              <a:gd name="connsiteX3" fmla="*/ 2001334 w 4998465"/>
              <a:gd name="connsiteY3" fmla="*/ 323558 h 5639966"/>
              <a:gd name="connsiteX4" fmla="*/ 2437433 w 4998465"/>
              <a:gd name="connsiteY4" fmla="*/ 478301 h 5639966"/>
              <a:gd name="connsiteX5" fmla="*/ 2690649 w 4998465"/>
              <a:gd name="connsiteY5" fmla="*/ 576777 h 5639966"/>
              <a:gd name="connsiteX6" fmla="*/ 2887599 w 4998465"/>
              <a:gd name="connsiteY6" fmla="*/ 337625 h 5639966"/>
              <a:gd name="connsiteX7" fmla="*/ 3211156 w 4998465"/>
              <a:gd name="connsiteY7" fmla="*/ 492370 h 5639966"/>
              <a:gd name="connsiteX8" fmla="*/ 3478443 w 4998465"/>
              <a:gd name="connsiteY8" fmla="*/ 520504 h 5639966"/>
              <a:gd name="connsiteX9" fmla="*/ 3675390 w 4998465"/>
              <a:gd name="connsiteY9" fmla="*/ 548642 h 5639966"/>
              <a:gd name="connsiteX10" fmla="*/ 3801998 w 4998465"/>
              <a:gd name="connsiteY10" fmla="*/ 1026942 h 5639966"/>
              <a:gd name="connsiteX11" fmla="*/ 3970810 w 4998465"/>
              <a:gd name="connsiteY11" fmla="*/ 1463041 h 5639966"/>
              <a:gd name="connsiteX12" fmla="*/ 4238095 w 4998465"/>
              <a:gd name="connsiteY12" fmla="*/ 1786597 h 5639966"/>
              <a:gd name="connsiteX13" fmla="*/ 4463178 w 4998465"/>
              <a:gd name="connsiteY13" fmla="*/ 2124222 h 5639966"/>
              <a:gd name="connsiteX14" fmla="*/ 4997751 w 4998465"/>
              <a:gd name="connsiteY14" fmla="*/ 2011680 h 5639966"/>
              <a:gd name="connsiteX15" fmla="*/ 4575720 w 4998465"/>
              <a:gd name="connsiteY15" fmla="*/ 2743200 h 5639966"/>
              <a:gd name="connsiteX16" fmla="*/ 4024952 w 4998465"/>
              <a:gd name="connsiteY16" fmla="*/ 3364451 h 5639966"/>
              <a:gd name="connsiteX17" fmla="*/ 4037484 w 4998465"/>
              <a:gd name="connsiteY17" fmla="*/ 3481535 h 5639966"/>
              <a:gd name="connsiteX18" fmla="*/ 4032722 w 4998465"/>
              <a:gd name="connsiteY18" fmla="*/ 3548210 h 5639966"/>
              <a:gd name="connsiteX19" fmla="*/ 4075144 w 4998465"/>
              <a:gd name="connsiteY19" fmla="*/ 3798277 h 5639966"/>
              <a:gd name="connsiteX20" fmla="*/ 4123209 w 4998465"/>
              <a:gd name="connsiteY20" fmla="*/ 3957784 h 5639966"/>
              <a:gd name="connsiteX21" fmla="*/ 4121230 w 4998465"/>
              <a:gd name="connsiteY21" fmla="*/ 4113408 h 5639966"/>
              <a:gd name="connsiteX22" fmla="*/ 3816284 w 4998465"/>
              <a:gd name="connsiteY22" fmla="*/ 4361425 h 5639966"/>
              <a:gd name="connsiteX23" fmla="*/ 3722573 w 4998465"/>
              <a:gd name="connsiteY23" fmla="*/ 4464221 h 5639966"/>
              <a:gd name="connsiteX24" fmla="*/ 3832697 w 4998465"/>
              <a:gd name="connsiteY24" fmla="*/ 4710260 h 5639966"/>
              <a:gd name="connsiteX25" fmla="*/ 3830132 w 4998465"/>
              <a:gd name="connsiteY25" fmla="*/ 4825219 h 5639966"/>
              <a:gd name="connsiteX26" fmla="*/ 3591202 w 4998465"/>
              <a:gd name="connsiteY26" fmla="*/ 4910724 h 5639966"/>
              <a:gd name="connsiteX27" fmla="*/ 3604097 w 4998465"/>
              <a:gd name="connsiteY27" fmla="*/ 4991247 h 5639966"/>
              <a:gd name="connsiteX28" fmla="*/ 3589809 w 4998465"/>
              <a:gd name="connsiteY28" fmla="*/ 5072210 h 5639966"/>
              <a:gd name="connsiteX29" fmla="*/ 3480272 w 4998465"/>
              <a:gd name="connsiteY29" fmla="*/ 5205560 h 5639966"/>
              <a:gd name="connsiteX30" fmla="*/ 3394693 w 4998465"/>
              <a:gd name="connsiteY30" fmla="*/ 5358765 h 5639966"/>
              <a:gd name="connsiteX31" fmla="*/ 3332634 w 4998465"/>
              <a:gd name="connsiteY31" fmla="*/ 5448447 h 5639966"/>
              <a:gd name="connsiteX32" fmla="*/ 3213572 w 4998465"/>
              <a:gd name="connsiteY32" fmla="*/ 5510360 h 5639966"/>
              <a:gd name="connsiteX33" fmla="*/ 3094510 w 4998465"/>
              <a:gd name="connsiteY33" fmla="*/ 5557985 h 5639966"/>
              <a:gd name="connsiteX34" fmla="*/ 2955588 w 4998465"/>
              <a:gd name="connsiteY34" fmla="*/ 5577841 h 5639966"/>
              <a:gd name="connsiteX35" fmla="*/ 2708747 w 4998465"/>
              <a:gd name="connsiteY35" fmla="*/ 5638948 h 5639966"/>
              <a:gd name="connsiteX36" fmla="*/ 2599209 w 4998465"/>
              <a:gd name="connsiteY36" fmla="*/ 5557985 h 5639966"/>
              <a:gd name="connsiteX37" fmla="*/ 2518247 w 4998465"/>
              <a:gd name="connsiteY37" fmla="*/ 5291285 h 5639966"/>
              <a:gd name="connsiteX38" fmla="*/ 2418234 w 4998465"/>
              <a:gd name="connsiteY38" fmla="*/ 5143647 h 5639966"/>
              <a:gd name="connsiteX39" fmla="*/ 2328992 w 4998465"/>
              <a:gd name="connsiteY39" fmla="*/ 4888451 h 5639966"/>
              <a:gd name="connsiteX40" fmla="*/ 2151534 w 4998465"/>
              <a:gd name="connsiteY40" fmla="*/ 4462610 h 5639966"/>
              <a:gd name="connsiteX41" fmla="*/ 2047417 w 4998465"/>
              <a:gd name="connsiteY41" fmla="*/ 4263609 h 5639966"/>
              <a:gd name="connsiteX42" fmla="*/ 2043535 w 4998465"/>
              <a:gd name="connsiteY42" fmla="*/ 4121833 h 5639966"/>
              <a:gd name="connsiteX43" fmla="*/ 2226416 w 4998465"/>
              <a:gd name="connsiteY43" fmla="*/ 3671669 h 5639966"/>
              <a:gd name="connsiteX44" fmla="*/ 1860655 w 4998465"/>
              <a:gd name="connsiteY44" fmla="*/ 3038621 h 5639966"/>
              <a:gd name="connsiteX45" fmla="*/ 1813690 w 4998465"/>
              <a:gd name="connsiteY45" fmla="*/ 2565962 h 5639966"/>
              <a:gd name="connsiteX46" fmla="*/ 1641947 w 4998465"/>
              <a:gd name="connsiteY46" fmla="*/ 2562372 h 5639966"/>
              <a:gd name="connsiteX47" fmla="*/ 1394297 w 4998465"/>
              <a:gd name="connsiteY47" fmla="*/ 2362347 h 5639966"/>
              <a:gd name="connsiteX48" fmla="*/ 1118072 w 4998465"/>
              <a:gd name="connsiteY48" fmla="*/ 2438547 h 5639966"/>
              <a:gd name="connsiteX49" fmla="*/ 862506 w 4998465"/>
              <a:gd name="connsiteY49" fmla="*/ 2420010 h 5639966"/>
              <a:gd name="connsiteX50" fmla="*/ 675159 w 4998465"/>
              <a:gd name="connsiteY50" fmla="*/ 2495697 h 5639966"/>
              <a:gd name="connsiteX51" fmla="*/ 789 w 4998465"/>
              <a:gd name="connsiteY51" fmla="*/ 2013733 h 5639966"/>
              <a:gd name="connsiteX52" fmla="*/ 171139 w 4998465"/>
              <a:gd name="connsiteY52" fmla="*/ 1317383 h 5639966"/>
              <a:gd name="connsiteX53" fmla="*/ 425752 w 4998465"/>
              <a:gd name="connsiteY53" fmla="*/ 661182 h 5639966"/>
              <a:gd name="connsiteX54" fmla="*/ 566428 w 4998465"/>
              <a:gd name="connsiteY54" fmla="*/ 295423 h 5639966"/>
              <a:gd name="connsiteX55" fmla="*/ 439820 w 4998465"/>
              <a:gd name="connsiteY55" fmla="*/ 379829 h 5639966"/>
              <a:gd name="connsiteX56" fmla="*/ 693036 w 4998465"/>
              <a:gd name="connsiteY56" fmla="*/ 126609 h 5639966"/>
              <a:gd name="connsiteX57" fmla="*/ 1281532 w 4998465"/>
              <a:gd name="connsiteY57" fmla="*/ 49238 h 5639966"/>
              <a:gd name="connsiteX0" fmla="*/ 1282172 w 4999105"/>
              <a:gd name="connsiteY0" fmla="*/ 49238 h 5639966"/>
              <a:gd name="connsiteX1" fmla="*/ 1565875 w 4999105"/>
              <a:gd name="connsiteY1" fmla="*/ 0 h 5639966"/>
              <a:gd name="connsiteX2" fmla="*/ 1889433 w 4999105"/>
              <a:gd name="connsiteY2" fmla="*/ 14068 h 5639966"/>
              <a:gd name="connsiteX3" fmla="*/ 2001974 w 4999105"/>
              <a:gd name="connsiteY3" fmla="*/ 323558 h 5639966"/>
              <a:gd name="connsiteX4" fmla="*/ 2438073 w 4999105"/>
              <a:gd name="connsiteY4" fmla="*/ 478301 h 5639966"/>
              <a:gd name="connsiteX5" fmla="*/ 2691289 w 4999105"/>
              <a:gd name="connsiteY5" fmla="*/ 576777 h 5639966"/>
              <a:gd name="connsiteX6" fmla="*/ 2888239 w 4999105"/>
              <a:gd name="connsiteY6" fmla="*/ 337625 h 5639966"/>
              <a:gd name="connsiteX7" fmla="*/ 3211796 w 4999105"/>
              <a:gd name="connsiteY7" fmla="*/ 492370 h 5639966"/>
              <a:gd name="connsiteX8" fmla="*/ 3479083 w 4999105"/>
              <a:gd name="connsiteY8" fmla="*/ 520504 h 5639966"/>
              <a:gd name="connsiteX9" fmla="*/ 3676030 w 4999105"/>
              <a:gd name="connsiteY9" fmla="*/ 548642 h 5639966"/>
              <a:gd name="connsiteX10" fmla="*/ 3802638 w 4999105"/>
              <a:gd name="connsiteY10" fmla="*/ 1026942 h 5639966"/>
              <a:gd name="connsiteX11" fmla="*/ 3971450 w 4999105"/>
              <a:gd name="connsiteY11" fmla="*/ 1463041 h 5639966"/>
              <a:gd name="connsiteX12" fmla="*/ 4238735 w 4999105"/>
              <a:gd name="connsiteY12" fmla="*/ 1786597 h 5639966"/>
              <a:gd name="connsiteX13" fmla="*/ 4463818 w 4999105"/>
              <a:gd name="connsiteY13" fmla="*/ 2124222 h 5639966"/>
              <a:gd name="connsiteX14" fmla="*/ 4998391 w 4999105"/>
              <a:gd name="connsiteY14" fmla="*/ 2011680 h 5639966"/>
              <a:gd name="connsiteX15" fmla="*/ 4576360 w 4999105"/>
              <a:gd name="connsiteY15" fmla="*/ 2743200 h 5639966"/>
              <a:gd name="connsiteX16" fmla="*/ 4025592 w 4999105"/>
              <a:gd name="connsiteY16" fmla="*/ 3364451 h 5639966"/>
              <a:gd name="connsiteX17" fmla="*/ 4038124 w 4999105"/>
              <a:gd name="connsiteY17" fmla="*/ 3481535 h 5639966"/>
              <a:gd name="connsiteX18" fmla="*/ 4033362 w 4999105"/>
              <a:gd name="connsiteY18" fmla="*/ 3548210 h 5639966"/>
              <a:gd name="connsiteX19" fmla="*/ 4075784 w 4999105"/>
              <a:gd name="connsiteY19" fmla="*/ 3798277 h 5639966"/>
              <a:gd name="connsiteX20" fmla="*/ 4123849 w 4999105"/>
              <a:gd name="connsiteY20" fmla="*/ 3957784 h 5639966"/>
              <a:gd name="connsiteX21" fmla="*/ 4121870 w 4999105"/>
              <a:gd name="connsiteY21" fmla="*/ 4113408 h 5639966"/>
              <a:gd name="connsiteX22" fmla="*/ 3816924 w 4999105"/>
              <a:gd name="connsiteY22" fmla="*/ 4361425 h 5639966"/>
              <a:gd name="connsiteX23" fmla="*/ 3723213 w 4999105"/>
              <a:gd name="connsiteY23" fmla="*/ 4464221 h 5639966"/>
              <a:gd name="connsiteX24" fmla="*/ 3833337 w 4999105"/>
              <a:gd name="connsiteY24" fmla="*/ 4710260 h 5639966"/>
              <a:gd name="connsiteX25" fmla="*/ 3830772 w 4999105"/>
              <a:gd name="connsiteY25" fmla="*/ 4825219 h 5639966"/>
              <a:gd name="connsiteX26" fmla="*/ 3591842 w 4999105"/>
              <a:gd name="connsiteY26" fmla="*/ 4910724 h 5639966"/>
              <a:gd name="connsiteX27" fmla="*/ 3604737 w 4999105"/>
              <a:gd name="connsiteY27" fmla="*/ 4991247 h 5639966"/>
              <a:gd name="connsiteX28" fmla="*/ 3590449 w 4999105"/>
              <a:gd name="connsiteY28" fmla="*/ 5072210 h 5639966"/>
              <a:gd name="connsiteX29" fmla="*/ 3480912 w 4999105"/>
              <a:gd name="connsiteY29" fmla="*/ 5205560 h 5639966"/>
              <a:gd name="connsiteX30" fmla="*/ 3395333 w 4999105"/>
              <a:gd name="connsiteY30" fmla="*/ 5358765 h 5639966"/>
              <a:gd name="connsiteX31" fmla="*/ 3333274 w 4999105"/>
              <a:gd name="connsiteY31" fmla="*/ 5448447 h 5639966"/>
              <a:gd name="connsiteX32" fmla="*/ 3214212 w 4999105"/>
              <a:gd name="connsiteY32" fmla="*/ 5510360 h 5639966"/>
              <a:gd name="connsiteX33" fmla="*/ 3095150 w 4999105"/>
              <a:gd name="connsiteY33" fmla="*/ 5557985 h 5639966"/>
              <a:gd name="connsiteX34" fmla="*/ 2956228 w 4999105"/>
              <a:gd name="connsiteY34" fmla="*/ 5577841 h 5639966"/>
              <a:gd name="connsiteX35" fmla="*/ 2709387 w 4999105"/>
              <a:gd name="connsiteY35" fmla="*/ 5638948 h 5639966"/>
              <a:gd name="connsiteX36" fmla="*/ 2599849 w 4999105"/>
              <a:gd name="connsiteY36" fmla="*/ 5557985 h 5639966"/>
              <a:gd name="connsiteX37" fmla="*/ 2518887 w 4999105"/>
              <a:gd name="connsiteY37" fmla="*/ 5291285 h 5639966"/>
              <a:gd name="connsiteX38" fmla="*/ 2418874 w 4999105"/>
              <a:gd name="connsiteY38" fmla="*/ 5143647 h 5639966"/>
              <a:gd name="connsiteX39" fmla="*/ 2329632 w 4999105"/>
              <a:gd name="connsiteY39" fmla="*/ 4888451 h 5639966"/>
              <a:gd name="connsiteX40" fmla="*/ 2152174 w 4999105"/>
              <a:gd name="connsiteY40" fmla="*/ 4462610 h 5639966"/>
              <a:gd name="connsiteX41" fmla="*/ 2048057 w 4999105"/>
              <a:gd name="connsiteY41" fmla="*/ 4263609 h 5639966"/>
              <a:gd name="connsiteX42" fmla="*/ 2044175 w 4999105"/>
              <a:gd name="connsiteY42" fmla="*/ 4121833 h 5639966"/>
              <a:gd name="connsiteX43" fmla="*/ 2227056 w 4999105"/>
              <a:gd name="connsiteY43" fmla="*/ 3671669 h 5639966"/>
              <a:gd name="connsiteX44" fmla="*/ 1861295 w 4999105"/>
              <a:gd name="connsiteY44" fmla="*/ 3038621 h 5639966"/>
              <a:gd name="connsiteX45" fmla="*/ 1814330 w 4999105"/>
              <a:gd name="connsiteY45" fmla="*/ 2565962 h 5639966"/>
              <a:gd name="connsiteX46" fmla="*/ 1642587 w 4999105"/>
              <a:gd name="connsiteY46" fmla="*/ 2562372 h 5639966"/>
              <a:gd name="connsiteX47" fmla="*/ 1394937 w 4999105"/>
              <a:gd name="connsiteY47" fmla="*/ 2362347 h 5639966"/>
              <a:gd name="connsiteX48" fmla="*/ 1118712 w 4999105"/>
              <a:gd name="connsiteY48" fmla="*/ 2438547 h 5639966"/>
              <a:gd name="connsiteX49" fmla="*/ 863146 w 4999105"/>
              <a:gd name="connsiteY49" fmla="*/ 2420010 h 5639966"/>
              <a:gd name="connsiteX50" fmla="*/ 675799 w 4999105"/>
              <a:gd name="connsiteY50" fmla="*/ 2495697 h 5639966"/>
              <a:gd name="connsiteX51" fmla="*/ 1429 w 4999105"/>
              <a:gd name="connsiteY51" fmla="*/ 2013733 h 5639966"/>
              <a:gd name="connsiteX52" fmla="*/ 95579 w 4999105"/>
              <a:gd name="connsiteY52" fmla="*/ 1303095 h 5639966"/>
              <a:gd name="connsiteX53" fmla="*/ 426392 w 4999105"/>
              <a:gd name="connsiteY53" fmla="*/ 661182 h 5639966"/>
              <a:gd name="connsiteX54" fmla="*/ 567068 w 4999105"/>
              <a:gd name="connsiteY54" fmla="*/ 295423 h 5639966"/>
              <a:gd name="connsiteX55" fmla="*/ 440460 w 4999105"/>
              <a:gd name="connsiteY55" fmla="*/ 379829 h 5639966"/>
              <a:gd name="connsiteX56" fmla="*/ 693676 w 4999105"/>
              <a:gd name="connsiteY56" fmla="*/ 126609 h 5639966"/>
              <a:gd name="connsiteX57" fmla="*/ 1282172 w 4999105"/>
              <a:gd name="connsiteY57" fmla="*/ 49238 h 5639966"/>
              <a:gd name="connsiteX0" fmla="*/ 1282653 w 4999586"/>
              <a:gd name="connsiteY0" fmla="*/ 49238 h 5639966"/>
              <a:gd name="connsiteX1" fmla="*/ 1566356 w 4999586"/>
              <a:gd name="connsiteY1" fmla="*/ 0 h 5639966"/>
              <a:gd name="connsiteX2" fmla="*/ 1889914 w 4999586"/>
              <a:gd name="connsiteY2" fmla="*/ 14068 h 5639966"/>
              <a:gd name="connsiteX3" fmla="*/ 2002455 w 4999586"/>
              <a:gd name="connsiteY3" fmla="*/ 323558 h 5639966"/>
              <a:gd name="connsiteX4" fmla="*/ 2438554 w 4999586"/>
              <a:gd name="connsiteY4" fmla="*/ 478301 h 5639966"/>
              <a:gd name="connsiteX5" fmla="*/ 2691770 w 4999586"/>
              <a:gd name="connsiteY5" fmla="*/ 576777 h 5639966"/>
              <a:gd name="connsiteX6" fmla="*/ 2888720 w 4999586"/>
              <a:gd name="connsiteY6" fmla="*/ 337625 h 5639966"/>
              <a:gd name="connsiteX7" fmla="*/ 3212277 w 4999586"/>
              <a:gd name="connsiteY7" fmla="*/ 492370 h 5639966"/>
              <a:gd name="connsiteX8" fmla="*/ 3479564 w 4999586"/>
              <a:gd name="connsiteY8" fmla="*/ 520504 h 5639966"/>
              <a:gd name="connsiteX9" fmla="*/ 3676511 w 4999586"/>
              <a:gd name="connsiteY9" fmla="*/ 548642 h 5639966"/>
              <a:gd name="connsiteX10" fmla="*/ 3803119 w 4999586"/>
              <a:gd name="connsiteY10" fmla="*/ 1026942 h 5639966"/>
              <a:gd name="connsiteX11" fmla="*/ 3971931 w 4999586"/>
              <a:gd name="connsiteY11" fmla="*/ 1463041 h 5639966"/>
              <a:gd name="connsiteX12" fmla="*/ 4239216 w 4999586"/>
              <a:gd name="connsiteY12" fmla="*/ 1786597 h 5639966"/>
              <a:gd name="connsiteX13" fmla="*/ 4464299 w 4999586"/>
              <a:gd name="connsiteY13" fmla="*/ 2124222 h 5639966"/>
              <a:gd name="connsiteX14" fmla="*/ 4998872 w 4999586"/>
              <a:gd name="connsiteY14" fmla="*/ 2011680 h 5639966"/>
              <a:gd name="connsiteX15" fmla="*/ 4576841 w 4999586"/>
              <a:gd name="connsiteY15" fmla="*/ 2743200 h 5639966"/>
              <a:gd name="connsiteX16" fmla="*/ 4026073 w 4999586"/>
              <a:gd name="connsiteY16" fmla="*/ 3364451 h 5639966"/>
              <a:gd name="connsiteX17" fmla="*/ 4038605 w 4999586"/>
              <a:gd name="connsiteY17" fmla="*/ 3481535 h 5639966"/>
              <a:gd name="connsiteX18" fmla="*/ 4033843 w 4999586"/>
              <a:gd name="connsiteY18" fmla="*/ 3548210 h 5639966"/>
              <a:gd name="connsiteX19" fmla="*/ 4076265 w 4999586"/>
              <a:gd name="connsiteY19" fmla="*/ 3798277 h 5639966"/>
              <a:gd name="connsiteX20" fmla="*/ 4124330 w 4999586"/>
              <a:gd name="connsiteY20" fmla="*/ 3957784 h 5639966"/>
              <a:gd name="connsiteX21" fmla="*/ 4122351 w 4999586"/>
              <a:gd name="connsiteY21" fmla="*/ 4113408 h 5639966"/>
              <a:gd name="connsiteX22" fmla="*/ 3817405 w 4999586"/>
              <a:gd name="connsiteY22" fmla="*/ 4361425 h 5639966"/>
              <a:gd name="connsiteX23" fmla="*/ 3723694 w 4999586"/>
              <a:gd name="connsiteY23" fmla="*/ 4464221 h 5639966"/>
              <a:gd name="connsiteX24" fmla="*/ 3833818 w 4999586"/>
              <a:gd name="connsiteY24" fmla="*/ 4710260 h 5639966"/>
              <a:gd name="connsiteX25" fmla="*/ 3831253 w 4999586"/>
              <a:gd name="connsiteY25" fmla="*/ 4825219 h 5639966"/>
              <a:gd name="connsiteX26" fmla="*/ 3592323 w 4999586"/>
              <a:gd name="connsiteY26" fmla="*/ 4910724 h 5639966"/>
              <a:gd name="connsiteX27" fmla="*/ 3605218 w 4999586"/>
              <a:gd name="connsiteY27" fmla="*/ 4991247 h 5639966"/>
              <a:gd name="connsiteX28" fmla="*/ 3590930 w 4999586"/>
              <a:gd name="connsiteY28" fmla="*/ 5072210 h 5639966"/>
              <a:gd name="connsiteX29" fmla="*/ 3481393 w 4999586"/>
              <a:gd name="connsiteY29" fmla="*/ 5205560 h 5639966"/>
              <a:gd name="connsiteX30" fmla="*/ 3395814 w 4999586"/>
              <a:gd name="connsiteY30" fmla="*/ 5358765 h 5639966"/>
              <a:gd name="connsiteX31" fmla="*/ 3333755 w 4999586"/>
              <a:gd name="connsiteY31" fmla="*/ 5448447 h 5639966"/>
              <a:gd name="connsiteX32" fmla="*/ 3214693 w 4999586"/>
              <a:gd name="connsiteY32" fmla="*/ 5510360 h 5639966"/>
              <a:gd name="connsiteX33" fmla="*/ 3095631 w 4999586"/>
              <a:gd name="connsiteY33" fmla="*/ 5557985 h 5639966"/>
              <a:gd name="connsiteX34" fmla="*/ 2956709 w 4999586"/>
              <a:gd name="connsiteY34" fmla="*/ 5577841 h 5639966"/>
              <a:gd name="connsiteX35" fmla="*/ 2709868 w 4999586"/>
              <a:gd name="connsiteY35" fmla="*/ 5638948 h 5639966"/>
              <a:gd name="connsiteX36" fmla="*/ 2600330 w 4999586"/>
              <a:gd name="connsiteY36" fmla="*/ 5557985 h 5639966"/>
              <a:gd name="connsiteX37" fmla="*/ 2519368 w 4999586"/>
              <a:gd name="connsiteY37" fmla="*/ 5291285 h 5639966"/>
              <a:gd name="connsiteX38" fmla="*/ 2419355 w 4999586"/>
              <a:gd name="connsiteY38" fmla="*/ 5143647 h 5639966"/>
              <a:gd name="connsiteX39" fmla="*/ 2330113 w 4999586"/>
              <a:gd name="connsiteY39" fmla="*/ 4888451 h 5639966"/>
              <a:gd name="connsiteX40" fmla="*/ 2152655 w 4999586"/>
              <a:gd name="connsiteY40" fmla="*/ 4462610 h 5639966"/>
              <a:gd name="connsiteX41" fmla="*/ 2048538 w 4999586"/>
              <a:gd name="connsiteY41" fmla="*/ 4263609 h 5639966"/>
              <a:gd name="connsiteX42" fmla="*/ 2044656 w 4999586"/>
              <a:gd name="connsiteY42" fmla="*/ 4121833 h 5639966"/>
              <a:gd name="connsiteX43" fmla="*/ 2227537 w 4999586"/>
              <a:gd name="connsiteY43" fmla="*/ 3671669 h 5639966"/>
              <a:gd name="connsiteX44" fmla="*/ 1861776 w 4999586"/>
              <a:gd name="connsiteY44" fmla="*/ 3038621 h 5639966"/>
              <a:gd name="connsiteX45" fmla="*/ 1814811 w 4999586"/>
              <a:gd name="connsiteY45" fmla="*/ 2565962 h 5639966"/>
              <a:gd name="connsiteX46" fmla="*/ 1643068 w 4999586"/>
              <a:gd name="connsiteY46" fmla="*/ 2562372 h 5639966"/>
              <a:gd name="connsiteX47" fmla="*/ 1395418 w 4999586"/>
              <a:gd name="connsiteY47" fmla="*/ 2362347 h 5639966"/>
              <a:gd name="connsiteX48" fmla="*/ 1119193 w 4999586"/>
              <a:gd name="connsiteY48" fmla="*/ 2438547 h 5639966"/>
              <a:gd name="connsiteX49" fmla="*/ 863627 w 4999586"/>
              <a:gd name="connsiteY49" fmla="*/ 2420010 h 5639966"/>
              <a:gd name="connsiteX50" fmla="*/ 676280 w 4999586"/>
              <a:gd name="connsiteY50" fmla="*/ 2495697 h 5639966"/>
              <a:gd name="connsiteX51" fmla="*/ 1910 w 4999586"/>
              <a:gd name="connsiteY51" fmla="*/ 2013733 h 5639966"/>
              <a:gd name="connsiteX52" fmla="*/ 96060 w 4999586"/>
              <a:gd name="connsiteY52" fmla="*/ 1303095 h 5639966"/>
              <a:gd name="connsiteX53" fmla="*/ 204794 w 4999586"/>
              <a:gd name="connsiteY53" fmla="*/ 838347 h 5639966"/>
              <a:gd name="connsiteX54" fmla="*/ 426873 w 4999586"/>
              <a:gd name="connsiteY54" fmla="*/ 661182 h 5639966"/>
              <a:gd name="connsiteX55" fmla="*/ 567549 w 4999586"/>
              <a:gd name="connsiteY55" fmla="*/ 295423 h 5639966"/>
              <a:gd name="connsiteX56" fmla="*/ 440941 w 4999586"/>
              <a:gd name="connsiteY56" fmla="*/ 379829 h 5639966"/>
              <a:gd name="connsiteX57" fmla="*/ 694157 w 4999586"/>
              <a:gd name="connsiteY57" fmla="*/ 126609 h 5639966"/>
              <a:gd name="connsiteX58" fmla="*/ 1282653 w 4999586"/>
              <a:gd name="connsiteY58" fmla="*/ 49238 h 5639966"/>
              <a:gd name="connsiteX0" fmla="*/ 1298475 w 5015408"/>
              <a:gd name="connsiteY0" fmla="*/ 49238 h 5639966"/>
              <a:gd name="connsiteX1" fmla="*/ 1582178 w 5015408"/>
              <a:gd name="connsiteY1" fmla="*/ 0 h 5639966"/>
              <a:gd name="connsiteX2" fmla="*/ 1905736 w 5015408"/>
              <a:gd name="connsiteY2" fmla="*/ 14068 h 5639966"/>
              <a:gd name="connsiteX3" fmla="*/ 2018277 w 5015408"/>
              <a:gd name="connsiteY3" fmla="*/ 323558 h 5639966"/>
              <a:gd name="connsiteX4" fmla="*/ 2454376 w 5015408"/>
              <a:gd name="connsiteY4" fmla="*/ 478301 h 5639966"/>
              <a:gd name="connsiteX5" fmla="*/ 2707592 w 5015408"/>
              <a:gd name="connsiteY5" fmla="*/ 576777 h 5639966"/>
              <a:gd name="connsiteX6" fmla="*/ 2904542 w 5015408"/>
              <a:gd name="connsiteY6" fmla="*/ 337625 h 5639966"/>
              <a:gd name="connsiteX7" fmla="*/ 3228099 w 5015408"/>
              <a:gd name="connsiteY7" fmla="*/ 492370 h 5639966"/>
              <a:gd name="connsiteX8" fmla="*/ 3495386 w 5015408"/>
              <a:gd name="connsiteY8" fmla="*/ 520504 h 5639966"/>
              <a:gd name="connsiteX9" fmla="*/ 3692333 w 5015408"/>
              <a:gd name="connsiteY9" fmla="*/ 548642 h 5639966"/>
              <a:gd name="connsiteX10" fmla="*/ 3818941 w 5015408"/>
              <a:gd name="connsiteY10" fmla="*/ 1026942 h 5639966"/>
              <a:gd name="connsiteX11" fmla="*/ 3987753 w 5015408"/>
              <a:gd name="connsiteY11" fmla="*/ 1463041 h 5639966"/>
              <a:gd name="connsiteX12" fmla="*/ 4255038 w 5015408"/>
              <a:gd name="connsiteY12" fmla="*/ 1786597 h 5639966"/>
              <a:gd name="connsiteX13" fmla="*/ 4480121 w 5015408"/>
              <a:gd name="connsiteY13" fmla="*/ 2124222 h 5639966"/>
              <a:gd name="connsiteX14" fmla="*/ 5014694 w 5015408"/>
              <a:gd name="connsiteY14" fmla="*/ 2011680 h 5639966"/>
              <a:gd name="connsiteX15" fmla="*/ 4592663 w 5015408"/>
              <a:gd name="connsiteY15" fmla="*/ 2743200 h 5639966"/>
              <a:gd name="connsiteX16" fmla="*/ 4041895 w 5015408"/>
              <a:gd name="connsiteY16" fmla="*/ 3364451 h 5639966"/>
              <a:gd name="connsiteX17" fmla="*/ 4054427 w 5015408"/>
              <a:gd name="connsiteY17" fmla="*/ 3481535 h 5639966"/>
              <a:gd name="connsiteX18" fmla="*/ 4049665 w 5015408"/>
              <a:gd name="connsiteY18" fmla="*/ 3548210 h 5639966"/>
              <a:gd name="connsiteX19" fmla="*/ 4092087 w 5015408"/>
              <a:gd name="connsiteY19" fmla="*/ 3798277 h 5639966"/>
              <a:gd name="connsiteX20" fmla="*/ 4140152 w 5015408"/>
              <a:gd name="connsiteY20" fmla="*/ 3957784 h 5639966"/>
              <a:gd name="connsiteX21" fmla="*/ 4138173 w 5015408"/>
              <a:gd name="connsiteY21" fmla="*/ 4113408 h 5639966"/>
              <a:gd name="connsiteX22" fmla="*/ 3833227 w 5015408"/>
              <a:gd name="connsiteY22" fmla="*/ 4361425 h 5639966"/>
              <a:gd name="connsiteX23" fmla="*/ 3739516 w 5015408"/>
              <a:gd name="connsiteY23" fmla="*/ 4464221 h 5639966"/>
              <a:gd name="connsiteX24" fmla="*/ 3849640 w 5015408"/>
              <a:gd name="connsiteY24" fmla="*/ 4710260 h 5639966"/>
              <a:gd name="connsiteX25" fmla="*/ 3847075 w 5015408"/>
              <a:gd name="connsiteY25" fmla="*/ 4825219 h 5639966"/>
              <a:gd name="connsiteX26" fmla="*/ 3608145 w 5015408"/>
              <a:gd name="connsiteY26" fmla="*/ 4910724 h 5639966"/>
              <a:gd name="connsiteX27" fmla="*/ 3621040 w 5015408"/>
              <a:gd name="connsiteY27" fmla="*/ 4991247 h 5639966"/>
              <a:gd name="connsiteX28" fmla="*/ 3606752 w 5015408"/>
              <a:gd name="connsiteY28" fmla="*/ 5072210 h 5639966"/>
              <a:gd name="connsiteX29" fmla="*/ 3497215 w 5015408"/>
              <a:gd name="connsiteY29" fmla="*/ 5205560 h 5639966"/>
              <a:gd name="connsiteX30" fmla="*/ 3411636 w 5015408"/>
              <a:gd name="connsiteY30" fmla="*/ 5358765 h 5639966"/>
              <a:gd name="connsiteX31" fmla="*/ 3349577 w 5015408"/>
              <a:gd name="connsiteY31" fmla="*/ 5448447 h 5639966"/>
              <a:gd name="connsiteX32" fmla="*/ 3230515 w 5015408"/>
              <a:gd name="connsiteY32" fmla="*/ 5510360 h 5639966"/>
              <a:gd name="connsiteX33" fmla="*/ 3111453 w 5015408"/>
              <a:gd name="connsiteY33" fmla="*/ 5557985 h 5639966"/>
              <a:gd name="connsiteX34" fmla="*/ 2972531 w 5015408"/>
              <a:gd name="connsiteY34" fmla="*/ 5577841 h 5639966"/>
              <a:gd name="connsiteX35" fmla="*/ 2725690 w 5015408"/>
              <a:gd name="connsiteY35" fmla="*/ 5638948 h 5639966"/>
              <a:gd name="connsiteX36" fmla="*/ 2616152 w 5015408"/>
              <a:gd name="connsiteY36" fmla="*/ 5557985 h 5639966"/>
              <a:gd name="connsiteX37" fmla="*/ 2535190 w 5015408"/>
              <a:gd name="connsiteY37" fmla="*/ 5291285 h 5639966"/>
              <a:gd name="connsiteX38" fmla="*/ 2435177 w 5015408"/>
              <a:gd name="connsiteY38" fmla="*/ 5143647 h 5639966"/>
              <a:gd name="connsiteX39" fmla="*/ 2345935 w 5015408"/>
              <a:gd name="connsiteY39" fmla="*/ 4888451 h 5639966"/>
              <a:gd name="connsiteX40" fmla="*/ 2168477 w 5015408"/>
              <a:gd name="connsiteY40" fmla="*/ 4462610 h 5639966"/>
              <a:gd name="connsiteX41" fmla="*/ 2064360 w 5015408"/>
              <a:gd name="connsiteY41" fmla="*/ 4263609 h 5639966"/>
              <a:gd name="connsiteX42" fmla="*/ 2060478 w 5015408"/>
              <a:gd name="connsiteY42" fmla="*/ 4121833 h 5639966"/>
              <a:gd name="connsiteX43" fmla="*/ 2243359 w 5015408"/>
              <a:gd name="connsiteY43" fmla="*/ 3671669 h 5639966"/>
              <a:gd name="connsiteX44" fmla="*/ 1877598 w 5015408"/>
              <a:gd name="connsiteY44" fmla="*/ 3038621 h 5639966"/>
              <a:gd name="connsiteX45" fmla="*/ 1830633 w 5015408"/>
              <a:gd name="connsiteY45" fmla="*/ 2565962 h 5639966"/>
              <a:gd name="connsiteX46" fmla="*/ 1658890 w 5015408"/>
              <a:gd name="connsiteY46" fmla="*/ 2562372 h 5639966"/>
              <a:gd name="connsiteX47" fmla="*/ 1411240 w 5015408"/>
              <a:gd name="connsiteY47" fmla="*/ 2362347 h 5639966"/>
              <a:gd name="connsiteX48" fmla="*/ 1135015 w 5015408"/>
              <a:gd name="connsiteY48" fmla="*/ 2438547 h 5639966"/>
              <a:gd name="connsiteX49" fmla="*/ 879449 w 5015408"/>
              <a:gd name="connsiteY49" fmla="*/ 2420010 h 5639966"/>
              <a:gd name="connsiteX50" fmla="*/ 692102 w 5015408"/>
              <a:gd name="connsiteY50" fmla="*/ 2495697 h 5639966"/>
              <a:gd name="connsiteX51" fmla="*/ 17732 w 5015408"/>
              <a:gd name="connsiteY51" fmla="*/ 2013733 h 5639966"/>
              <a:gd name="connsiteX52" fmla="*/ 111882 w 5015408"/>
              <a:gd name="connsiteY52" fmla="*/ 1303095 h 5639966"/>
              <a:gd name="connsiteX53" fmla="*/ 1541 w 5015408"/>
              <a:gd name="connsiteY53" fmla="*/ 1043135 h 5639966"/>
              <a:gd name="connsiteX54" fmla="*/ 220616 w 5015408"/>
              <a:gd name="connsiteY54" fmla="*/ 838347 h 5639966"/>
              <a:gd name="connsiteX55" fmla="*/ 442695 w 5015408"/>
              <a:gd name="connsiteY55" fmla="*/ 661182 h 5639966"/>
              <a:gd name="connsiteX56" fmla="*/ 583371 w 5015408"/>
              <a:gd name="connsiteY56" fmla="*/ 295423 h 5639966"/>
              <a:gd name="connsiteX57" fmla="*/ 456763 w 5015408"/>
              <a:gd name="connsiteY57" fmla="*/ 379829 h 5639966"/>
              <a:gd name="connsiteX58" fmla="*/ 709979 w 5015408"/>
              <a:gd name="connsiteY58" fmla="*/ 126609 h 5639966"/>
              <a:gd name="connsiteX59" fmla="*/ 1298475 w 5015408"/>
              <a:gd name="connsiteY59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203314 w 5106840"/>
              <a:gd name="connsiteY52" fmla="*/ 1303095 h 5639966"/>
              <a:gd name="connsiteX53" fmla="*/ 2485 w 5106840"/>
              <a:gd name="connsiteY53" fmla="*/ 1238397 h 5639966"/>
              <a:gd name="connsiteX54" fmla="*/ 92973 w 5106840"/>
              <a:gd name="connsiteY54" fmla="*/ 1043135 h 5639966"/>
              <a:gd name="connsiteX55" fmla="*/ 312048 w 5106840"/>
              <a:gd name="connsiteY55" fmla="*/ 838347 h 5639966"/>
              <a:gd name="connsiteX56" fmla="*/ 534127 w 5106840"/>
              <a:gd name="connsiteY56" fmla="*/ 661182 h 5639966"/>
              <a:gd name="connsiteX57" fmla="*/ 674803 w 5106840"/>
              <a:gd name="connsiteY57" fmla="*/ 295423 h 5639966"/>
              <a:gd name="connsiteX58" fmla="*/ 548195 w 5106840"/>
              <a:gd name="connsiteY58" fmla="*/ 379829 h 5639966"/>
              <a:gd name="connsiteX59" fmla="*/ 801411 w 5106840"/>
              <a:gd name="connsiteY59" fmla="*/ 126609 h 5639966"/>
              <a:gd name="connsiteX60" fmla="*/ 1389907 w 5106840"/>
              <a:gd name="connsiteY60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121548 w 5106840"/>
              <a:gd name="connsiteY52" fmla="*/ 1414610 h 5639966"/>
              <a:gd name="connsiteX53" fmla="*/ 203314 w 5106840"/>
              <a:gd name="connsiteY53" fmla="*/ 1303095 h 5639966"/>
              <a:gd name="connsiteX54" fmla="*/ 2485 w 5106840"/>
              <a:gd name="connsiteY54" fmla="*/ 1238397 h 5639966"/>
              <a:gd name="connsiteX55" fmla="*/ 92973 w 5106840"/>
              <a:gd name="connsiteY55" fmla="*/ 1043135 h 5639966"/>
              <a:gd name="connsiteX56" fmla="*/ 312048 w 5106840"/>
              <a:gd name="connsiteY56" fmla="*/ 838347 h 5639966"/>
              <a:gd name="connsiteX57" fmla="*/ 534127 w 5106840"/>
              <a:gd name="connsiteY57" fmla="*/ 661182 h 5639966"/>
              <a:gd name="connsiteX58" fmla="*/ 674803 w 5106840"/>
              <a:gd name="connsiteY58" fmla="*/ 295423 h 5639966"/>
              <a:gd name="connsiteX59" fmla="*/ 548195 w 5106840"/>
              <a:gd name="connsiteY59" fmla="*/ 379829 h 5639966"/>
              <a:gd name="connsiteX60" fmla="*/ 801411 w 5106840"/>
              <a:gd name="connsiteY60" fmla="*/ 126609 h 5639966"/>
              <a:gd name="connsiteX61" fmla="*/ 1389907 w 5106840"/>
              <a:gd name="connsiteY61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121548 w 5106840"/>
              <a:gd name="connsiteY52" fmla="*/ 1414610 h 5639966"/>
              <a:gd name="connsiteX53" fmla="*/ 203314 w 5106840"/>
              <a:gd name="connsiteY53" fmla="*/ 1303095 h 5639966"/>
              <a:gd name="connsiteX54" fmla="*/ 2485 w 5106840"/>
              <a:gd name="connsiteY54" fmla="*/ 1238397 h 5639966"/>
              <a:gd name="connsiteX55" fmla="*/ 92973 w 5106840"/>
              <a:gd name="connsiteY55" fmla="*/ 1043135 h 5639966"/>
              <a:gd name="connsiteX56" fmla="*/ 312048 w 5106840"/>
              <a:gd name="connsiteY56" fmla="*/ 838347 h 5639966"/>
              <a:gd name="connsiteX57" fmla="*/ 534127 w 5106840"/>
              <a:gd name="connsiteY57" fmla="*/ 661182 h 5639966"/>
              <a:gd name="connsiteX58" fmla="*/ 674803 w 5106840"/>
              <a:gd name="connsiteY58" fmla="*/ 295423 h 5639966"/>
              <a:gd name="connsiteX59" fmla="*/ 548195 w 5106840"/>
              <a:gd name="connsiteY59" fmla="*/ 379829 h 5639966"/>
              <a:gd name="connsiteX60" fmla="*/ 801411 w 5106840"/>
              <a:gd name="connsiteY60" fmla="*/ 126609 h 5639966"/>
              <a:gd name="connsiteX61" fmla="*/ 1389907 w 5106840"/>
              <a:gd name="connsiteY61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1548 w 5106840"/>
              <a:gd name="connsiteY53" fmla="*/ 1414610 h 5639966"/>
              <a:gd name="connsiteX54" fmla="*/ 203314 w 5106840"/>
              <a:gd name="connsiteY54" fmla="*/ 1303095 h 5639966"/>
              <a:gd name="connsiteX55" fmla="*/ 2485 w 5106840"/>
              <a:gd name="connsiteY55" fmla="*/ 1238397 h 5639966"/>
              <a:gd name="connsiteX56" fmla="*/ 92973 w 5106840"/>
              <a:gd name="connsiteY56" fmla="*/ 1043135 h 5639966"/>
              <a:gd name="connsiteX57" fmla="*/ 312048 w 5106840"/>
              <a:gd name="connsiteY57" fmla="*/ 838347 h 5639966"/>
              <a:gd name="connsiteX58" fmla="*/ 534127 w 5106840"/>
              <a:gd name="connsiteY58" fmla="*/ 661182 h 5639966"/>
              <a:gd name="connsiteX59" fmla="*/ 674803 w 5106840"/>
              <a:gd name="connsiteY59" fmla="*/ 295423 h 5639966"/>
              <a:gd name="connsiteX60" fmla="*/ 548195 w 5106840"/>
              <a:gd name="connsiteY60" fmla="*/ 379829 h 5639966"/>
              <a:gd name="connsiteX61" fmla="*/ 801411 w 5106840"/>
              <a:gd name="connsiteY61" fmla="*/ 126609 h 5639966"/>
              <a:gd name="connsiteX62" fmla="*/ 1389907 w 5106840"/>
              <a:gd name="connsiteY62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78698 w 5106840"/>
              <a:gd name="connsiteY53" fmla="*/ 1676547 h 5639966"/>
              <a:gd name="connsiteX54" fmla="*/ 121548 w 5106840"/>
              <a:gd name="connsiteY54" fmla="*/ 1414610 h 5639966"/>
              <a:gd name="connsiteX55" fmla="*/ 203314 w 5106840"/>
              <a:gd name="connsiteY55" fmla="*/ 1303095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674803 w 5106840"/>
              <a:gd name="connsiteY60" fmla="*/ 295423 h 5639966"/>
              <a:gd name="connsiteX61" fmla="*/ 548195 w 5106840"/>
              <a:gd name="connsiteY61" fmla="*/ 379829 h 5639966"/>
              <a:gd name="connsiteX62" fmla="*/ 801411 w 5106840"/>
              <a:gd name="connsiteY62" fmla="*/ 126609 h 5639966"/>
              <a:gd name="connsiteX63" fmla="*/ 1389907 w 5106840"/>
              <a:gd name="connsiteY63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6311 w 5106840"/>
              <a:gd name="connsiteY53" fmla="*/ 1671785 h 5639966"/>
              <a:gd name="connsiteX54" fmla="*/ 121548 w 5106840"/>
              <a:gd name="connsiteY54" fmla="*/ 1414610 h 5639966"/>
              <a:gd name="connsiteX55" fmla="*/ 203314 w 5106840"/>
              <a:gd name="connsiteY55" fmla="*/ 1303095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674803 w 5106840"/>
              <a:gd name="connsiteY60" fmla="*/ 295423 h 5639966"/>
              <a:gd name="connsiteX61" fmla="*/ 548195 w 5106840"/>
              <a:gd name="connsiteY61" fmla="*/ 379829 h 5639966"/>
              <a:gd name="connsiteX62" fmla="*/ 801411 w 5106840"/>
              <a:gd name="connsiteY62" fmla="*/ 126609 h 5639966"/>
              <a:gd name="connsiteX63" fmla="*/ 1389907 w 5106840"/>
              <a:gd name="connsiteY63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6311 w 5106840"/>
              <a:gd name="connsiteY53" fmla="*/ 1671785 h 5639966"/>
              <a:gd name="connsiteX54" fmla="*/ 121548 w 5106840"/>
              <a:gd name="connsiteY54" fmla="*/ 1414610 h 5639966"/>
              <a:gd name="connsiteX55" fmla="*/ 203314 w 5106840"/>
              <a:gd name="connsiteY55" fmla="*/ 1303095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540648 w 5106840"/>
              <a:gd name="connsiteY60" fmla="*/ 466872 h 5639966"/>
              <a:gd name="connsiteX61" fmla="*/ 674803 w 5106840"/>
              <a:gd name="connsiteY61" fmla="*/ 295423 h 5639966"/>
              <a:gd name="connsiteX62" fmla="*/ 548195 w 5106840"/>
              <a:gd name="connsiteY62" fmla="*/ 379829 h 5639966"/>
              <a:gd name="connsiteX63" fmla="*/ 801411 w 5106840"/>
              <a:gd name="connsiteY63" fmla="*/ 126609 h 5639966"/>
              <a:gd name="connsiteX64" fmla="*/ 1389907 w 5106840"/>
              <a:gd name="connsiteY64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6311 w 5106840"/>
              <a:gd name="connsiteY53" fmla="*/ 1671785 h 5639966"/>
              <a:gd name="connsiteX54" fmla="*/ 121548 w 5106840"/>
              <a:gd name="connsiteY54" fmla="*/ 1414610 h 5639966"/>
              <a:gd name="connsiteX55" fmla="*/ 89014 w 5106840"/>
              <a:gd name="connsiteY55" fmla="*/ 1355482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540648 w 5106840"/>
              <a:gd name="connsiteY60" fmla="*/ 466872 h 5639966"/>
              <a:gd name="connsiteX61" fmla="*/ 674803 w 5106840"/>
              <a:gd name="connsiteY61" fmla="*/ 295423 h 5639966"/>
              <a:gd name="connsiteX62" fmla="*/ 548195 w 5106840"/>
              <a:gd name="connsiteY62" fmla="*/ 379829 h 5639966"/>
              <a:gd name="connsiteX63" fmla="*/ 801411 w 5106840"/>
              <a:gd name="connsiteY63" fmla="*/ 126609 h 5639966"/>
              <a:gd name="connsiteX64" fmla="*/ 1389907 w 5106840"/>
              <a:gd name="connsiteY64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459685 w 5106840"/>
              <a:gd name="connsiteY51" fmla="*/ 2376635 h 5639966"/>
              <a:gd name="connsiteX52" fmla="*/ 109164 w 5106840"/>
              <a:gd name="connsiteY52" fmla="*/ 2013733 h 5639966"/>
              <a:gd name="connsiteX53" fmla="*/ 7248 w 5106840"/>
              <a:gd name="connsiteY53" fmla="*/ 1919435 h 5639966"/>
              <a:gd name="connsiteX54" fmla="*/ 126311 w 5106840"/>
              <a:gd name="connsiteY54" fmla="*/ 1671785 h 5639966"/>
              <a:gd name="connsiteX55" fmla="*/ 121548 w 5106840"/>
              <a:gd name="connsiteY55" fmla="*/ 1414610 h 5639966"/>
              <a:gd name="connsiteX56" fmla="*/ 89014 w 5106840"/>
              <a:gd name="connsiteY56" fmla="*/ 1355482 h 5639966"/>
              <a:gd name="connsiteX57" fmla="*/ 2485 w 5106840"/>
              <a:gd name="connsiteY57" fmla="*/ 1238397 h 5639966"/>
              <a:gd name="connsiteX58" fmla="*/ 92973 w 5106840"/>
              <a:gd name="connsiteY58" fmla="*/ 1043135 h 5639966"/>
              <a:gd name="connsiteX59" fmla="*/ 312048 w 5106840"/>
              <a:gd name="connsiteY59" fmla="*/ 838347 h 5639966"/>
              <a:gd name="connsiteX60" fmla="*/ 534127 w 5106840"/>
              <a:gd name="connsiteY60" fmla="*/ 661182 h 5639966"/>
              <a:gd name="connsiteX61" fmla="*/ 540648 w 5106840"/>
              <a:gd name="connsiteY61" fmla="*/ 466872 h 5639966"/>
              <a:gd name="connsiteX62" fmla="*/ 674803 w 5106840"/>
              <a:gd name="connsiteY62" fmla="*/ 295423 h 5639966"/>
              <a:gd name="connsiteX63" fmla="*/ 548195 w 5106840"/>
              <a:gd name="connsiteY63" fmla="*/ 379829 h 5639966"/>
              <a:gd name="connsiteX64" fmla="*/ 801411 w 5106840"/>
              <a:gd name="connsiteY64" fmla="*/ 126609 h 5639966"/>
              <a:gd name="connsiteX65" fmla="*/ 1389907 w 5106840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282228 w 5162621"/>
              <a:gd name="connsiteY48" fmla="*/ 2438547 h 5639966"/>
              <a:gd name="connsiteX49" fmla="*/ 1026662 w 5162621"/>
              <a:gd name="connsiteY49" fmla="*/ 2420010 h 5639966"/>
              <a:gd name="connsiteX50" fmla="*/ 839315 w 5162621"/>
              <a:gd name="connsiteY50" fmla="*/ 2495697 h 5639966"/>
              <a:gd name="connsiteX51" fmla="*/ 515466 w 5162621"/>
              <a:gd name="connsiteY51" fmla="*/ 2376635 h 5639966"/>
              <a:gd name="connsiteX52" fmla="*/ 29021 w 5162621"/>
              <a:gd name="connsiteY52" fmla="*/ 4583938 h 5639966"/>
              <a:gd name="connsiteX53" fmla="*/ 63029 w 5162621"/>
              <a:gd name="connsiteY53" fmla="*/ 1919435 h 5639966"/>
              <a:gd name="connsiteX54" fmla="*/ 182092 w 5162621"/>
              <a:gd name="connsiteY54" fmla="*/ 1671785 h 5639966"/>
              <a:gd name="connsiteX55" fmla="*/ 177329 w 5162621"/>
              <a:gd name="connsiteY55" fmla="*/ 1414610 h 5639966"/>
              <a:gd name="connsiteX56" fmla="*/ 144795 w 5162621"/>
              <a:gd name="connsiteY56" fmla="*/ 1355482 h 5639966"/>
              <a:gd name="connsiteX57" fmla="*/ 58266 w 5162621"/>
              <a:gd name="connsiteY57" fmla="*/ 1238397 h 5639966"/>
              <a:gd name="connsiteX58" fmla="*/ 148754 w 5162621"/>
              <a:gd name="connsiteY58" fmla="*/ 1043135 h 5639966"/>
              <a:gd name="connsiteX59" fmla="*/ 367829 w 5162621"/>
              <a:gd name="connsiteY59" fmla="*/ 838347 h 5639966"/>
              <a:gd name="connsiteX60" fmla="*/ 589908 w 5162621"/>
              <a:gd name="connsiteY60" fmla="*/ 661182 h 5639966"/>
              <a:gd name="connsiteX61" fmla="*/ 596429 w 5162621"/>
              <a:gd name="connsiteY61" fmla="*/ 466872 h 5639966"/>
              <a:gd name="connsiteX62" fmla="*/ 730584 w 5162621"/>
              <a:gd name="connsiteY62" fmla="*/ 295423 h 5639966"/>
              <a:gd name="connsiteX63" fmla="*/ 603976 w 5162621"/>
              <a:gd name="connsiteY63" fmla="*/ 379829 h 5639966"/>
              <a:gd name="connsiteX64" fmla="*/ 857192 w 5162621"/>
              <a:gd name="connsiteY64" fmla="*/ 126609 h 5639966"/>
              <a:gd name="connsiteX65" fmla="*/ 1445688 w 5162621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282228 w 5162621"/>
              <a:gd name="connsiteY48" fmla="*/ 2438547 h 5639966"/>
              <a:gd name="connsiteX49" fmla="*/ 1026662 w 5162621"/>
              <a:gd name="connsiteY49" fmla="*/ 2420010 h 5639966"/>
              <a:gd name="connsiteX50" fmla="*/ 839315 w 5162621"/>
              <a:gd name="connsiteY50" fmla="*/ 2495697 h 5639966"/>
              <a:gd name="connsiteX51" fmla="*/ 255974 w 5162621"/>
              <a:gd name="connsiteY51" fmla="*/ 4514354 h 5639966"/>
              <a:gd name="connsiteX52" fmla="*/ 29021 w 5162621"/>
              <a:gd name="connsiteY52" fmla="*/ 4583938 h 5639966"/>
              <a:gd name="connsiteX53" fmla="*/ 63029 w 5162621"/>
              <a:gd name="connsiteY53" fmla="*/ 1919435 h 5639966"/>
              <a:gd name="connsiteX54" fmla="*/ 182092 w 5162621"/>
              <a:gd name="connsiteY54" fmla="*/ 1671785 h 5639966"/>
              <a:gd name="connsiteX55" fmla="*/ 177329 w 5162621"/>
              <a:gd name="connsiteY55" fmla="*/ 1414610 h 5639966"/>
              <a:gd name="connsiteX56" fmla="*/ 144795 w 5162621"/>
              <a:gd name="connsiteY56" fmla="*/ 1355482 h 5639966"/>
              <a:gd name="connsiteX57" fmla="*/ 58266 w 5162621"/>
              <a:gd name="connsiteY57" fmla="*/ 1238397 h 5639966"/>
              <a:gd name="connsiteX58" fmla="*/ 148754 w 5162621"/>
              <a:gd name="connsiteY58" fmla="*/ 1043135 h 5639966"/>
              <a:gd name="connsiteX59" fmla="*/ 367829 w 5162621"/>
              <a:gd name="connsiteY59" fmla="*/ 838347 h 5639966"/>
              <a:gd name="connsiteX60" fmla="*/ 589908 w 5162621"/>
              <a:gd name="connsiteY60" fmla="*/ 661182 h 5639966"/>
              <a:gd name="connsiteX61" fmla="*/ 596429 w 5162621"/>
              <a:gd name="connsiteY61" fmla="*/ 466872 h 5639966"/>
              <a:gd name="connsiteX62" fmla="*/ 730584 w 5162621"/>
              <a:gd name="connsiteY62" fmla="*/ 295423 h 5639966"/>
              <a:gd name="connsiteX63" fmla="*/ 603976 w 5162621"/>
              <a:gd name="connsiteY63" fmla="*/ 379829 h 5639966"/>
              <a:gd name="connsiteX64" fmla="*/ 857192 w 5162621"/>
              <a:gd name="connsiteY64" fmla="*/ 126609 h 5639966"/>
              <a:gd name="connsiteX65" fmla="*/ 1445688 w 5162621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282228 w 5162621"/>
              <a:gd name="connsiteY48" fmla="*/ 2438547 h 5639966"/>
              <a:gd name="connsiteX49" fmla="*/ 1026662 w 5162621"/>
              <a:gd name="connsiteY49" fmla="*/ 2420010 h 5639966"/>
              <a:gd name="connsiteX50" fmla="*/ 987596 w 5162621"/>
              <a:gd name="connsiteY50" fmla="*/ 4188573 h 5639966"/>
              <a:gd name="connsiteX51" fmla="*/ 255974 w 5162621"/>
              <a:gd name="connsiteY51" fmla="*/ 4514354 h 5639966"/>
              <a:gd name="connsiteX52" fmla="*/ 29021 w 5162621"/>
              <a:gd name="connsiteY52" fmla="*/ 4583938 h 5639966"/>
              <a:gd name="connsiteX53" fmla="*/ 63029 w 5162621"/>
              <a:gd name="connsiteY53" fmla="*/ 1919435 h 5639966"/>
              <a:gd name="connsiteX54" fmla="*/ 182092 w 5162621"/>
              <a:gd name="connsiteY54" fmla="*/ 1671785 h 5639966"/>
              <a:gd name="connsiteX55" fmla="*/ 177329 w 5162621"/>
              <a:gd name="connsiteY55" fmla="*/ 1414610 h 5639966"/>
              <a:gd name="connsiteX56" fmla="*/ 144795 w 5162621"/>
              <a:gd name="connsiteY56" fmla="*/ 1355482 h 5639966"/>
              <a:gd name="connsiteX57" fmla="*/ 58266 w 5162621"/>
              <a:gd name="connsiteY57" fmla="*/ 1238397 h 5639966"/>
              <a:gd name="connsiteX58" fmla="*/ 148754 w 5162621"/>
              <a:gd name="connsiteY58" fmla="*/ 1043135 h 5639966"/>
              <a:gd name="connsiteX59" fmla="*/ 367829 w 5162621"/>
              <a:gd name="connsiteY59" fmla="*/ 838347 h 5639966"/>
              <a:gd name="connsiteX60" fmla="*/ 589908 w 5162621"/>
              <a:gd name="connsiteY60" fmla="*/ 661182 h 5639966"/>
              <a:gd name="connsiteX61" fmla="*/ 596429 w 5162621"/>
              <a:gd name="connsiteY61" fmla="*/ 466872 h 5639966"/>
              <a:gd name="connsiteX62" fmla="*/ 730584 w 5162621"/>
              <a:gd name="connsiteY62" fmla="*/ 295423 h 5639966"/>
              <a:gd name="connsiteX63" fmla="*/ 603976 w 5162621"/>
              <a:gd name="connsiteY63" fmla="*/ 379829 h 5639966"/>
              <a:gd name="connsiteX64" fmla="*/ 857192 w 5162621"/>
              <a:gd name="connsiteY64" fmla="*/ 126609 h 5639966"/>
              <a:gd name="connsiteX65" fmla="*/ 1445688 w 5162621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282228 w 5162621"/>
              <a:gd name="connsiteY48" fmla="*/ 2438547 h 5639966"/>
              <a:gd name="connsiteX49" fmla="*/ 1817494 w 5162621"/>
              <a:gd name="connsiteY49" fmla="*/ 3420907 h 5639966"/>
              <a:gd name="connsiteX50" fmla="*/ 987596 w 5162621"/>
              <a:gd name="connsiteY50" fmla="*/ 4188573 h 5639966"/>
              <a:gd name="connsiteX51" fmla="*/ 255974 w 5162621"/>
              <a:gd name="connsiteY51" fmla="*/ 4514354 h 5639966"/>
              <a:gd name="connsiteX52" fmla="*/ 29021 w 5162621"/>
              <a:gd name="connsiteY52" fmla="*/ 4583938 h 5639966"/>
              <a:gd name="connsiteX53" fmla="*/ 63029 w 5162621"/>
              <a:gd name="connsiteY53" fmla="*/ 1919435 h 5639966"/>
              <a:gd name="connsiteX54" fmla="*/ 182092 w 5162621"/>
              <a:gd name="connsiteY54" fmla="*/ 1671785 h 5639966"/>
              <a:gd name="connsiteX55" fmla="*/ 177329 w 5162621"/>
              <a:gd name="connsiteY55" fmla="*/ 1414610 h 5639966"/>
              <a:gd name="connsiteX56" fmla="*/ 144795 w 5162621"/>
              <a:gd name="connsiteY56" fmla="*/ 1355482 h 5639966"/>
              <a:gd name="connsiteX57" fmla="*/ 58266 w 5162621"/>
              <a:gd name="connsiteY57" fmla="*/ 1238397 h 5639966"/>
              <a:gd name="connsiteX58" fmla="*/ 148754 w 5162621"/>
              <a:gd name="connsiteY58" fmla="*/ 1043135 h 5639966"/>
              <a:gd name="connsiteX59" fmla="*/ 367829 w 5162621"/>
              <a:gd name="connsiteY59" fmla="*/ 838347 h 5639966"/>
              <a:gd name="connsiteX60" fmla="*/ 589908 w 5162621"/>
              <a:gd name="connsiteY60" fmla="*/ 661182 h 5639966"/>
              <a:gd name="connsiteX61" fmla="*/ 596429 w 5162621"/>
              <a:gd name="connsiteY61" fmla="*/ 466872 h 5639966"/>
              <a:gd name="connsiteX62" fmla="*/ 730584 w 5162621"/>
              <a:gd name="connsiteY62" fmla="*/ 295423 h 5639966"/>
              <a:gd name="connsiteX63" fmla="*/ 603976 w 5162621"/>
              <a:gd name="connsiteY63" fmla="*/ 379829 h 5639966"/>
              <a:gd name="connsiteX64" fmla="*/ 857192 w 5162621"/>
              <a:gd name="connsiteY64" fmla="*/ 126609 h 5639966"/>
              <a:gd name="connsiteX65" fmla="*/ 1445688 w 5162621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727071 w 5162621"/>
              <a:gd name="connsiteY48" fmla="*/ 2525044 h 5639966"/>
              <a:gd name="connsiteX49" fmla="*/ 1817494 w 5162621"/>
              <a:gd name="connsiteY49" fmla="*/ 3420907 h 5639966"/>
              <a:gd name="connsiteX50" fmla="*/ 987596 w 5162621"/>
              <a:gd name="connsiteY50" fmla="*/ 4188573 h 5639966"/>
              <a:gd name="connsiteX51" fmla="*/ 255974 w 5162621"/>
              <a:gd name="connsiteY51" fmla="*/ 4514354 h 5639966"/>
              <a:gd name="connsiteX52" fmla="*/ 29021 w 5162621"/>
              <a:gd name="connsiteY52" fmla="*/ 4583938 h 5639966"/>
              <a:gd name="connsiteX53" fmla="*/ 63029 w 5162621"/>
              <a:gd name="connsiteY53" fmla="*/ 1919435 h 5639966"/>
              <a:gd name="connsiteX54" fmla="*/ 182092 w 5162621"/>
              <a:gd name="connsiteY54" fmla="*/ 1671785 h 5639966"/>
              <a:gd name="connsiteX55" fmla="*/ 177329 w 5162621"/>
              <a:gd name="connsiteY55" fmla="*/ 1414610 h 5639966"/>
              <a:gd name="connsiteX56" fmla="*/ 144795 w 5162621"/>
              <a:gd name="connsiteY56" fmla="*/ 1355482 h 5639966"/>
              <a:gd name="connsiteX57" fmla="*/ 58266 w 5162621"/>
              <a:gd name="connsiteY57" fmla="*/ 1238397 h 5639966"/>
              <a:gd name="connsiteX58" fmla="*/ 148754 w 5162621"/>
              <a:gd name="connsiteY58" fmla="*/ 1043135 h 5639966"/>
              <a:gd name="connsiteX59" fmla="*/ 367829 w 5162621"/>
              <a:gd name="connsiteY59" fmla="*/ 838347 h 5639966"/>
              <a:gd name="connsiteX60" fmla="*/ 589908 w 5162621"/>
              <a:gd name="connsiteY60" fmla="*/ 661182 h 5639966"/>
              <a:gd name="connsiteX61" fmla="*/ 596429 w 5162621"/>
              <a:gd name="connsiteY61" fmla="*/ 466872 h 5639966"/>
              <a:gd name="connsiteX62" fmla="*/ 730584 w 5162621"/>
              <a:gd name="connsiteY62" fmla="*/ 295423 h 5639966"/>
              <a:gd name="connsiteX63" fmla="*/ 603976 w 5162621"/>
              <a:gd name="connsiteY63" fmla="*/ 379829 h 5639966"/>
              <a:gd name="connsiteX64" fmla="*/ 857192 w 5162621"/>
              <a:gd name="connsiteY64" fmla="*/ 126609 h 5639966"/>
              <a:gd name="connsiteX65" fmla="*/ 1445688 w 5162621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727071 w 5162621"/>
              <a:gd name="connsiteY48" fmla="*/ 2525044 h 5639966"/>
              <a:gd name="connsiteX49" fmla="*/ 1843393 w 5162621"/>
              <a:gd name="connsiteY49" fmla="*/ 2877331 h 5639966"/>
              <a:gd name="connsiteX50" fmla="*/ 1817494 w 5162621"/>
              <a:gd name="connsiteY50" fmla="*/ 3420907 h 5639966"/>
              <a:gd name="connsiteX51" fmla="*/ 987596 w 5162621"/>
              <a:gd name="connsiteY51" fmla="*/ 4188573 h 5639966"/>
              <a:gd name="connsiteX52" fmla="*/ 255974 w 5162621"/>
              <a:gd name="connsiteY52" fmla="*/ 4514354 h 5639966"/>
              <a:gd name="connsiteX53" fmla="*/ 29021 w 5162621"/>
              <a:gd name="connsiteY53" fmla="*/ 4583938 h 5639966"/>
              <a:gd name="connsiteX54" fmla="*/ 63029 w 5162621"/>
              <a:gd name="connsiteY54" fmla="*/ 1919435 h 5639966"/>
              <a:gd name="connsiteX55" fmla="*/ 182092 w 5162621"/>
              <a:gd name="connsiteY55" fmla="*/ 1671785 h 5639966"/>
              <a:gd name="connsiteX56" fmla="*/ 177329 w 5162621"/>
              <a:gd name="connsiteY56" fmla="*/ 1414610 h 5639966"/>
              <a:gd name="connsiteX57" fmla="*/ 144795 w 5162621"/>
              <a:gd name="connsiteY57" fmla="*/ 1355482 h 5639966"/>
              <a:gd name="connsiteX58" fmla="*/ 58266 w 5162621"/>
              <a:gd name="connsiteY58" fmla="*/ 1238397 h 5639966"/>
              <a:gd name="connsiteX59" fmla="*/ 148754 w 5162621"/>
              <a:gd name="connsiteY59" fmla="*/ 1043135 h 5639966"/>
              <a:gd name="connsiteX60" fmla="*/ 367829 w 5162621"/>
              <a:gd name="connsiteY60" fmla="*/ 838347 h 5639966"/>
              <a:gd name="connsiteX61" fmla="*/ 589908 w 5162621"/>
              <a:gd name="connsiteY61" fmla="*/ 661182 h 5639966"/>
              <a:gd name="connsiteX62" fmla="*/ 596429 w 5162621"/>
              <a:gd name="connsiteY62" fmla="*/ 466872 h 5639966"/>
              <a:gd name="connsiteX63" fmla="*/ 730584 w 5162621"/>
              <a:gd name="connsiteY63" fmla="*/ 295423 h 5639966"/>
              <a:gd name="connsiteX64" fmla="*/ 603976 w 5162621"/>
              <a:gd name="connsiteY64" fmla="*/ 379829 h 5639966"/>
              <a:gd name="connsiteX65" fmla="*/ 857192 w 5162621"/>
              <a:gd name="connsiteY65" fmla="*/ 126609 h 5639966"/>
              <a:gd name="connsiteX66" fmla="*/ 1445688 w 5162621"/>
              <a:gd name="connsiteY66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727071 w 5162621"/>
              <a:gd name="connsiteY48" fmla="*/ 2525044 h 5639966"/>
              <a:gd name="connsiteX49" fmla="*/ 1843393 w 5162621"/>
              <a:gd name="connsiteY49" fmla="*/ 2877331 h 5639966"/>
              <a:gd name="connsiteX50" fmla="*/ 1817494 w 5162621"/>
              <a:gd name="connsiteY50" fmla="*/ 3420907 h 5639966"/>
              <a:gd name="connsiteX51" fmla="*/ 1546831 w 5162621"/>
              <a:gd name="connsiteY51" fmla="*/ 3828801 h 5639966"/>
              <a:gd name="connsiteX52" fmla="*/ 987596 w 5162621"/>
              <a:gd name="connsiteY52" fmla="*/ 4188573 h 5639966"/>
              <a:gd name="connsiteX53" fmla="*/ 255974 w 5162621"/>
              <a:gd name="connsiteY53" fmla="*/ 4514354 h 5639966"/>
              <a:gd name="connsiteX54" fmla="*/ 29021 w 5162621"/>
              <a:gd name="connsiteY54" fmla="*/ 4583938 h 5639966"/>
              <a:gd name="connsiteX55" fmla="*/ 63029 w 5162621"/>
              <a:gd name="connsiteY55" fmla="*/ 1919435 h 5639966"/>
              <a:gd name="connsiteX56" fmla="*/ 182092 w 5162621"/>
              <a:gd name="connsiteY56" fmla="*/ 1671785 h 5639966"/>
              <a:gd name="connsiteX57" fmla="*/ 177329 w 5162621"/>
              <a:gd name="connsiteY57" fmla="*/ 1414610 h 5639966"/>
              <a:gd name="connsiteX58" fmla="*/ 144795 w 5162621"/>
              <a:gd name="connsiteY58" fmla="*/ 1355482 h 5639966"/>
              <a:gd name="connsiteX59" fmla="*/ 58266 w 5162621"/>
              <a:gd name="connsiteY59" fmla="*/ 1238397 h 5639966"/>
              <a:gd name="connsiteX60" fmla="*/ 148754 w 5162621"/>
              <a:gd name="connsiteY60" fmla="*/ 1043135 h 5639966"/>
              <a:gd name="connsiteX61" fmla="*/ 367829 w 5162621"/>
              <a:gd name="connsiteY61" fmla="*/ 838347 h 5639966"/>
              <a:gd name="connsiteX62" fmla="*/ 589908 w 5162621"/>
              <a:gd name="connsiteY62" fmla="*/ 661182 h 5639966"/>
              <a:gd name="connsiteX63" fmla="*/ 596429 w 5162621"/>
              <a:gd name="connsiteY63" fmla="*/ 466872 h 5639966"/>
              <a:gd name="connsiteX64" fmla="*/ 730584 w 5162621"/>
              <a:gd name="connsiteY64" fmla="*/ 295423 h 5639966"/>
              <a:gd name="connsiteX65" fmla="*/ 603976 w 5162621"/>
              <a:gd name="connsiteY65" fmla="*/ 379829 h 5639966"/>
              <a:gd name="connsiteX66" fmla="*/ 857192 w 5162621"/>
              <a:gd name="connsiteY66" fmla="*/ 126609 h 5639966"/>
              <a:gd name="connsiteX67" fmla="*/ 1445688 w 5162621"/>
              <a:gd name="connsiteY67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727071 w 5162621"/>
              <a:gd name="connsiteY48" fmla="*/ 2525044 h 5639966"/>
              <a:gd name="connsiteX49" fmla="*/ 1843393 w 5162621"/>
              <a:gd name="connsiteY49" fmla="*/ 2877331 h 5639966"/>
              <a:gd name="connsiteX50" fmla="*/ 1817494 w 5162621"/>
              <a:gd name="connsiteY50" fmla="*/ 3420907 h 5639966"/>
              <a:gd name="connsiteX51" fmla="*/ 1546831 w 5162621"/>
              <a:gd name="connsiteY51" fmla="*/ 3828801 h 5639966"/>
              <a:gd name="connsiteX52" fmla="*/ 987596 w 5162621"/>
              <a:gd name="connsiteY52" fmla="*/ 4188573 h 5639966"/>
              <a:gd name="connsiteX53" fmla="*/ 570647 w 5162621"/>
              <a:gd name="connsiteY53" fmla="*/ 4323072 h 5639966"/>
              <a:gd name="connsiteX54" fmla="*/ 255974 w 5162621"/>
              <a:gd name="connsiteY54" fmla="*/ 4514354 h 5639966"/>
              <a:gd name="connsiteX55" fmla="*/ 29021 w 5162621"/>
              <a:gd name="connsiteY55" fmla="*/ 4583938 h 5639966"/>
              <a:gd name="connsiteX56" fmla="*/ 63029 w 5162621"/>
              <a:gd name="connsiteY56" fmla="*/ 1919435 h 5639966"/>
              <a:gd name="connsiteX57" fmla="*/ 182092 w 5162621"/>
              <a:gd name="connsiteY57" fmla="*/ 1671785 h 5639966"/>
              <a:gd name="connsiteX58" fmla="*/ 177329 w 5162621"/>
              <a:gd name="connsiteY58" fmla="*/ 1414610 h 5639966"/>
              <a:gd name="connsiteX59" fmla="*/ 144795 w 5162621"/>
              <a:gd name="connsiteY59" fmla="*/ 1355482 h 5639966"/>
              <a:gd name="connsiteX60" fmla="*/ 58266 w 5162621"/>
              <a:gd name="connsiteY60" fmla="*/ 1238397 h 5639966"/>
              <a:gd name="connsiteX61" fmla="*/ 148754 w 5162621"/>
              <a:gd name="connsiteY61" fmla="*/ 1043135 h 5639966"/>
              <a:gd name="connsiteX62" fmla="*/ 367829 w 5162621"/>
              <a:gd name="connsiteY62" fmla="*/ 838347 h 5639966"/>
              <a:gd name="connsiteX63" fmla="*/ 589908 w 5162621"/>
              <a:gd name="connsiteY63" fmla="*/ 661182 h 5639966"/>
              <a:gd name="connsiteX64" fmla="*/ 596429 w 5162621"/>
              <a:gd name="connsiteY64" fmla="*/ 466872 h 5639966"/>
              <a:gd name="connsiteX65" fmla="*/ 730584 w 5162621"/>
              <a:gd name="connsiteY65" fmla="*/ 295423 h 5639966"/>
              <a:gd name="connsiteX66" fmla="*/ 603976 w 5162621"/>
              <a:gd name="connsiteY66" fmla="*/ 379829 h 5639966"/>
              <a:gd name="connsiteX67" fmla="*/ 857192 w 5162621"/>
              <a:gd name="connsiteY67" fmla="*/ 126609 h 5639966"/>
              <a:gd name="connsiteX68" fmla="*/ 1445688 w 5162621"/>
              <a:gd name="connsiteY68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727071 w 5162621"/>
              <a:gd name="connsiteY48" fmla="*/ 2525044 h 5639966"/>
              <a:gd name="connsiteX49" fmla="*/ 1843393 w 5162621"/>
              <a:gd name="connsiteY49" fmla="*/ 2877331 h 5639966"/>
              <a:gd name="connsiteX50" fmla="*/ 1817494 w 5162621"/>
              <a:gd name="connsiteY50" fmla="*/ 3420907 h 5639966"/>
              <a:gd name="connsiteX51" fmla="*/ 1546831 w 5162621"/>
              <a:gd name="connsiteY51" fmla="*/ 3828801 h 5639966"/>
              <a:gd name="connsiteX52" fmla="*/ 987596 w 5162621"/>
              <a:gd name="connsiteY52" fmla="*/ 4188573 h 5639966"/>
              <a:gd name="connsiteX53" fmla="*/ 570647 w 5162621"/>
              <a:gd name="connsiteY53" fmla="*/ 4323072 h 5639966"/>
              <a:gd name="connsiteX54" fmla="*/ 255974 w 5162621"/>
              <a:gd name="connsiteY54" fmla="*/ 4514354 h 5639966"/>
              <a:gd name="connsiteX55" fmla="*/ 29021 w 5162621"/>
              <a:gd name="connsiteY55" fmla="*/ 4583938 h 5639966"/>
              <a:gd name="connsiteX56" fmla="*/ 63029 w 5162621"/>
              <a:gd name="connsiteY56" fmla="*/ 1919435 h 5639966"/>
              <a:gd name="connsiteX57" fmla="*/ 182092 w 5162621"/>
              <a:gd name="connsiteY57" fmla="*/ 1671785 h 5639966"/>
              <a:gd name="connsiteX58" fmla="*/ 177329 w 5162621"/>
              <a:gd name="connsiteY58" fmla="*/ 1414610 h 5639966"/>
              <a:gd name="connsiteX59" fmla="*/ 144795 w 5162621"/>
              <a:gd name="connsiteY59" fmla="*/ 1355482 h 5639966"/>
              <a:gd name="connsiteX60" fmla="*/ 58266 w 5162621"/>
              <a:gd name="connsiteY60" fmla="*/ 1238397 h 5639966"/>
              <a:gd name="connsiteX61" fmla="*/ 148754 w 5162621"/>
              <a:gd name="connsiteY61" fmla="*/ 1043135 h 5639966"/>
              <a:gd name="connsiteX62" fmla="*/ 367829 w 5162621"/>
              <a:gd name="connsiteY62" fmla="*/ 838347 h 5639966"/>
              <a:gd name="connsiteX63" fmla="*/ 589908 w 5162621"/>
              <a:gd name="connsiteY63" fmla="*/ 661182 h 5639966"/>
              <a:gd name="connsiteX64" fmla="*/ 596429 w 5162621"/>
              <a:gd name="connsiteY64" fmla="*/ 466872 h 5639966"/>
              <a:gd name="connsiteX65" fmla="*/ 730584 w 5162621"/>
              <a:gd name="connsiteY65" fmla="*/ 295423 h 5639966"/>
              <a:gd name="connsiteX66" fmla="*/ 603976 w 5162621"/>
              <a:gd name="connsiteY66" fmla="*/ 379829 h 5639966"/>
              <a:gd name="connsiteX67" fmla="*/ 857192 w 5162621"/>
              <a:gd name="connsiteY67" fmla="*/ 126609 h 5639966"/>
              <a:gd name="connsiteX68" fmla="*/ 1445688 w 5162621"/>
              <a:gd name="connsiteY68" fmla="*/ 49238 h 5639966"/>
              <a:gd name="connsiteX0" fmla="*/ 1542564 w 5259497"/>
              <a:gd name="connsiteY0" fmla="*/ 49238 h 5639966"/>
              <a:gd name="connsiteX1" fmla="*/ 1826267 w 5259497"/>
              <a:gd name="connsiteY1" fmla="*/ 0 h 5639966"/>
              <a:gd name="connsiteX2" fmla="*/ 2149825 w 5259497"/>
              <a:gd name="connsiteY2" fmla="*/ 14068 h 5639966"/>
              <a:gd name="connsiteX3" fmla="*/ 2262366 w 5259497"/>
              <a:gd name="connsiteY3" fmla="*/ 323558 h 5639966"/>
              <a:gd name="connsiteX4" fmla="*/ 2698465 w 5259497"/>
              <a:gd name="connsiteY4" fmla="*/ 478301 h 5639966"/>
              <a:gd name="connsiteX5" fmla="*/ 2951681 w 5259497"/>
              <a:gd name="connsiteY5" fmla="*/ 576777 h 5639966"/>
              <a:gd name="connsiteX6" fmla="*/ 3148631 w 5259497"/>
              <a:gd name="connsiteY6" fmla="*/ 337625 h 5639966"/>
              <a:gd name="connsiteX7" fmla="*/ 3472188 w 5259497"/>
              <a:gd name="connsiteY7" fmla="*/ 492370 h 5639966"/>
              <a:gd name="connsiteX8" fmla="*/ 3739475 w 5259497"/>
              <a:gd name="connsiteY8" fmla="*/ 520504 h 5639966"/>
              <a:gd name="connsiteX9" fmla="*/ 3936422 w 5259497"/>
              <a:gd name="connsiteY9" fmla="*/ 548642 h 5639966"/>
              <a:gd name="connsiteX10" fmla="*/ 4063030 w 5259497"/>
              <a:gd name="connsiteY10" fmla="*/ 1026942 h 5639966"/>
              <a:gd name="connsiteX11" fmla="*/ 4231842 w 5259497"/>
              <a:gd name="connsiteY11" fmla="*/ 1463041 h 5639966"/>
              <a:gd name="connsiteX12" fmla="*/ 4499127 w 5259497"/>
              <a:gd name="connsiteY12" fmla="*/ 1786597 h 5639966"/>
              <a:gd name="connsiteX13" fmla="*/ 4724210 w 5259497"/>
              <a:gd name="connsiteY13" fmla="*/ 2124222 h 5639966"/>
              <a:gd name="connsiteX14" fmla="*/ 5258783 w 5259497"/>
              <a:gd name="connsiteY14" fmla="*/ 2011680 h 5639966"/>
              <a:gd name="connsiteX15" fmla="*/ 4836752 w 5259497"/>
              <a:gd name="connsiteY15" fmla="*/ 2743200 h 5639966"/>
              <a:gd name="connsiteX16" fmla="*/ 4285984 w 5259497"/>
              <a:gd name="connsiteY16" fmla="*/ 3364451 h 5639966"/>
              <a:gd name="connsiteX17" fmla="*/ 4298516 w 5259497"/>
              <a:gd name="connsiteY17" fmla="*/ 3481535 h 5639966"/>
              <a:gd name="connsiteX18" fmla="*/ 4293754 w 5259497"/>
              <a:gd name="connsiteY18" fmla="*/ 3548210 h 5639966"/>
              <a:gd name="connsiteX19" fmla="*/ 4336176 w 5259497"/>
              <a:gd name="connsiteY19" fmla="*/ 3798277 h 5639966"/>
              <a:gd name="connsiteX20" fmla="*/ 4384241 w 5259497"/>
              <a:gd name="connsiteY20" fmla="*/ 3957784 h 5639966"/>
              <a:gd name="connsiteX21" fmla="*/ 4382262 w 5259497"/>
              <a:gd name="connsiteY21" fmla="*/ 4113408 h 5639966"/>
              <a:gd name="connsiteX22" fmla="*/ 4077316 w 5259497"/>
              <a:gd name="connsiteY22" fmla="*/ 4361425 h 5639966"/>
              <a:gd name="connsiteX23" fmla="*/ 3983605 w 5259497"/>
              <a:gd name="connsiteY23" fmla="*/ 4464221 h 5639966"/>
              <a:gd name="connsiteX24" fmla="*/ 4093729 w 5259497"/>
              <a:gd name="connsiteY24" fmla="*/ 4710260 h 5639966"/>
              <a:gd name="connsiteX25" fmla="*/ 4091164 w 5259497"/>
              <a:gd name="connsiteY25" fmla="*/ 4825219 h 5639966"/>
              <a:gd name="connsiteX26" fmla="*/ 3852234 w 5259497"/>
              <a:gd name="connsiteY26" fmla="*/ 4910724 h 5639966"/>
              <a:gd name="connsiteX27" fmla="*/ 3865129 w 5259497"/>
              <a:gd name="connsiteY27" fmla="*/ 4991247 h 5639966"/>
              <a:gd name="connsiteX28" fmla="*/ 3850841 w 5259497"/>
              <a:gd name="connsiteY28" fmla="*/ 5072210 h 5639966"/>
              <a:gd name="connsiteX29" fmla="*/ 3741304 w 5259497"/>
              <a:gd name="connsiteY29" fmla="*/ 5205560 h 5639966"/>
              <a:gd name="connsiteX30" fmla="*/ 3655725 w 5259497"/>
              <a:gd name="connsiteY30" fmla="*/ 5358765 h 5639966"/>
              <a:gd name="connsiteX31" fmla="*/ 3593666 w 5259497"/>
              <a:gd name="connsiteY31" fmla="*/ 5448447 h 5639966"/>
              <a:gd name="connsiteX32" fmla="*/ 3474604 w 5259497"/>
              <a:gd name="connsiteY32" fmla="*/ 5510360 h 5639966"/>
              <a:gd name="connsiteX33" fmla="*/ 3355542 w 5259497"/>
              <a:gd name="connsiteY33" fmla="*/ 5557985 h 5639966"/>
              <a:gd name="connsiteX34" fmla="*/ 3216620 w 5259497"/>
              <a:gd name="connsiteY34" fmla="*/ 5577841 h 5639966"/>
              <a:gd name="connsiteX35" fmla="*/ 2969779 w 5259497"/>
              <a:gd name="connsiteY35" fmla="*/ 5638948 h 5639966"/>
              <a:gd name="connsiteX36" fmla="*/ 2860241 w 5259497"/>
              <a:gd name="connsiteY36" fmla="*/ 5557985 h 5639966"/>
              <a:gd name="connsiteX37" fmla="*/ 2779279 w 5259497"/>
              <a:gd name="connsiteY37" fmla="*/ 5291285 h 5639966"/>
              <a:gd name="connsiteX38" fmla="*/ 2679266 w 5259497"/>
              <a:gd name="connsiteY38" fmla="*/ 5143647 h 5639966"/>
              <a:gd name="connsiteX39" fmla="*/ 2590024 w 5259497"/>
              <a:gd name="connsiteY39" fmla="*/ 4888451 h 5639966"/>
              <a:gd name="connsiteX40" fmla="*/ 2412566 w 5259497"/>
              <a:gd name="connsiteY40" fmla="*/ 4462610 h 5639966"/>
              <a:gd name="connsiteX41" fmla="*/ 2308449 w 5259497"/>
              <a:gd name="connsiteY41" fmla="*/ 4263609 h 5639966"/>
              <a:gd name="connsiteX42" fmla="*/ 2304567 w 5259497"/>
              <a:gd name="connsiteY42" fmla="*/ 4121833 h 5639966"/>
              <a:gd name="connsiteX43" fmla="*/ 2487448 w 5259497"/>
              <a:gd name="connsiteY43" fmla="*/ 3671669 h 5639966"/>
              <a:gd name="connsiteX44" fmla="*/ 2121687 w 5259497"/>
              <a:gd name="connsiteY44" fmla="*/ 3038621 h 5639966"/>
              <a:gd name="connsiteX45" fmla="*/ 2074722 w 5259497"/>
              <a:gd name="connsiteY45" fmla="*/ 2565962 h 5639966"/>
              <a:gd name="connsiteX46" fmla="*/ 1902979 w 5259497"/>
              <a:gd name="connsiteY46" fmla="*/ 2562372 h 5639966"/>
              <a:gd name="connsiteX47" fmla="*/ 1655329 w 5259497"/>
              <a:gd name="connsiteY47" fmla="*/ 2362347 h 5639966"/>
              <a:gd name="connsiteX48" fmla="*/ 1823947 w 5259497"/>
              <a:gd name="connsiteY48" fmla="*/ 2525044 h 5639966"/>
              <a:gd name="connsiteX49" fmla="*/ 1940269 w 5259497"/>
              <a:gd name="connsiteY49" fmla="*/ 2877331 h 5639966"/>
              <a:gd name="connsiteX50" fmla="*/ 1914370 w 5259497"/>
              <a:gd name="connsiteY50" fmla="*/ 3420907 h 5639966"/>
              <a:gd name="connsiteX51" fmla="*/ 1643707 w 5259497"/>
              <a:gd name="connsiteY51" fmla="*/ 3828801 h 5639966"/>
              <a:gd name="connsiteX52" fmla="*/ 1084472 w 5259497"/>
              <a:gd name="connsiteY52" fmla="*/ 4188573 h 5639966"/>
              <a:gd name="connsiteX53" fmla="*/ 667523 w 5259497"/>
              <a:gd name="connsiteY53" fmla="*/ 4323072 h 5639966"/>
              <a:gd name="connsiteX54" fmla="*/ 352850 w 5259497"/>
              <a:gd name="connsiteY54" fmla="*/ 4514354 h 5639966"/>
              <a:gd name="connsiteX55" fmla="*/ 125897 w 5259497"/>
              <a:gd name="connsiteY55" fmla="*/ 4583938 h 5639966"/>
              <a:gd name="connsiteX56" fmla="*/ 258 w 5259497"/>
              <a:gd name="connsiteY56" fmla="*/ 3804088 h 5639966"/>
              <a:gd name="connsiteX57" fmla="*/ 159905 w 5259497"/>
              <a:gd name="connsiteY57" fmla="*/ 1919435 h 5639966"/>
              <a:gd name="connsiteX58" fmla="*/ 278968 w 5259497"/>
              <a:gd name="connsiteY58" fmla="*/ 1671785 h 5639966"/>
              <a:gd name="connsiteX59" fmla="*/ 274205 w 5259497"/>
              <a:gd name="connsiteY59" fmla="*/ 1414610 h 5639966"/>
              <a:gd name="connsiteX60" fmla="*/ 241671 w 5259497"/>
              <a:gd name="connsiteY60" fmla="*/ 1355482 h 5639966"/>
              <a:gd name="connsiteX61" fmla="*/ 155142 w 5259497"/>
              <a:gd name="connsiteY61" fmla="*/ 1238397 h 5639966"/>
              <a:gd name="connsiteX62" fmla="*/ 245630 w 5259497"/>
              <a:gd name="connsiteY62" fmla="*/ 1043135 h 5639966"/>
              <a:gd name="connsiteX63" fmla="*/ 464705 w 5259497"/>
              <a:gd name="connsiteY63" fmla="*/ 838347 h 5639966"/>
              <a:gd name="connsiteX64" fmla="*/ 686784 w 5259497"/>
              <a:gd name="connsiteY64" fmla="*/ 661182 h 5639966"/>
              <a:gd name="connsiteX65" fmla="*/ 693305 w 5259497"/>
              <a:gd name="connsiteY65" fmla="*/ 466872 h 5639966"/>
              <a:gd name="connsiteX66" fmla="*/ 827460 w 5259497"/>
              <a:gd name="connsiteY66" fmla="*/ 295423 h 5639966"/>
              <a:gd name="connsiteX67" fmla="*/ 700852 w 5259497"/>
              <a:gd name="connsiteY67" fmla="*/ 379829 h 5639966"/>
              <a:gd name="connsiteX68" fmla="*/ 954068 w 5259497"/>
              <a:gd name="connsiteY68" fmla="*/ 126609 h 5639966"/>
              <a:gd name="connsiteX69" fmla="*/ 1542564 w 5259497"/>
              <a:gd name="connsiteY69" fmla="*/ 49238 h 5639966"/>
              <a:gd name="connsiteX0" fmla="*/ 1542581 w 5259514"/>
              <a:gd name="connsiteY0" fmla="*/ 49238 h 5639966"/>
              <a:gd name="connsiteX1" fmla="*/ 1826284 w 5259514"/>
              <a:gd name="connsiteY1" fmla="*/ 0 h 5639966"/>
              <a:gd name="connsiteX2" fmla="*/ 2149842 w 5259514"/>
              <a:gd name="connsiteY2" fmla="*/ 14068 h 5639966"/>
              <a:gd name="connsiteX3" fmla="*/ 2262383 w 5259514"/>
              <a:gd name="connsiteY3" fmla="*/ 323558 h 5639966"/>
              <a:gd name="connsiteX4" fmla="*/ 2698482 w 5259514"/>
              <a:gd name="connsiteY4" fmla="*/ 478301 h 5639966"/>
              <a:gd name="connsiteX5" fmla="*/ 2951698 w 5259514"/>
              <a:gd name="connsiteY5" fmla="*/ 576777 h 5639966"/>
              <a:gd name="connsiteX6" fmla="*/ 3148648 w 5259514"/>
              <a:gd name="connsiteY6" fmla="*/ 337625 h 5639966"/>
              <a:gd name="connsiteX7" fmla="*/ 3472205 w 5259514"/>
              <a:gd name="connsiteY7" fmla="*/ 492370 h 5639966"/>
              <a:gd name="connsiteX8" fmla="*/ 3739492 w 5259514"/>
              <a:gd name="connsiteY8" fmla="*/ 520504 h 5639966"/>
              <a:gd name="connsiteX9" fmla="*/ 3936439 w 5259514"/>
              <a:gd name="connsiteY9" fmla="*/ 548642 h 5639966"/>
              <a:gd name="connsiteX10" fmla="*/ 4063047 w 5259514"/>
              <a:gd name="connsiteY10" fmla="*/ 1026942 h 5639966"/>
              <a:gd name="connsiteX11" fmla="*/ 4231859 w 5259514"/>
              <a:gd name="connsiteY11" fmla="*/ 1463041 h 5639966"/>
              <a:gd name="connsiteX12" fmla="*/ 4499144 w 5259514"/>
              <a:gd name="connsiteY12" fmla="*/ 1786597 h 5639966"/>
              <a:gd name="connsiteX13" fmla="*/ 4724227 w 5259514"/>
              <a:gd name="connsiteY13" fmla="*/ 2124222 h 5639966"/>
              <a:gd name="connsiteX14" fmla="*/ 5258800 w 5259514"/>
              <a:gd name="connsiteY14" fmla="*/ 2011680 h 5639966"/>
              <a:gd name="connsiteX15" fmla="*/ 4836769 w 5259514"/>
              <a:gd name="connsiteY15" fmla="*/ 2743200 h 5639966"/>
              <a:gd name="connsiteX16" fmla="*/ 4286001 w 5259514"/>
              <a:gd name="connsiteY16" fmla="*/ 3364451 h 5639966"/>
              <a:gd name="connsiteX17" fmla="*/ 4298533 w 5259514"/>
              <a:gd name="connsiteY17" fmla="*/ 3481535 h 5639966"/>
              <a:gd name="connsiteX18" fmla="*/ 4293771 w 5259514"/>
              <a:gd name="connsiteY18" fmla="*/ 3548210 h 5639966"/>
              <a:gd name="connsiteX19" fmla="*/ 4336193 w 5259514"/>
              <a:gd name="connsiteY19" fmla="*/ 3798277 h 5639966"/>
              <a:gd name="connsiteX20" fmla="*/ 4384258 w 5259514"/>
              <a:gd name="connsiteY20" fmla="*/ 3957784 h 5639966"/>
              <a:gd name="connsiteX21" fmla="*/ 4382279 w 5259514"/>
              <a:gd name="connsiteY21" fmla="*/ 4113408 h 5639966"/>
              <a:gd name="connsiteX22" fmla="*/ 4077333 w 5259514"/>
              <a:gd name="connsiteY22" fmla="*/ 4361425 h 5639966"/>
              <a:gd name="connsiteX23" fmla="*/ 3983622 w 5259514"/>
              <a:gd name="connsiteY23" fmla="*/ 4464221 h 5639966"/>
              <a:gd name="connsiteX24" fmla="*/ 4093746 w 5259514"/>
              <a:gd name="connsiteY24" fmla="*/ 4710260 h 5639966"/>
              <a:gd name="connsiteX25" fmla="*/ 4091181 w 5259514"/>
              <a:gd name="connsiteY25" fmla="*/ 4825219 h 5639966"/>
              <a:gd name="connsiteX26" fmla="*/ 3852251 w 5259514"/>
              <a:gd name="connsiteY26" fmla="*/ 4910724 h 5639966"/>
              <a:gd name="connsiteX27" fmla="*/ 3865146 w 5259514"/>
              <a:gd name="connsiteY27" fmla="*/ 4991247 h 5639966"/>
              <a:gd name="connsiteX28" fmla="*/ 3850858 w 5259514"/>
              <a:gd name="connsiteY28" fmla="*/ 5072210 h 5639966"/>
              <a:gd name="connsiteX29" fmla="*/ 3741321 w 5259514"/>
              <a:gd name="connsiteY29" fmla="*/ 5205560 h 5639966"/>
              <a:gd name="connsiteX30" fmla="*/ 3655742 w 5259514"/>
              <a:gd name="connsiteY30" fmla="*/ 5358765 h 5639966"/>
              <a:gd name="connsiteX31" fmla="*/ 3593683 w 5259514"/>
              <a:gd name="connsiteY31" fmla="*/ 5448447 h 5639966"/>
              <a:gd name="connsiteX32" fmla="*/ 3474621 w 5259514"/>
              <a:gd name="connsiteY32" fmla="*/ 5510360 h 5639966"/>
              <a:gd name="connsiteX33" fmla="*/ 3355559 w 5259514"/>
              <a:gd name="connsiteY33" fmla="*/ 5557985 h 5639966"/>
              <a:gd name="connsiteX34" fmla="*/ 3216637 w 5259514"/>
              <a:gd name="connsiteY34" fmla="*/ 5577841 h 5639966"/>
              <a:gd name="connsiteX35" fmla="*/ 2969796 w 5259514"/>
              <a:gd name="connsiteY35" fmla="*/ 5638948 h 5639966"/>
              <a:gd name="connsiteX36" fmla="*/ 2860258 w 5259514"/>
              <a:gd name="connsiteY36" fmla="*/ 5557985 h 5639966"/>
              <a:gd name="connsiteX37" fmla="*/ 2779296 w 5259514"/>
              <a:gd name="connsiteY37" fmla="*/ 5291285 h 5639966"/>
              <a:gd name="connsiteX38" fmla="*/ 2679283 w 5259514"/>
              <a:gd name="connsiteY38" fmla="*/ 5143647 h 5639966"/>
              <a:gd name="connsiteX39" fmla="*/ 2590041 w 5259514"/>
              <a:gd name="connsiteY39" fmla="*/ 4888451 h 5639966"/>
              <a:gd name="connsiteX40" fmla="*/ 2412583 w 5259514"/>
              <a:gd name="connsiteY40" fmla="*/ 4462610 h 5639966"/>
              <a:gd name="connsiteX41" fmla="*/ 2308466 w 5259514"/>
              <a:gd name="connsiteY41" fmla="*/ 4263609 h 5639966"/>
              <a:gd name="connsiteX42" fmla="*/ 2304584 w 5259514"/>
              <a:gd name="connsiteY42" fmla="*/ 4121833 h 5639966"/>
              <a:gd name="connsiteX43" fmla="*/ 2487465 w 5259514"/>
              <a:gd name="connsiteY43" fmla="*/ 3671669 h 5639966"/>
              <a:gd name="connsiteX44" fmla="*/ 2121704 w 5259514"/>
              <a:gd name="connsiteY44" fmla="*/ 3038621 h 5639966"/>
              <a:gd name="connsiteX45" fmla="*/ 2074739 w 5259514"/>
              <a:gd name="connsiteY45" fmla="*/ 2565962 h 5639966"/>
              <a:gd name="connsiteX46" fmla="*/ 1902996 w 5259514"/>
              <a:gd name="connsiteY46" fmla="*/ 2562372 h 5639966"/>
              <a:gd name="connsiteX47" fmla="*/ 1655346 w 5259514"/>
              <a:gd name="connsiteY47" fmla="*/ 2362347 h 5639966"/>
              <a:gd name="connsiteX48" fmla="*/ 1823964 w 5259514"/>
              <a:gd name="connsiteY48" fmla="*/ 2525044 h 5639966"/>
              <a:gd name="connsiteX49" fmla="*/ 1940286 w 5259514"/>
              <a:gd name="connsiteY49" fmla="*/ 2877331 h 5639966"/>
              <a:gd name="connsiteX50" fmla="*/ 1914387 w 5259514"/>
              <a:gd name="connsiteY50" fmla="*/ 3420907 h 5639966"/>
              <a:gd name="connsiteX51" fmla="*/ 1643724 w 5259514"/>
              <a:gd name="connsiteY51" fmla="*/ 3828801 h 5639966"/>
              <a:gd name="connsiteX52" fmla="*/ 1084489 w 5259514"/>
              <a:gd name="connsiteY52" fmla="*/ 4188573 h 5639966"/>
              <a:gd name="connsiteX53" fmla="*/ 667540 w 5259514"/>
              <a:gd name="connsiteY53" fmla="*/ 4323072 h 5639966"/>
              <a:gd name="connsiteX54" fmla="*/ 352867 w 5259514"/>
              <a:gd name="connsiteY54" fmla="*/ 4514354 h 5639966"/>
              <a:gd name="connsiteX55" fmla="*/ 125914 w 5259514"/>
              <a:gd name="connsiteY55" fmla="*/ 4583938 h 5639966"/>
              <a:gd name="connsiteX56" fmla="*/ 275 w 5259514"/>
              <a:gd name="connsiteY56" fmla="*/ 3804088 h 5639966"/>
              <a:gd name="connsiteX57" fmla="*/ 445118 w 5259514"/>
              <a:gd name="connsiteY57" fmla="*/ 2889688 h 5639966"/>
              <a:gd name="connsiteX58" fmla="*/ 159922 w 5259514"/>
              <a:gd name="connsiteY58" fmla="*/ 1919435 h 5639966"/>
              <a:gd name="connsiteX59" fmla="*/ 278985 w 5259514"/>
              <a:gd name="connsiteY59" fmla="*/ 1671785 h 5639966"/>
              <a:gd name="connsiteX60" fmla="*/ 274222 w 5259514"/>
              <a:gd name="connsiteY60" fmla="*/ 1414610 h 5639966"/>
              <a:gd name="connsiteX61" fmla="*/ 241688 w 5259514"/>
              <a:gd name="connsiteY61" fmla="*/ 1355482 h 5639966"/>
              <a:gd name="connsiteX62" fmla="*/ 155159 w 5259514"/>
              <a:gd name="connsiteY62" fmla="*/ 1238397 h 5639966"/>
              <a:gd name="connsiteX63" fmla="*/ 245647 w 5259514"/>
              <a:gd name="connsiteY63" fmla="*/ 1043135 h 5639966"/>
              <a:gd name="connsiteX64" fmla="*/ 464722 w 5259514"/>
              <a:gd name="connsiteY64" fmla="*/ 838347 h 5639966"/>
              <a:gd name="connsiteX65" fmla="*/ 686801 w 5259514"/>
              <a:gd name="connsiteY65" fmla="*/ 661182 h 5639966"/>
              <a:gd name="connsiteX66" fmla="*/ 693322 w 5259514"/>
              <a:gd name="connsiteY66" fmla="*/ 466872 h 5639966"/>
              <a:gd name="connsiteX67" fmla="*/ 827477 w 5259514"/>
              <a:gd name="connsiteY67" fmla="*/ 295423 h 5639966"/>
              <a:gd name="connsiteX68" fmla="*/ 700869 w 5259514"/>
              <a:gd name="connsiteY68" fmla="*/ 379829 h 5639966"/>
              <a:gd name="connsiteX69" fmla="*/ 954085 w 5259514"/>
              <a:gd name="connsiteY69" fmla="*/ 126609 h 5639966"/>
              <a:gd name="connsiteX70" fmla="*/ 1542581 w 5259514"/>
              <a:gd name="connsiteY70" fmla="*/ 49238 h 5639966"/>
              <a:gd name="connsiteX0" fmla="*/ 1542806 w 5259739"/>
              <a:gd name="connsiteY0" fmla="*/ 49238 h 5639966"/>
              <a:gd name="connsiteX1" fmla="*/ 1826509 w 5259739"/>
              <a:gd name="connsiteY1" fmla="*/ 0 h 5639966"/>
              <a:gd name="connsiteX2" fmla="*/ 2150067 w 5259739"/>
              <a:gd name="connsiteY2" fmla="*/ 14068 h 5639966"/>
              <a:gd name="connsiteX3" fmla="*/ 2262608 w 5259739"/>
              <a:gd name="connsiteY3" fmla="*/ 323558 h 5639966"/>
              <a:gd name="connsiteX4" fmla="*/ 2698707 w 5259739"/>
              <a:gd name="connsiteY4" fmla="*/ 478301 h 5639966"/>
              <a:gd name="connsiteX5" fmla="*/ 2951923 w 5259739"/>
              <a:gd name="connsiteY5" fmla="*/ 576777 h 5639966"/>
              <a:gd name="connsiteX6" fmla="*/ 3148873 w 5259739"/>
              <a:gd name="connsiteY6" fmla="*/ 337625 h 5639966"/>
              <a:gd name="connsiteX7" fmla="*/ 3472430 w 5259739"/>
              <a:gd name="connsiteY7" fmla="*/ 492370 h 5639966"/>
              <a:gd name="connsiteX8" fmla="*/ 3739717 w 5259739"/>
              <a:gd name="connsiteY8" fmla="*/ 520504 h 5639966"/>
              <a:gd name="connsiteX9" fmla="*/ 3936664 w 5259739"/>
              <a:gd name="connsiteY9" fmla="*/ 548642 h 5639966"/>
              <a:gd name="connsiteX10" fmla="*/ 4063272 w 5259739"/>
              <a:gd name="connsiteY10" fmla="*/ 1026942 h 5639966"/>
              <a:gd name="connsiteX11" fmla="*/ 4232084 w 5259739"/>
              <a:gd name="connsiteY11" fmla="*/ 1463041 h 5639966"/>
              <a:gd name="connsiteX12" fmla="*/ 4499369 w 5259739"/>
              <a:gd name="connsiteY12" fmla="*/ 1786597 h 5639966"/>
              <a:gd name="connsiteX13" fmla="*/ 4724452 w 5259739"/>
              <a:gd name="connsiteY13" fmla="*/ 2124222 h 5639966"/>
              <a:gd name="connsiteX14" fmla="*/ 5259025 w 5259739"/>
              <a:gd name="connsiteY14" fmla="*/ 2011680 h 5639966"/>
              <a:gd name="connsiteX15" fmla="*/ 4836994 w 5259739"/>
              <a:gd name="connsiteY15" fmla="*/ 2743200 h 5639966"/>
              <a:gd name="connsiteX16" fmla="*/ 4286226 w 5259739"/>
              <a:gd name="connsiteY16" fmla="*/ 3364451 h 5639966"/>
              <a:gd name="connsiteX17" fmla="*/ 4298758 w 5259739"/>
              <a:gd name="connsiteY17" fmla="*/ 3481535 h 5639966"/>
              <a:gd name="connsiteX18" fmla="*/ 4293996 w 5259739"/>
              <a:gd name="connsiteY18" fmla="*/ 3548210 h 5639966"/>
              <a:gd name="connsiteX19" fmla="*/ 4336418 w 5259739"/>
              <a:gd name="connsiteY19" fmla="*/ 3798277 h 5639966"/>
              <a:gd name="connsiteX20" fmla="*/ 4384483 w 5259739"/>
              <a:gd name="connsiteY20" fmla="*/ 3957784 h 5639966"/>
              <a:gd name="connsiteX21" fmla="*/ 4382504 w 5259739"/>
              <a:gd name="connsiteY21" fmla="*/ 4113408 h 5639966"/>
              <a:gd name="connsiteX22" fmla="*/ 4077558 w 5259739"/>
              <a:gd name="connsiteY22" fmla="*/ 4361425 h 5639966"/>
              <a:gd name="connsiteX23" fmla="*/ 3983847 w 5259739"/>
              <a:gd name="connsiteY23" fmla="*/ 4464221 h 5639966"/>
              <a:gd name="connsiteX24" fmla="*/ 4093971 w 5259739"/>
              <a:gd name="connsiteY24" fmla="*/ 4710260 h 5639966"/>
              <a:gd name="connsiteX25" fmla="*/ 4091406 w 5259739"/>
              <a:gd name="connsiteY25" fmla="*/ 4825219 h 5639966"/>
              <a:gd name="connsiteX26" fmla="*/ 3852476 w 5259739"/>
              <a:gd name="connsiteY26" fmla="*/ 4910724 h 5639966"/>
              <a:gd name="connsiteX27" fmla="*/ 3865371 w 5259739"/>
              <a:gd name="connsiteY27" fmla="*/ 4991247 h 5639966"/>
              <a:gd name="connsiteX28" fmla="*/ 3851083 w 5259739"/>
              <a:gd name="connsiteY28" fmla="*/ 5072210 h 5639966"/>
              <a:gd name="connsiteX29" fmla="*/ 3741546 w 5259739"/>
              <a:gd name="connsiteY29" fmla="*/ 5205560 h 5639966"/>
              <a:gd name="connsiteX30" fmla="*/ 3655967 w 5259739"/>
              <a:gd name="connsiteY30" fmla="*/ 5358765 h 5639966"/>
              <a:gd name="connsiteX31" fmla="*/ 3593908 w 5259739"/>
              <a:gd name="connsiteY31" fmla="*/ 5448447 h 5639966"/>
              <a:gd name="connsiteX32" fmla="*/ 3474846 w 5259739"/>
              <a:gd name="connsiteY32" fmla="*/ 5510360 h 5639966"/>
              <a:gd name="connsiteX33" fmla="*/ 3355784 w 5259739"/>
              <a:gd name="connsiteY33" fmla="*/ 5557985 h 5639966"/>
              <a:gd name="connsiteX34" fmla="*/ 3216862 w 5259739"/>
              <a:gd name="connsiteY34" fmla="*/ 5577841 h 5639966"/>
              <a:gd name="connsiteX35" fmla="*/ 2970021 w 5259739"/>
              <a:gd name="connsiteY35" fmla="*/ 5638948 h 5639966"/>
              <a:gd name="connsiteX36" fmla="*/ 2860483 w 5259739"/>
              <a:gd name="connsiteY36" fmla="*/ 5557985 h 5639966"/>
              <a:gd name="connsiteX37" fmla="*/ 2779521 w 5259739"/>
              <a:gd name="connsiteY37" fmla="*/ 5291285 h 5639966"/>
              <a:gd name="connsiteX38" fmla="*/ 2679508 w 5259739"/>
              <a:gd name="connsiteY38" fmla="*/ 5143647 h 5639966"/>
              <a:gd name="connsiteX39" fmla="*/ 2590266 w 5259739"/>
              <a:gd name="connsiteY39" fmla="*/ 4888451 h 5639966"/>
              <a:gd name="connsiteX40" fmla="*/ 2412808 w 5259739"/>
              <a:gd name="connsiteY40" fmla="*/ 4462610 h 5639966"/>
              <a:gd name="connsiteX41" fmla="*/ 2308691 w 5259739"/>
              <a:gd name="connsiteY41" fmla="*/ 4263609 h 5639966"/>
              <a:gd name="connsiteX42" fmla="*/ 2304809 w 5259739"/>
              <a:gd name="connsiteY42" fmla="*/ 4121833 h 5639966"/>
              <a:gd name="connsiteX43" fmla="*/ 2487690 w 5259739"/>
              <a:gd name="connsiteY43" fmla="*/ 3671669 h 5639966"/>
              <a:gd name="connsiteX44" fmla="*/ 2121929 w 5259739"/>
              <a:gd name="connsiteY44" fmla="*/ 3038621 h 5639966"/>
              <a:gd name="connsiteX45" fmla="*/ 2074964 w 5259739"/>
              <a:gd name="connsiteY45" fmla="*/ 2565962 h 5639966"/>
              <a:gd name="connsiteX46" fmla="*/ 1903221 w 5259739"/>
              <a:gd name="connsiteY46" fmla="*/ 2562372 h 5639966"/>
              <a:gd name="connsiteX47" fmla="*/ 1655571 w 5259739"/>
              <a:gd name="connsiteY47" fmla="*/ 2362347 h 5639966"/>
              <a:gd name="connsiteX48" fmla="*/ 1824189 w 5259739"/>
              <a:gd name="connsiteY48" fmla="*/ 2525044 h 5639966"/>
              <a:gd name="connsiteX49" fmla="*/ 1940511 w 5259739"/>
              <a:gd name="connsiteY49" fmla="*/ 2877331 h 5639966"/>
              <a:gd name="connsiteX50" fmla="*/ 1914612 w 5259739"/>
              <a:gd name="connsiteY50" fmla="*/ 3420907 h 5639966"/>
              <a:gd name="connsiteX51" fmla="*/ 1643949 w 5259739"/>
              <a:gd name="connsiteY51" fmla="*/ 3828801 h 5639966"/>
              <a:gd name="connsiteX52" fmla="*/ 1084714 w 5259739"/>
              <a:gd name="connsiteY52" fmla="*/ 4188573 h 5639966"/>
              <a:gd name="connsiteX53" fmla="*/ 667765 w 5259739"/>
              <a:gd name="connsiteY53" fmla="*/ 4323072 h 5639966"/>
              <a:gd name="connsiteX54" fmla="*/ 353092 w 5259739"/>
              <a:gd name="connsiteY54" fmla="*/ 4514354 h 5639966"/>
              <a:gd name="connsiteX55" fmla="*/ 126139 w 5259739"/>
              <a:gd name="connsiteY55" fmla="*/ 4583938 h 5639966"/>
              <a:gd name="connsiteX56" fmla="*/ 500 w 5259739"/>
              <a:gd name="connsiteY56" fmla="*/ 3804088 h 5639966"/>
              <a:gd name="connsiteX57" fmla="*/ 247635 w 5259739"/>
              <a:gd name="connsiteY57" fmla="*/ 2939115 h 5639966"/>
              <a:gd name="connsiteX58" fmla="*/ 160147 w 5259739"/>
              <a:gd name="connsiteY58" fmla="*/ 1919435 h 5639966"/>
              <a:gd name="connsiteX59" fmla="*/ 279210 w 5259739"/>
              <a:gd name="connsiteY59" fmla="*/ 1671785 h 5639966"/>
              <a:gd name="connsiteX60" fmla="*/ 274447 w 5259739"/>
              <a:gd name="connsiteY60" fmla="*/ 1414610 h 5639966"/>
              <a:gd name="connsiteX61" fmla="*/ 241913 w 5259739"/>
              <a:gd name="connsiteY61" fmla="*/ 1355482 h 5639966"/>
              <a:gd name="connsiteX62" fmla="*/ 155384 w 5259739"/>
              <a:gd name="connsiteY62" fmla="*/ 1238397 h 5639966"/>
              <a:gd name="connsiteX63" fmla="*/ 245872 w 5259739"/>
              <a:gd name="connsiteY63" fmla="*/ 1043135 h 5639966"/>
              <a:gd name="connsiteX64" fmla="*/ 464947 w 5259739"/>
              <a:gd name="connsiteY64" fmla="*/ 838347 h 5639966"/>
              <a:gd name="connsiteX65" fmla="*/ 687026 w 5259739"/>
              <a:gd name="connsiteY65" fmla="*/ 661182 h 5639966"/>
              <a:gd name="connsiteX66" fmla="*/ 693547 w 5259739"/>
              <a:gd name="connsiteY66" fmla="*/ 466872 h 5639966"/>
              <a:gd name="connsiteX67" fmla="*/ 827702 w 5259739"/>
              <a:gd name="connsiteY67" fmla="*/ 295423 h 5639966"/>
              <a:gd name="connsiteX68" fmla="*/ 701094 w 5259739"/>
              <a:gd name="connsiteY68" fmla="*/ 379829 h 5639966"/>
              <a:gd name="connsiteX69" fmla="*/ 954310 w 5259739"/>
              <a:gd name="connsiteY69" fmla="*/ 126609 h 5639966"/>
              <a:gd name="connsiteX70" fmla="*/ 1542806 w 5259739"/>
              <a:gd name="connsiteY70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286365 w 5261397"/>
              <a:gd name="connsiteY57" fmla="*/ 2976185 h 5639966"/>
              <a:gd name="connsiteX58" fmla="*/ 249293 w 5261397"/>
              <a:gd name="connsiteY58" fmla="*/ 2939115 h 5639966"/>
              <a:gd name="connsiteX59" fmla="*/ 161805 w 5261397"/>
              <a:gd name="connsiteY59" fmla="*/ 1919435 h 5639966"/>
              <a:gd name="connsiteX60" fmla="*/ 280868 w 5261397"/>
              <a:gd name="connsiteY60" fmla="*/ 1671785 h 5639966"/>
              <a:gd name="connsiteX61" fmla="*/ 276105 w 5261397"/>
              <a:gd name="connsiteY61" fmla="*/ 1414610 h 5639966"/>
              <a:gd name="connsiteX62" fmla="*/ 243571 w 5261397"/>
              <a:gd name="connsiteY62" fmla="*/ 1355482 h 5639966"/>
              <a:gd name="connsiteX63" fmla="*/ 157042 w 5261397"/>
              <a:gd name="connsiteY63" fmla="*/ 1238397 h 5639966"/>
              <a:gd name="connsiteX64" fmla="*/ 247530 w 5261397"/>
              <a:gd name="connsiteY64" fmla="*/ 1043135 h 5639966"/>
              <a:gd name="connsiteX65" fmla="*/ 466605 w 5261397"/>
              <a:gd name="connsiteY65" fmla="*/ 838347 h 5639966"/>
              <a:gd name="connsiteX66" fmla="*/ 688684 w 5261397"/>
              <a:gd name="connsiteY66" fmla="*/ 661182 h 5639966"/>
              <a:gd name="connsiteX67" fmla="*/ 695205 w 5261397"/>
              <a:gd name="connsiteY67" fmla="*/ 466872 h 5639966"/>
              <a:gd name="connsiteX68" fmla="*/ 829360 w 5261397"/>
              <a:gd name="connsiteY68" fmla="*/ 295423 h 5639966"/>
              <a:gd name="connsiteX69" fmla="*/ 702752 w 5261397"/>
              <a:gd name="connsiteY69" fmla="*/ 379829 h 5639966"/>
              <a:gd name="connsiteX70" fmla="*/ 955968 w 5261397"/>
              <a:gd name="connsiteY70" fmla="*/ 126609 h 5639966"/>
              <a:gd name="connsiteX71" fmla="*/ 1544464 w 5261397"/>
              <a:gd name="connsiteY71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286365 w 5261397"/>
              <a:gd name="connsiteY57" fmla="*/ 2976185 h 5639966"/>
              <a:gd name="connsiteX58" fmla="*/ 187509 w 5261397"/>
              <a:gd name="connsiteY58" fmla="*/ 3013256 h 5639966"/>
              <a:gd name="connsiteX59" fmla="*/ 161805 w 5261397"/>
              <a:gd name="connsiteY59" fmla="*/ 1919435 h 5639966"/>
              <a:gd name="connsiteX60" fmla="*/ 280868 w 5261397"/>
              <a:gd name="connsiteY60" fmla="*/ 1671785 h 5639966"/>
              <a:gd name="connsiteX61" fmla="*/ 276105 w 5261397"/>
              <a:gd name="connsiteY61" fmla="*/ 1414610 h 5639966"/>
              <a:gd name="connsiteX62" fmla="*/ 243571 w 5261397"/>
              <a:gd name="connsiteY62" fmla="*/ 1355482 h 5639966"/>
              <a:gd name="connsiteX63" fmla="*/ 157042 w 5261397"/>
              <a:gd name="connsiteY63" fmla="*/ 1238397 h 5639966"/>
              <a:gd name="connsiteX64" fmla="*/ 247530 w 5261397"/>
              <a:gd name="connsiteY64" fmla="*/ 1043135 h 5639966"/>
              <a:gd name="connsiteX65" fmla="*/ 466605 w 5261397"/>
              <a:gd name="connsiteY65" fmla="*/ 838347 h 5639966"/>
              <a:gd name="connsiteX66" fmla="*/ 688684 w 5261397"/>
              <a:gd name="connsiteY66" fmla="*/ 661182 h 5639966"/>
              <a:gd name="connsiteX67" fmla="*/ 695205 w 5261397"/>
              <a:gd name="connsiteY67" fmla="*/ 466872 h 5639966"/>
              <a:gd name="connsiteX68" fmla="*/ 829360 w 5261397"/>
              <a:gd name="connsiteY68" fmla="*/ 295423 h 5639966"/>
              <a:gd name="connsiteX69" fmla="*/ 702752 w 5261397"/>
              <a:gd name="connsiteY69" fmla="*/ 379829 h 5639966"/>
              <a:gd name="connsiteX70" fmla="*/ 955968 w 5261397"/>
              <a:gd name="connsiteY70" fmla="*/ 126609 h 5639966"/>
              <a:gd name="connsiteX71" fmla="*/ 1544464 w 5261397"/>
              <a:gd name="connsiteY71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286365 w 5261397"/>
              <a:gd name="connsiteY57" fmla="*/ 2976185 h 5639966"/>
              <a:gd name="connsiteX58" fmla="*/ 187509 w 5261397"/>
              <a:gd name="connsiteY58" fmla="*/ 3013256 h 5639966"/>
              <a:gd name="connsiteX59" fmla="*/ 606648 w 5261397"/>
              <a:gd name="connsiteY59" fmla="*/ 2129500 h 5639966"/>
              <a:gd name="connsiteX60" fmla="*/ 280868 w 5261397"/>
              <a:gd name="connsiteY60" fmla="*/ 1671785 h 5639966"/>
              <a:gd name="connsiteX61" fmla="*/ 276105 w 5261397"/>
              <a:gd name="connsiteY61" fmla="*/ 1414610 h 5639966"/>
              <a:gd name="connsiteX62" fmla="*/ 243571 w 5261397"/>
              <a:gd name="connsiteY62" fmla="*/ 1355482 h 5639966"/>
              <a:gd name="connsiteX63" fmla="*/ 157042 w 5261397"/>
              <a:gd name="connsiteY63" fmla="*/ 1238397 h 5639966"/>
              <a:gd name="connsiteX64" fmla="*/ 247530 w 5261397"/>
              <a:gd name="connsiteY64" fmla="*/ 1043135 h 5639966"/>
              <a:gd name="connsiteX65" fmla="*/ 466605 w 5261397"/>
              <a:gd name="connsiteY65" fmla="*/ 838347 h 5639966"/>
              <a:gd name="connsiteX66" fmla="*/ 688684 w 5261397"/>
              <a:gd name="connsiteY66" fmla="*/ 661182 h 5639966"/>
              <a:gd name="connsiteX67" fmla="*/ 695205 w 5261397"/>
              <a:gd name="connsiteY67" fmla="*/ 466872 h 5639966"/>
              <a:gd name="connsiteX68" fmla="*/ 829360 w 5261397"/>
              <a:gd name="connsiteY68" fmla="*/ 295423 h 5639966"/>
              <a:gd name="connsiteX69" fmla="*/ 702752 w 5261397"/>
              <a:gd name="connsiteY69" fmla="*/ 379829 h 5639966"/>
              <a:gd name="connsiteX70" fmla="*/ 955968 w 5261397"/>
              <a:gd name="connsiteY70" fmla="*/ 126609 h 5639966"/>
              <a:gd name="connsiteX71" fmla="*/ 1544464 w 5261397"/>
              <a:gd name="connsiteY71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286365 w 5261397"/>
              <a:gd name="connsiteY57" fmla="*/ 2976185 h 5639966"/>
              <a:gd name="connsiteX58" fmla="*/ 138082 w 5261397"/>
              <a:gd name="connsiteY58" fmla="*/ 3000899 h 5639966"/>
              <a:gd name="connsiteX59" fmla="*/ 606648 w 5261397"/>
              <a:gd name="connsiteY59" fmla="*/ 2129500 h 5639966"/>
              <a:gd name="connsiteX60" fmla="*/ 280868 w 5261397"/>
              <a:gd name="connsiteY60" fmla="*/ 1671785 h 5639966"/>
              <a:gd name="connsiteX61" fmla="*/ 276105 w 5261397"/>
              <a:gd name="connsiteY61" fmla="*/ 1414610 h 5639966"/>
              <a:gd name="connsiteX62" fmla="*/ 243571 w 5261397"/>
              <a:gd name="connsiteY62" fmla="*/ 1355482 h 5639966"/>
              <a:gd name="connsiteX63" fmla="*/ 157042 w 5261397"/>
              <a:gd name="connsiteY63" fmla="*/ 1238397 h 5639966"/>
              <a:gd name="connsiteX64" fmla="*/ 247530 w 5261397"/>
              <a:gd name="connsiteY64" fmla="*/ 1043135 h 5639966"/>
              <a:gd name="connsiteX65" fmla="*/ 466605 w 5261397"/>
              <a:gd name="connsiteY65" fmla="*/ 838347 h 5639966"/>
              <a:gd name="connsiteX66" fmla="*/ 688684 w 5261397"/>
              <a:gd name="connsiteY66" fmla="*/ 661182 h 5639966"/>
              <a:gd name="connsiteX67" fmla="*/ 695205 w 5261397"/>
              <a:gd name="connsiteY67" fmla="*/ 466872 h 5639966"/>
              <a:gd name="connsiteX68" fmla="*/ 829360 w 5261397"/>
              <a:gd name="connsiteY68" fmla="*/ 295423 h 5639966"/>
              <a:gd name="connsiteX69" fmla="*/ 702752 w 5261397"/>
              <a:gd name="connsiteY69" fmla="*/ 379829 h 5639966"/>
              <a:gd name="connsiteX70" fmla="*/ 955968 w 5261397"/>
              <a:gd name="connsiteY70" fmla="*/ 126609 h 5639966"/>
              <a:gd name="connsiteX71" fmla="*/ 1544464 w 5261397"/>
              <a:gd name="connsiteY71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606648 w 5261397"/>
              <a:gd name="connsiteY59" fmla="*/ 2129500 h 5639966"/>
              <a:gd name="connsiteX60" fmla="*/ 280868 w 5261397"/>
              <a:gd name="connsiteY60" fmla="*/ 1671785 h 5639966"/>
              <a:gd name="connsiteX61" fmla="*/ 276105 w 5261397"/>
              <a:gd name="connsiteY61" fmla="*/ 1414610 h 5639966"/>
              <a:gd name="connsiteX62" fmla="*/ 243571 w 5261397"/>
              <a:gd name="connsiteY62" fmla="*/ 1355482 h 5639966"/>
              <a:gd name="connsiteX63" fmla="*/ 157042 w 5261397"/>
              <a:gd name="connsiteY63" fmla="*/ 1238397 h 5639966"/>
              <a:gd name="connsiteX64" fmla="*/ 247530 w 5261397"/>
              <a:gd name="connsiteY64" fmla="*/ 1043135 h 5639966"/>
              <a:gd name="connsiteX65" fmla="*/ 466605 w 5261397"/>
              <a:gd name="connsiteY65" fmla="*/ 838347 h 5639966"/>
              <a:gd name="connsiteX66" fmla="*/ 688684 w 5261397"/>
              <a:gd name="connsiteY66" fmla="*/ 661182 h 5639966"/>
              <a:gd name="connsiteX67" fmla="*/ 695205 w 5261397"/>
              <a:gd name="connsiteY67" fmla="*/ 466872 h 5639966"/>
              <a:gd name="connsiteX68" fmla="*/ 829360 w 5261397"/>
              <a:gd name="connsiteY68" fmla="*/ 295423 h 5639966"/>
              <a:gd name="connsiteX69" fmla="*/ 702752 w 5261397"/>
              <a:gd name="connsiteY69" fmla="*/ 379829 h 5639966"/>
              <a:gd name="connsiteX70" fmla="*/ 955968 w 5261397"/>
              <a:gd name="connsiteY70" fmla="*/ 126609 h 5639966"/>
              <a:gd name="connsiteX71" fmla="*/ 1544464 w 5261397"/>
              <a:gd name="connsiteY71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508786 w 5261397"/>
              <a:gd name="connsiteY59" fmla="*/ 2716693 h 5639966"/>
              <a:gd name="connsiteX60" fmla="*/ 606648 w 5261397"/>
              <a:gd name="connsiteY60" fmla="*/ 2129500 h 5639966"/>
              <a:gd name="connsiteX61" fmla="*/ 280868 w 5261397"/>
              <a:gd name="connsiteY61" fmla="*/ 1671785 h 5639966"/>
              <a:gd name="connsiteX62" fmla="*/ 276105 w 5261397"/>
              <a:gd name="connsiteY62" fmla="*/ 1414610 h 5639966"/>
              <a:gd name="connsiteX63" fmla="*/ 243571 w 5261397"/>
              <a:gd name="connsiteY63" fmla="*/ 1355482 h 5639966"/>
              <a:gd name="connsiteX64" fmla="*/ 157042 w 5261397"/>
              <a:gd name="connsiteY64" fmla="*/ 1238397 h 5639966"/>
              <a:gd name="connsiteX65" fmla="*/ 247530 w 5261397"/>
              <a:gd name="connsiteY65" fmla="*/ 1043135 h 5639966"/>
              <a:gd name="connsiteX66" fmla="*/ 466605 w 5261397"/>
              <a:gd name="connsiteY66" fmla="*/ 838347 h 5639966"/>
              <a:gd name="connsiteX67" fmla="*/ 688684 w 5261397"/>
              <a:gd name="connsiteY67" fmla="*/ 661182 h 5639966"/>
              <a:gd name="connsiteX68" fmla="*/ 695205 w 5261397"/>
              <a:gd name="connsiteY68" fmla="*/ 466872 h 5639966"/>
              <a:gd name="connsiteX69" fmla="*/ 829360 w 5261397"/>
              <a:gd name="connsiteY69" fmla="*/ 295423 h 5639966"/>
              <a:gd name="connsiteX70" fmla="*/ 702752 w 5261397"/>
              <a:gd name="connsiteY70" fmla="*/ 379829 h 5639966"/>
              <a:gd name="connsiteX71" fmla="*/ 955968 w 5261397"/>
              <a:gd name="connsiteY71" fmla="*/ 126609 h 5639966"/>
              <a:gd name="connsiteX72" fmla="*/ 1544464 w 5261397"/>
              <a:gd name="connsiteY72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397575 w 5261397"/>
              <a:gd name="connsiteY59" fmla="*/ 2568412 h 5639966"/>
              <a:gd name="connsiteX60" fmla="*/ 606648 w 5261397"/>
              <a:gd name="connsiteY60" fmla="*/ 2129500 h 5639966"/>
              <a:gd name="connsiteX61" fmla="*/ 280868 w 5261397"/>
              <a:gd name="connsiteY61" fmla="*/ 1671785 h 5639966"/>
              <a:gd name="connsiteX62" fmla="*/ 276105 w 5261397"/>
              <a:gd name="connsiteY62" fmla="*/ 1414610 h 5639966"/>
              <a:gd name="connsiteX63" fmla="*/ 243571 w 5261397"/>
              <a:gd name="connsiteY63" fmla="*/ 1355482 h 5639966"/>
              <a:gd name="connsiteX64" fmla="*/ 157042 w 5261397"/>
              <a:gd name="connsiteY64" fmla="*/ 1238397 h 5639966"/>
              <a:gd name="connsiteX65" fmla="*/ 247530 w 5261397"/>
              <a:gd name="connsiteY65" fmla="*/ 1043135 h 5639966"/>
              <a:gd name="connsiteX66" fmla="*/ 466605 w 5261397"/>
              <a:gd name="connsiteY66" fmla="*/ 838347 h 5639966"/>
              <a:gd name="connsiteX67" fmla="*/ 688684 w 5261397"/>
              <a:gd name="connsiteY67" fmla="*/ 661182 h 5639966"/>
              <a:gd name="connsiteX68" fmla="*/ 695205 w 5261397"/>
              <a:gd name="connsiteY68" fmla="*/ 466872 h 5639966"/>
              <a:gd name="connsiteX69" fmla="*/ 829360 w 5261397"/>
              <a:gd name="connsiteY69" fmla="*/ 295423 h 5639966"/>
              <a:gd name="connsiteX70" fmla="*/ 702752 w 5261397"/>
              <a:gd name="connsiteY70" fmla="*/ 379829 h 5639966"/>
              <a:gd name="connsiteX71" fmla="*/ 955968 w 5261397"/>
              <a:gd name="connsiteY71" fmla="*/ 126609 h 5639966"/>
              <a:gd name="connsiteX72" fmla="*/ 1544464 w 5261397"/>
              <a:gd name="connsiteY72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397575 w 5261397"/>
              <a:gd name="connsiteY59" fmla="*/ 2568412 h 5639966"/>
              <a:gd name="connsiteX60" fmla="*/ 606648 w 5261397"/>
              <a:gd name="connsiteY60" fmla="*/ 2129500 h 5639966"/>
              <a:gd name="connsiteX61" fmla="*/ 280868 w 5261397"/>
              <a:gd name="connsiteY61" fmla="*/ 1671785 h 5639966"/>
              <a:gd name="connsiteX62" fmla="*/ 276105 w 5261397"/>
              <a:gd name="connsiteY62" fmla="*/ 1414610 h 5639966"/>
              <a:gd name="connsiteX63" fmla="*/ 243571 w 5261397"/>
              <a:gd name="connsiteY63" fmla="*/ 1355482 h 5639966"/>
              <a:gd name="connsiteX64" fmla="*/ 157042 w 5261397"/>
              <a:gd name="connsiteY64" fmla="*/ 1238397 h 5639966"/>
              <a:gd name="connsiteX65" fmla="*/ 247530 w 5261397"/>
              <a:gd name="connsiteY65" fmla="*/ 1043135 h 5639966"/>
              <a:gd name="connsiteX66" fmla="*/ 466605 w 5261397"/>
              <a:gd name="connsiteY66" fmla="*/ 838347 h 5639966"/>
              <a:gd name="connsiteX67" fmla="*/ 688684 w 5261397"/>
              <a:gd name="connsiteY67" fmla="*/ 661182 h 5639966"/>
              <a:gd name="connsiteX68" fmla="*/ 695205 w 5261397"/>
              <a:gd name="connsiteY68" fmla="*/ 466872 h 5639966"/>
              <a:gd name="connsiteX69" fmla="*/ 829360 w 5261397"/>
              <a:gd name="connsiteY69" fmla="*/ 295423 h 5639966"/>
              <a:gd name="connsiteX70" fmla="*/ 702752 w 5261397"/>
              <a:gd name="connsiteY70" fmla="*/ 379829 h 5639966"/>
              <a:gd name="connsiteX71" fmla="*/ 955968 w 5261397"/>
              <a:gd name="connsiteY71" fmla="*/ 126609 h 5639966"/>
              <a:gd name="connsiteX72" fmla="*/ 1544464 w 5261397"/>
              <a:gd name="connsiteY72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397575 w 5261397"/>
              <a:gd name="connsiteY59" fmla="*/ 2568412 h 5639966"/>
              <a:gd name="connsiteX60" fmla="*/ 495437 w 5261397"/>
              <a:gd name="connsiteY60" fmla="*/ 2178927 h 5639966"/>
              <a:gd name="connsiteX61" fmla="*/ 280868 w 5261397"/>
              <a:gd name="connsiteY61" fmla="*/ 1671785 h 5639966"/>
              <a:gd name="connsiteX62" fmla="*/ 276105 w 5261397"/>
              <a:gd name="connsiteY62" fmla="*/ 1414610 h 5639966"/>
              <a:gd name="connsiteX63" fmla="*/ 243571 w 5261397"/>
              <a:gd name="connsiteY63" fmla="*/ 1355482 h 5639966"/>
              <a:gd name="connsiteX64" fmla="*/ 157042 w 5261397"/>
              <a:gd name="connsiteY64" fmla="*/ 1238397 h 5639966"/>
              <a:gd name="connsiteX65" fmla="*/ 247530 w 5261397"/>
              <a:gd name="connsiteY65" fmla="*/ 1043135 h 5639966"/>
              <a:gd name="connsiteX66" fmla="*/ 466605 w 5261397"/>
              <a:gd name="connsiteY66" fmla="*/ 838347 h 5639966"/>
              <a:gd name="connsiteX67" fmla="*/ 688684 w 5261397"/>
              <a:gd name="connsiteY67" fmla="*/ 661182 h 5639966"/>
              <a:gd name="connsiteX68" fmla="*/ 695205 w 5261397"/>
              <a:gd name="connsiteY68" fmla="*/ 466872 h 5639966"/>
              <a:gd name="connsiteX69" fmla="*/ 829360 w 5261397"/>
              <a:gd name="connsiteY69" fmla="*/ 295423 h 5639966"/>
              <a:gd name="connsiteX70" fmla="*/ 702752 w 5261397"/>
              <a:gd name="connsiteY70" fmla="*/ 379829 h 5639966"/>
              <a:gd name="connsiteX71" fmla="*/ 955968 w 5261397"/>
              <a:gd name="connsiteY71" fmla="*/ 126609 h 5639966"/>
              <a:gd name="connsiteX72" fmla="*/ 1544464 w 5261397"/>
              <a:gd name="connsiteY72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768277 w 5261397"/>
              <a:gd name="connsiteY53" fmla="*/ 4347786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397575 w 5261397"/>
              <a:gd name="connsiteY59" fmla="*/ 2568412 h 5639966"/>
              <a:gd name="connsiteX60" fmla="*/ 495437 w 5261397"/>
              <a:gd name="connsiteY60" fmla="*/ 2178927 h 5639966"/>
              <a:gd name="connsiteX61" fmla="*/ 280868 w 5261397"/>
              <a:gd name="connsiteY61" fmla="*/ 1671785 h 5639966"/>
              <a:gd name="connsiteX62" fmla="*/ 276105 w 5261397"/>
              <a:gd name="connsiteY62" fmla="*/ 1414610 h 5639966"/>
              <a:gd name="connsiteX63" fmla="*/ 243571 w 5261397"/>
              <a:gd name="connsiteY63" fmla="*/ 1355482 h 5639966"/>
              <a:gd name="connsiteX64" fmla="*/ 157042 w 5261397"/>
              <a:gd name="connsiteY64" fmla="*/ 1238397 h 5639966"/>
              <a:gd name="connsiteX65" fmla="*/ 247530 w 5261397"/>
              <a:gd name="connsiteY65" fmla="*/ 1043135 h 5639966"/>
              <a:gd name="connsiteX66" fmla="*/ 466605 w 5261397"/>
              <a:gd name="connsiteY66" fmla="*/ 838347 h 5639966"/>
              <a:gd name="connsiteX67" fmla="*/ 688684 w 5261397"/>
              <a:gd name="connsiteY67" fmla="*/ 661182 h 5639966"/>
              <a:gd name="connsiteX68" fmla="*/ 695205 w 5261397"/>
              <a:gd name="connsiteY68" fmla="*/ 466872 h 5639966"/>
              <a:gd name="connsiteX69" fmla="*/ 829360 w 5261397"/>
              <a:gd name="connsiteY69" fmla="*/ 295423 h 5639966"/>
              <a:gd name="connsiteX70" fmla="*/ 702752 w 5261397"/>
              <a:gd name="connsiteY70" fmla="*/ 379829 h 5639966"/>
              <a:gd name="connsiteX71" fmla="*/ 955968 w 5261397"/>
              <a:gd name="connsiteY71" fmla="*/ 126609 h 5639966"/>
              <a:gd name="connsiteX72" fmla="*/ 1544464 w 5261397"/>
              <a:gd name="connsiteY72" fmla="*/ 49238 h 5639966"/>
              <a:gd name="connsiteX0" fmla="*/ 1544410 w 5261343"/>
              <a:gd name="connsiteY0" fmla="*/ 49238 h 5639966"/>
              <a:gd name="connsiteX1" fmla="*/ 1828113 w 5261343"/>
              <a:gd name="connsiteY1" fmla="*/ 0 h 5639966"/>
              <a:gd name="connsiteX2" fmla="*/ 2151671 w 5261343"/>
              <a:gd name="connsiteY2" fmla="*/ 14068 h 5639966"/>
              <a:gd name="connsiteX3" fmla="*/ 2264212 w 5261343"/>
              <a:gd name="connsiteY3" fmla="*/ 323558 h 5639966"/>
              <a:gd name="connsiteX4" fmla="*/ 2700311 w 5261343"/>
              <a:gd name="connsiteY4" fmla="*/ 478301 h 5639966"/>
              <a:gd name="connsiteX5" fmla="*/ 2953527 w 5261343"/>
              <a:gd name="connsiteY5" fmla="*/ 576777 h 5639966"/>
              <a:gd name="connsiteX6" fmla="*/ 3150477 w 5261343"/>
              <a:gd name="connsiteY6" fmla="*/ 337625 h 5639966"/>
              <a:gd name="connsiteX7" fmla="*/ 3474034 w 5261343"/>
              <a:gd name="connsiteY7" fmla="*/ 492370 h 5639966"/>
              <a:gd name="connsiteX8" fmla="*/ 3741321 w 5261343"/>
              <a:gd name="connsiteY8" fmla="*/ 520504 h 5639966"/>
              <a:gd name="connsiteX9" fmla="*/ 3938268 w 5261343"/>
              <a:gd name="connsiteY9" fmla="*/ 548642 h 5639966"/>
              <a:gd name="connsiteX10" fmla="*/ 4064876 w 5261343"/>
              <a:gd name="connsiteY10" fmla="*/ 1026942 h 5639966"/>
              <a:gd name="connsiteX11" fmla="*/ 4233688 w 5261343"/>
              <a:gd name="connsiteY11" fmla="*/ 1463041 h 5639966"/>
              <a:gd name="connsiteX12" fmla="*/ 4500973 w 5261343"/>
              <a:gd name="connsiteY12" fmla="*/ 1786597 h 5639966"/>
              <a:gd name="connsiteX13" fmla="*/ 4726056 w 5261343"/>
              <a:gd name="connsiteY13" fmla="*/ 2124222 h 5639966"/>
              <a:gd name="connsiteX14" fmla="*/ 5260629 w 5261343"/>
              <a:gd name="connsiteY14" fmla="*/ 2011680 h 5639966"/>
              <a:gd name="connsiteX15" fmla="*/ 4838598 w 5261343"/>
              <a:gd name="connsiteY15" fmla="*/ 2743200 h 5639966"/>
              <a:gd name="connsiteX16" fmla="*/ 4287830 w 5261343"/>
              <a:gd name="connsiteY16" fmla="*/ 3364451 h 5639966"/>
              <a:gd name="connsiteX17" fmla="*/ 4300362 w 5261343"/>
              <a:gd name="connsiteY17" fmla="*/ 3481535 h 5639966"/>
              <a:gd name="connsiteX18" fmla="*/ 4295600 w 5261343"/>
              <a:gd name="connsiteY18" fmla="*/ 3548210 h 5639966"/>
              <a:gd name="connsiteX19" fmla="*/ 4338022 w 5261343"/>
              <a:gd name="connsiteY19" fmla="*/ 3798277 h 5639966"/>
              <a:gd name="connsiteX20" fmla="*/ 4386087 w 5261343"/>
              <a:gd name="connsiteY20" fmla="*/ 3957784 h 5639966"/>
              <a:gd name="connsiteX21" fmla="*/ 4384108 w 5261343"/>
              <a:gd name="connsiteY21" fmla="*/ 4113408 h 5639966"/>
              <a:gd name="connsiteX22" fmla="*/ 4079162 w 5261343"/>
              <a:gd name="connsiteY22" fmla="*/ 4361425 h 5639966"/>
              <a:gd name="connsiteX23" fmla="*/ 3985451 w 5261343"/>
              <a:gd name="connsiteY23" fmla="*/ 4464221 h 5639966"/>
              <a:gd name="connsiteX24" fmla="*/ 4095575 w 5261343"/>
              <a:gd name="connsiteY24" fmla="*/ 4710260 h 5639966"/>
              <a:gd name="connsiteX25" fmla="*/ 4093010 w 5261343"/>
              <a:gd name="connsiteY25" fmla="*/ 4825219 h 5639966"/>
              <a:gd name="connsiteX26" fmla="*/ 3854080 w 5261343"/>
              <a:gd name="connsiteY26" fmla="*/ 4910724 h 5639966"/>
              <a:gd name="connsiteX27" fmla="*/ 3866975 w 5261343"/>
              <a:gd name="connsiteY27" fmla="*/ 4991247 h 5639966"/>
              <a:gd name="connsiteX28" fmla="*/ 3852687 w 5261343"/>
              <a:gd name="connsiteY28" fmla="*/ 5072210 h 5639966"/>
              <a:gd name="connsiteX29" fmla="*/ 3743150 w 5261343"/>
              <a:gd name="connsiteY29" fmla="*/ 5205560 h 5639966"/>
              <a:gd name="connsiteX30" fmla="*/ 3657571 w 5261343"/>
              <a:gd name="connsiteY30" fmla="*/ 5358765 h 5639966"/>
              <a:gd name="connsiteX31" fmla="*/ 3595512 w 5261343"/>
              <a:gd name="connsiteY31" fmla="*/ 5448447 h 5639966"/>
              <a:gd name="connsiteX32" fmla="*/ 3476450 w 5261343"/>
              <a:gd name="connsiteY32" fmla="*/ 5510360 h 5639966"/>
              <a:gd name="connsiteX33" fmla="*/ 3357388 w 5261343"/>
              <a:gd name="connsiteY33" fmla="*/ 5557985 h 5639966"/>
              <a:gd name="connsiteX34" fmla="*/ 3218466 w 5261343"/>
              <a:gd name="connsiteY34" fmla="*/ 5577841 h 5639966"/>
              <a:gd name="connsiteX35" fmla="*/ 2971625 w 5261343"/>
              <a:gd name="connsiteY35" fmla="*/ 5638948 h 5639966"/>
              <a:gd name="connsiteX36" fmla="*/ 2862087 w 5261343"/>
              <a:gd name="connsiteY36" fmla="*/ 5557985 h 5639966"/>
              <a:gd name="connsiteX37" fmla="*/ 2781125 w 5261343"/>
              <a:gd name="connsiteY37" fmla="*/ 5291285 h 5639966"/>
              <a:gd name="connsiteX38" fmla="*/ 2681112 w 5261343"/>
              <a:gd name="connsiteY38" fmla="*/ 5143647 h 5639966"/>
              <a:gd name="connsiteX39" fmla="*/ 2591870 w 5261343"/>
              <a:gd name="connsiteY39" fmla="*/ 4888451 h 5639966"/>
              <a:gd name="connsiteX40" fmla="*/ 2414412 w 5261343"/>
              <a:gd name="connsiteY40" fmla="*/ 4462610 h 5639966"/>
              <a:gd name="connsiteX41" fmla="*/ 2310295 w 5261343"/>
              <a:gd name="connsiteY41" fmla="*/ 4263609 h 5639966"/>
              <a:gd name="connsiteX42" fmla="*/ 2306413 w 5261343"/>
              <a:gd name="connsiteY42" fmla="*/ 4121833 h 5639966"/>
              <a:gd name="connsiteX43" fmla="*/ 2489294 w 5261343"/>
              <a:gd name="connsiteY43" fmla="*/ 3671669 h 5639966"/>
              <a:gd name="connsiteX44" fmla="*/ 2123533 w 5261343"/>
              <a:gd name="connsiteY44" fmla="*/ 3038621 h 5639966"/>
              <a:gd name="connsiteX45" fmla="*/ 2076568 w 5261343"/>
              <a:gd name="connsiteY45" fmla="*/ 2565962 h 5639966"/>
              <a:gd name="connsiteX46" fmla="*/ 1904825 w 5261343"/>
              <a:gd name="connsiteY46" fmla="*/ 2562372 h 5639966"/>
              <a:gd name="connsiteX47" fmla="*/ 1657175 w 5261343"/>
              <a:gd name="connsiteY47" fmla="*/ 2362347 h 5639966"/>
              <a:gd name="connsiteX48" fmla="*/ 1825793 w 5261343"/>
              <a:gd name="connsiteY48" fmla="*/ 2525044 h 5639966"/>
              <a:gd name="connsiteX49" fmla="*/ 1942115 w 5261343"/>
              <a:gd name="connsiteY49" fmla="*/ 2877331 h 5639966"/>
              <a:gd name="connsiteX50" fmla="*/ 1916216 w 5261343"/>
              <a:gd name="connsiteY50" fmla="*/ 3420907 h 5639966"/>
              <a:gd name="connsiteX51" fmla="*/ 1645553 w 5261343"/>
              <a:gd name="connsiteY51" fmla="*/ 3828801 h 5639966"/>
              <a:gd name="connsiteX52" fmla="*/ 1086318 w 5261343"/>
              <a:gd name="connsiteY52" fmla="*/ 4188573 h 5639966"/>
              <a:gd name="connsiteX53" fmla="*/ 768223 w 5261343"/>
              <a:gd name="connsiteY53" fmla="*/ 4347786 h 5639966"/>
              <a:gd name="connsiteX54" fmla="*/ 354696 w 5261343"/>
              <a:gd name="connsiteY54" fmla="*/ 4514354 h 5639966"/>
              <a:gd name="connsiteX55" fmla="*/ 261596 w 5261343"/>
              <a:gd name="connsiteY55" fmla="*/ 4631991 h 5639966"/>
              <a:gd name="connsiteX56" fmla="*/ 127743 w 5261343"/>
              <a:gd name="connsiteY56" fmla="*/ 4583938 h 5639966"/>
              <a:gd name="connsiteX57" fmla="*/ 2104 w 5261343"/>
              <a:gd name="connsiteY57" fmla="*/ 3804088 h 5639966"/>
              <a:gd name="connsiteX58" fmla="*/ 175100 w 5261343"/>
              <a:gd name="connsiteY58" fmla="*/ 3149179 h 5639966"/>
              <a:gd name="connsiteX59" fmla="*/ 138028 w 5261343"/>
              <a:gd name="connsiteY59" fmla="*/ 3000899 h 5639966"/>
              <a:gd name="connsiteX60" fmla="*/ 397521 w 5261343"/>
              <a:gd name="connsiteY60" fmla="*/ 2568412 h 5639966"/>
              <a:gd name="connsiteX61" fmla="*/ 495383 w 5261343"/>
              <a:gd name="connsiteY61" fmla="*/ 2178927 h 5639966"/>
              <a:gd name="connsiteX62" fmla="*/ 280814 w 5261343"/>
              <a:gd name="connsiteY62" fmla="*/ 1671785 h 5639966"/>
              <a:gd name="connsiteX63" fmla="*/ 276051 w 5261343"/>
              <a:gd name="connsiteY63" fmla="*/ 1414610 h 5639966"/>
              <a:gd name="connsiteX64" fmla="*/ 243517 w 5261343"/>
              <a:gd name="connsiteY64" fmla="*/ 1355482 h 5639966"/>
              <a:gd name="connsiteX65" fmla="*/ 156988 w 5261343"/>
              <a:gd name="connsiteY65" fmla="*/ 1238397 h 5639966"/>
              <a:gd name="connsiteX66" fmla="*/ 247476 w 5261343"/>
              <a:gd name="connsiteY66" fmla="*/ 1043135 h 5639966"/>
              <a:gd name="connsiteX67" fmla="*/ 466551 w 5261343"/>
              <a:gd name="connsiteY67" fmla="*/ 838347 h 5639966"/>
              <a:gd name="connsiteX68" fmla="*/ 688630 w 5261343"/>
              <a:gd name="connsiteY68" fmla="*/ 661182 h 5639966"/>
              <a:gd name="connsiteX69" fmla="*/ 695151 w 5261343"/>
              <a:gd name="connsiteY69" fmla="*/ 466872 h 5639966"/>
              <a:gd name="connsiteX70" fmla="*/ 829306 w 5261343"/>
              <a:gd name="connsiteY70" fmla="*/ 295423 h 5639966"/>
              <a:gd name="connsiteX71" fmla="*/ 702698 w 5261343"/>
              <a:gd name="connsiteY71" fmla="*/ 379829 h 5639966"/>
              <a:gd name="connsiteX72" fmla="*/ 955914 w 5261343"/>
              <a:gd name="connsiteY72" fmla="*/ 126609 h 5639966"/>
              <a:gd name="connsiteX73" fmla="*/ 1544410 w 5261343"/>
              <a:gd name="connsiteY73" fmla="*/ 49238 h 5639966"/>
              <a:gd name="connsiteX0" fmla="*/ 1423967 w 5140900"/>
              <a:gd name="connsiteY0" fmla="*/ 49238 h 5639966"/>
              <a:gd name="connsiteX1" fmla="*/ 1707670 w 5140900"/>
              <a:gd name="connsiteY1" fmla="*/ 0 h 5639966"/>
              <a:gd name="connsiteX2" fmla="*/ 2031228 w 5140900"/>
              <a:gd name="connsiteY2" fmla="*/ 14068 h 5639966"/>
              <a:gd name="connsiteX3" fmla="*/ 2143769 w 5140900"/>
              <a:gd name="connsiteY3" fmla="*/ 323558 h 5639966"/>
              <a:gd name="connsiteX4" fmla="*/ 2579868 w 5140900"/>
              <a:gd name="connsiteY4" fmla="*/ 478301 h 5639966"/>
              <a:gd name="connsiteX5" fmla="*/ 2833084 w 5140900"/>
              <a:gd name="connsiteY5" fmla="*/ 576777 h 5639966"/>
              <a:gd name="connsiteX6" fmla="*/ 3030034 w 5140900"/>
              <a:gd name="connsiteY6" fmla="*/ 337625 h 5639966"/>
              <a:gd name="connsiteX7" fmla="*/ 3353591 w 5140900"/>
              <a:gd name="connsiteY7" fmla="*/ 492370 h 5639966"/>
              <a:gd name="connsiteX8" fmla="*/ 3620878 w 5140900"/>
              <a:gd name="connsiteY8" fmla="*/ 520504 h 5639966"/>
              <a:gd name="connsiteX9" fmla="*/ 3817825 w 5140900"/>
              <a:gd name="connsiteY9" fmla="*/ 548642 h 5639966"/>
              <a:gd name="connsiteX10" fmla="*/ 3944433 w 5140900"/>
              <a:gd name="connsiteY10" fmla="*/ 1026942 h 5639966"/>
              <a:gd name="connsiteX11" fmla="*/ 4113245 w 5140900"/>
              <a:gd name="connsiteY11" fmla="*/ 1463041 h 5639966"/>
              <a:gd name="connsiteX12" fmla="*/ 4380530 w 5140900"/>
              <a:gd name="connsiteY12" fmla="*/ 1786597 h 5639966"/>
              <a:gd name="connsiteX13" fmla="*/ 4605613 w 5140900"/>
              <a:gd name="connsiteY13" fmla="*/ 2124222 h 5639966"/>
              <a:gd name="connsiteX14" fmla="*/ 5140186 w 5140900"/>
              <a:gd name="connsiteY14" fmla="*/ 2011680 h 5639966"/>
              <a:gd name="connsiteX15" fmla="*/ 4718155 w 5140900"/>
              <a:gd name="connsiteY15" fmla="*/ 2743200 h 5639966"/>
              <a:gd name="connsiteX16" fmla="*/ 4167387 w 5140900"/>
              <a:gd name="connsiteY16" fmla="*/ 3364451 h 5639966"/>
              <a:gd name="connsiteX17" fmla="*/ 4179919 w 5140900"/>
              <a:gd name="connsiteY17" fmla="*/ 3481535 h 5639966"/>
              <a:gd name="connsiteX18" fmla="*/ 4175157 w 5140900"/>
              <a:gd name="connsiteY18" fmla="*/ 3548210 h 5639966"/>
              <a:gd name="connsiteX19" fmla="*/ 4217579 w 5140900"/>
              <a:gd name="connsiteY19" fmla="*/ 3798277 h 5639966"/>
              <a:gd name="connsiteX20" fmla="*/ 4265644 w 5140900"/>
              <a:gd name="connsiteY20" fmla="*/ 3957784 h 5639966"/>
              <a:gd name="connsiteX21" fmla="*/ 4263665 w 5140900"/>
              <a:gd name="connsiteY21" fmla="*/ 4113408 h 5639966"/>
              <a:gd name="connsiteX22" fmla="*/ 3958719 w 5140900"/>
              <a:gd name="connsiteY22" fmla="*/ 4361425 h 5639966"/>
              <a:gd name="connsiteX23" fmla="*/ 3865008 w 5140900"/>
              <a:gd name="connsiteY23" fmla="*/ 4464221 h 5639966"/>
              <a:gd name="connsiteX24" fmla="*/ 3975132 w 5140900"/>
              <a:gd name="connsiteY24" fmla="*/ 4710260 h 5639966"/>
              <a:gd name="connsiteX25" fmla="*/ 3972567 w 5140900"/>
              <a:gd name="connsiteY25" fmla="*/ 4825219 h 5639966"/>
              <a:gd name="connsiteX26" fmla="*/ 3733637 w 5140900"/>
              <a:gd name="connsiteY26" fmla="*/ 4910724 h 5639966"/>
              <a:gd name="connsiteX27" fmla="*/ 3746532 w 5140900"/>
              <a:gd name="connsiteY27" fmla="*/ 4991247 h 5639966"/>
              <a:gd name="connsiteX28" fmla="*/ 3732244 w 5140900"/>
              <a:gd name="connsiteY28" fmla="*/ 5072210 h 5639966"/>
              <a:gd name="connsiteX29" fmla="*/ 3622707 w 5140900"/>
              <a:gd name="connsiteY29" fmla="*/ 5205560 h 5639966"/>
              <a:gd name="connsiteX30" fmla="*/ 3537128 w 5140900"/>
              <a:gd name="connsiteY30" fmla="*/ 5358765 h 5639966"/>
              <a:gd name="connsiteX31" fmla="*/ 3475069 w 5140900"/>
              <a:gd name="connsiteY31" fmla="*/ 5448447 h 5639966"/>
              <a:gd name="connsiteX32" fmla="*/ 3356007 w 5140900"/>
              <a:gd name="connsiteY32" fmla="*/ 5510360 h 5639966"/>
              <a:gd name="connsiteX33" fmla="*/ 3236945 w 5140900"/>
              <a:gd name="connsiteY33" fmla="*/ 5557985 h 5639966"/>
              <a:gd name="connsiteX34" fmla="*/ 3098023 w 5140900"/>
              <a:gd name="connsiteY34" fmla="*/ 5577841 h 5639966"/>
              <a:gd name="connsiteX35" fmla="*/ 2851182 w 5140900"/>
              <a:gd name="connsiteY35" fmla="*/ 5638948 h 5639966"/>
              <a:gd name="connsiteX36" fmla="*/ 2741644 w 5140900"/>
              <a:gd name="connsiteY36" fmla="*/ 5557985 h 5639966"/>
              <a:gd name="connsiteX37" fmla="*/ 2660682 w 5140900"/>
              <a:gd name="connsiteY37" fmla="*/ 5291285 h 5639966"/>
              <a:gd name="connsiteX38" fmla="*/ 2560669 w 5140900"/>
              <a:gd name="connsiteY38" fmla="*/ 5143647 h 5639966"/>
              <a:gd name="connsiteX39" fmla="*/ 2471427 w 5140900"/>
              <a:gd name="connsiteY39" fmla="*/ 4888451 h 5639966"/>
              <a:gd name="connsiteX40" fmla="*/ 2293969 w 5140900"/>
              <a:gd name="connsiteY40" fmla="*/ 4462610 h 5639966"/>
              <a:gd name="connsiteX41" fmla="*/ 2189852 w 5140900"/>
              <a:gd name="connsiteY41" fmla="*/ 4263609 h 5639966"/>
              <a:gd name="connsiteX42" fmla="*/ 2185970 w 5140900"/>
              <a:gd name="connsiteY42" fmla="*/ 4121833 h 5639966"/>
              <a:gd name="connsiteX43" fmla="*/ 2368851 w 5140900"/>
              <a:gd name="connsiteY43" fmla="*/ 3671669 h 5639966"/>
              <a:gd name="connsiteX44" fmla="*/ 2003090 w 5140900"/>
              <a:gd name="connsiteY44" fmla="*/ 3038621 h 5639966"/>
              <a:gd name="connsiteX45" fmla="*/ 1956125 w 5140900"/>
              <a:gd name="connsiteY45" fmla="*/ 2565962 h 5639966"/>
              <a:gd name="connsiteX46" fmla="*/ 1784382 w 5140900"/>
              <a:gd name="connsiteY46" fmla="*/ 2562372 h 5639966"/>
              <a:gd name="connsiteX47" fmla="*/ 1536732 w 5140900"/>
              <a:gd name="connsiteY47" fmla="*/ 2362347 h 5639966"/>
              <a:gd name="connsiteX48" fmla="*/ 1705350 w 5140900"/>
              <a:gd name="connsiteY48" fmla="*/ 2525044 h 5639966"/>
              <a:gd name="connsiteX49" fmla="*/ 1821672 w 5140900"/>
              <a:gd name="connsiteY49" fmla="*/ 2877331 h 5639966"/>
              <a:gd name="connsiteX50" fmla="*/ 1795773 w 5140900"/>
              <a:gd name="connsiteY50" fmla="*/ 3420907 h 5639966"/>
              <a:gd name="connsiteX51" fmla="*/ 1525110 w 5140900"/>
              <a:gd name="connsiteY51" fmla="*/ 3828801 h 5639966"/>
              <a:gd name="connsiteX52" fmla="*/ 965875 w 5140900"/>
              <a:gd name="connsiteY52" fmla="*/ 4188573 h 5639966"/>
              <a:gd name="connsiteX53" fmla="*/ 647780 w 5140900"/>
              <a:gd name="connsiteY53" fmla="*/ 4347786 h 5639966"/>
              <a:gd name="connsiteX54" fmla="*/ 234253 w 5140900"/>
              <a:gd name="connsiteY54" fmla="*/ 4514354 h 5639966"/>
              <a:gd name="connsiteX55" fmla="*/ 141153 w 5140900"/>
              <a:gd name="connsiteY55" fmla="*/ 4631991 h 5639966"/>
              <a:gd name="connsiteX56" fmla="*/ 7300 w 5140900"/>
              <a:gd name="connsiteY56" fmla="*/ 4583938 h 5639966"/>
              <a:gd name="connsiteX57" fmla="*/ 116440 w 5140900"/>
              <a:gd name="connsiteY57" fmla="*/ 3804088 h 5639966"/>
              <a:gd name="connsiteX58" fmla="*/ 54657 w 5140900"/>
              <a:gd name="connsiteY58" fmla="*/ 3149179 h 5639966"/>
              <a:gd name="connsiteX59" fmla="*/ 17585 w 5140900"/>
              <a:gd name="connsiteY59" fmla="*/ 3000899 h 5639966"/>
              <a:gd name="connsiteX60" fmla="*/ 277078 w 5140900"/>
              <a:gd name="connsiteY60" fmla="*/ 2568412 h 5639966"/>
              <a:gd name="connsiteX61" fmla="*/ 374940 w 5140900"/>
              <a:gd name="connsiteY61" fmla="*/ 2178927 h 5639966"/>
              <a:gd name="connsiteX62" fmla="*/ 160371 w 5140900"/>
              <a:gd name="connsiteY62" fmla="*/ 1671785 h 5639966"/>
              <a:gd name="connsiteX63" fmla="*/ 155608 w 5140900"/>
              <a:gd name="connsiteY63" fmla="*/ 1414610 h 5639966"/>
              <a:gd name="connsiteX64" fmla="*/ 123074 w 5140900"/>
              <a:gd name="connsiteY64" fmla="*/ 1355482 h 5639966"/>
              <a:gd name="connsiteX65" fmla="*/ 36545 w 5140900"/>
              <a:gd name="connsiteY65" fmla="*/ 1238397 h 5639966"/>
              <a:gd name="connsiteX66" fmla="*/ 127033 w 5140900"/>
              <a:gd name="connsiteY66" fmla="*/ 1043135 h 5639966"/>
              <a:gd name="connsiteX67" fmla="*/ 346108 w 5140900"/>
              <a:gd name="connsiteY67" fmla="*/ 838347 h 5639966"/>
              <a:gd name="connsiteX68" fmla="*/ 568187 w 5140900"/>
              <a:gd name="connsiteY68" fmla="*/ 661182 h 5639966"/>
              <a:gd name="connsiteX69" fmla="*/ 574708 w 5140900"/>
              <a:gd name="connsiteY69" fmla="*/ 466872 h 5639966"/>
              <a:gd name="connsiteX70" fmla="*/ 708863 w 5140900"/>
              <a:gd name="connsiteY70" fmla="*/ 295423 h 5639966"/>
              <a:gd name="connsiteX71" fmla="*/ 582255 w 5140900"/>
              <a:gd name="connsiteY71" fmla="*/ 379829 h 5639966"/>
              <a:gd name="connsiteX72" fmla="*/ 835471 w 5140900"/>
              <a:gd name="connsiteY72" fmla="*/ 126609 h 5639966"/>
              <a:gd name="connsiteX73" fmla="*/ 1423967 w 5140900"/>
              <a:gd name="connsiteY73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471215 w 5237175"/>
              <a:gd name="connsiteY61" fmla="*/ 2178927 h 5639966"/>
              <a:gd name="connsiteX62" fmla="*/ 256646 w 5237175"/>
              <a:gd name="connsiteY62" fmla="*/ 1671785 h 5639966"/>
              <a:gd name="connsiteX63" fmla="*/ 251883 w 5237175"/>
              <a:gd name="connsiteY63" fmla="*/ 1414610 h 5639966"/>
              <a:gd name="connsiteX64" fmla="*/ 219349 w 5237175"/>
              <a:gd name="connsiteY64" fmla="*/ 1355482 h 5639966"/>
              <a:gd name="connsiteX65" fmla="*/ 132820 w 5237175"/>
              <a:gd name="connsiteY65" fmla="*/ 1238397 h 5639966"/>
              <a:gd name="connsiteX66" fmla="*/ 223308 w 5237175"/>
              <a:gd name="connsiteY66" fmla="*/ 1043135 h 5639966"/>
              <a:gd name="connsiteX67" fmla="*/ 442383 w 5237175"/>
              <a:gd name="connsiteY67" fmla="*/ 838347 h 5639966"/>
              <a:gd name="connsiteX68" fmla="*/ 664462 w 5237175"/>
              <a:gd name="connsiteY68" fmla="*/ 661182 h 5639966"/>
              <a:gd name="connsiteX69" fmla="*/ 670983 w 5237175"/>
              <a:gd name="connsiteY69" fmla="*/ 466872 h 5639966"/>
              <a:gd name="connsiteX70" fmla="*/ 805138 w 5237175"/>
              <a:gd name="connsiteY70" fmla="*/ 295423 h 5639966"/>
              <a:gd name="connsiteX71" fmla="*/ 678530 w 5237175"/>
              <a:gd name="connsiteY71" fmla="*/ 379829 h 5639966"/>
              <a:gd name="connsiteX72" fmla="*/ 931746 w 5237175"/>
              <a:gd name="connsiteY72" fmla="*/ 126609 h 5639966"/>
              <a:gd name="connsiteX73" fmla="*/ 1520242 w 5237175"/>
              <a:gd name="connsiteY73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256646 w 5237175"/>
              <a:gd name="connsiteY63" fmla="*/ 1671785 h 5639966"/>
              <a:gd name="connsiteX64" fmla="*/ 251883 w 5237175"/>
              <a:gd name="connsiteY64" fmla="*/ 1414610 h 5639966"/>
              <a:gd name="connsiteX65" fmla="*/ 219349 w 5237175"/>
              <a:gd name="connsiteY65" fmla="*/ 1355482 h 5639966"/>
              <a:gd name="connsiteX66" fmla="*/ 132820 w 5237175"/>
              <a:gd name="connsiteY66" fmla="*/ 1238397 h 5639966"/>
              <a:gd name="connsiteX67" fmla="*/ 223308 w 5237175"/>
              <a:gd name="connsiteY67" fmla="*/ 1043135 h 5639966"/>
              <a:gd name="connsiteX68" fmla="*/ 442383 w 5237175"/>
              <a:gd name="connsiteY68" fmla="*/ 838347 h 5639966"/>
              <a:gd name="connsiteX69" fmla="*/ 664462 w 5237175"/>
              <a:gd name="connsiteY69" fmla="*/ 661182 h 5639966"/>
              <a:gd name="connsiteX70" fmla="*/ 670983 w 5237175"/>
              <a:gd name="connsiteY70" fmla="*/ 466872 h 5639966"/>
              <a:gd name="connsiteX71" fmla="*/ 805138 w 5237175"/>
              <a:gd name="connsiteY71" fmla="*/ 295423 h 5639966"/>
              <a:gd name="connsiteX72" fmla="*/ 678530 w 5237175"/>
              <a:gd name="connsiteY72" fmla="*/ 379829 h 5639966"/>
              <a:gd name="connsiteX73" fmla="*/ 931746 w 5237175"/>
              <a:gd name="connsiteY73" fmla="*/ 126609 h 5639966"/>
              <a:gd name="connsiteX74" fmla="*/ 1520242 w 5237175"/>
              <a:gd name="connsiteY74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256646 w 5237175"/>
              <a:gd name="connsiteY63" fmla="*/ 1671785 h 5639966"/>
              <a:gd name="connsiteX64" fmla="*/ 251883 w 5237175"/>
              <a:gd name="connsiteY64" fmla="*/ 1414610 h 5639966"/>
              <a:gd name="connsiteX65" fmla="*/ 132820 w 5237175"/>
              <a:gd name="connsiteY65" fmla="*/ 1238397 h 5639966"/>
              <a:gd name="connsiteX66" fmla="*/ 223308 w 5237175"/>
              <a:gd name="connsiteY66" fmla="*/ 1043135 h 5639966"/>
              <a:gd name="connsiteX67" fmla="*/ 442383 w 5237175"/>
              <a:gd name="connsiteY67" fmla="*/ 838347 h 5639966"/>
              <a:gd name="connsiteX68" fmla="*/ 664462 w 5237175"/>
              <a:gd name="connsiteY68" fmla="*/ 661182 h 5639966"/>
              <a:gd name="connsiteX69" fmla="*/ 670983 w 5237175"/>
              <a:gd name="connsiteY69" fmla="*/ 466872 h 5639966"/>
              <a:gd name="connsiteX70" fmla="*/ 805138 w 5237175"/>
              <a:gd name="connsiteY70" fmla="*/ 295423 h 5639966"/>
              <a:gd name="connsiteX71" fmla="*/ 678530 w 5237175"/>
              <a:gd name="connsiteY71" fmla="*/ 379829 h 5639966"/>
              <a:gd name="connsiteX72" fmla="*/ 931746 w 5237175"/>
              <a:gd name="connsiteY72" fmla="*/ 126609 h 5639966"/>
              <a:gd name="connsiteX73" fmla="*/ 1520242 w 5237175"/>
              <a:gd name="connsiteY73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256646 w 5237175"/>
              <a:gd name="connsiteY63" fmla="*/ 1671785 h 5639966"/>
              <a:gd name="connsiteX64" fmla="*/ 132820 w 5237175"/>
              <a:gd name="connsiteY64" fmla="*/ 1238397 h 5639966"/>
              <a:gd name="connsiteX65" fmla="*/ 223308 w 5237175"/>
              <a:gd name="connsiteY65" fmla="*/ 1043135 h 5639966"/>
              <a:gd name="connsiteX66" fmla="*/ 442383 w 5237175"/>
              <a:gd name="connsiteY66" fmla="*/ 838347 h 5639966"/>
              <a:gd name="connsiteX67" fmla="*/ 664462 w 5237175"/>
              <a:gd name="connsiteY67" fmla="*/ 661182 h 5639966"/>
              <a:gd name="connsiteX68" fmla="*/ 670983 w 5237175"/>
              <a:gd name="connsiteY68" fmla="*/ 466872 h 5639966"/>
              <a:gd name="connsiteX69" fmla="*/ 805138 w 5237175"/>
              <a:gd name="connsiteY69" fmla="*/ 295423 h 5639966"/>
              <a:gd name="connsiteX70" fmla="*/ 678530 w 5237175"/>
              <a:gd name="connsiteY70" fmla="*/ 379829 h 5639966"/>
              <a:gd name="connsiteX71" fmla="*/ 931746 w 5237175"/>
              <a:gd name="connsiteY71" fmla="*/ 126609 h 5639966"/>
              <a:gd name="connsiteX72" fmla="*/ 1520242 w 5237175"/>
              <a:gd name="connsiteY72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132820 w 5237175"/>
              <a:gd name="connsiteY63" fmla="*/ 1238397 h 5639966"/>
              <a:gd name="connsiteX64" fmla="*/ 223308 w 5237175"/>
              <a:gd name="connsiteY64" fmla="*/ 1043135 h 5639966"/>
              <a:gd name="connsiteX65" fmla="*/ 442383 w 5237175"/>
              <a:gd name="connsiteY65" fmla="*/ 838347 h 5639966"/>
              <a:gd name="connsiteX66" fmla="*/ 664462 w 5237175"/>
              <a:gd name="connsiteY66" fmla="*/ 661182 h 5639966"/>
              <a:gd name="connsiteX67" fmla="*/ 670983 w 5237175"/>
              <a:gd name="connsiteY67" fmla="*/ 466872 h 5639966"/>
              <a:gd name="connsiteX68" fmla="*/ 805138 w 5237175"/>
              <a:gd name="connsiteY68" fmla="*/ 295423 h 5639966"/>
              <a:gd name="connsiteX69" fmla="*/ 678530 w 5237175"/>
              <a:gd name="connsiteY69" fmla="*/ 379829 h 5639966"/>
              <a:gd name="connsiteX70" fmla="*/ 931746 w 5237175"/>
              <a:gd name="connsiteY70" fmla="*/ 126609 h 5639966"/>
              <a:gd name="connsiteX71" fmla="*/ 1520242 w 5237175"/>
              <a:gd name="connsiteY71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223308 w 5237175"/>
              <a:gd name="connsiteY63" fmla="*/ 1043135 h 5639966"/>
              <a:gd name="connsiteX64" fmla="*/ 442383 w 5237175"/>
              <a:gd name="connsiteY64" fmla="*/ 838347 h 5639966"/>
              <a:gd name="connsiteX65" fmla="*/ 664462 w 5237175"/>
              <a:gd name="connsiteY65" fmla="*/ 661182 h 5639966"/>
              <a:gd name="connsiteX66" fmla="*/ 670983 w 5237175"/>
              <a:gd name="connsiteY66" fmla="*/ 466872 h 5639966"/>
              <a:gd name="connsiteX67" fmla="*/ 805138 w 5237175"/>
              <a:gd name="connsiteY67" fmla="*/ 295423 h 5639966"/>
              <a:gd name="connsiteX68" fmla="*/ 678530 w 5237175"/>
              <a:gd name="connsiteY68" fmla="*/ 379829 h 5639966"/>
              <a:gd name="connsiteX69" fmla="*/ 931746 w 5237175"/>
              <a:gd name="connsiteY69" fmla="*/ 126609 h 5639966"/>
              <a:gd name="connsiteX70" fmla="*/ 1520242 w 5237175"/>
              <a:gd name="connsiteY70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442383 w 5237175"/>
              <a:gd name="connsiteY63" fmla="*/ 838347 h 5639966"/>
              <a:gd name="connsiteX64" fmla="*/ 664462 w 5237175"/>
              <a:gd name="connsiteY64" fmla="*/ 661182 h 5639966"/>
              <a:gd name="connsiteX65" fmla="*/ 670983 w 5237175"/>
              <a:gd name="connsiteY65" fmla="*/ 466872 h 5639966"/>
              <a:gd name="connsiteX66" fmla="*/ 805138 w 5237175"/>
              <a:gd name="connsiteY66" fmla="*/ 295423 h 5639966"/>
              <a:gd name="connsiteX67" fmla="*/ 678530 w 5237175"/>
              <a:gd name="connsiteY67" fmla="*/ 379829 h 5639966"/>
              <a:gd name="connsiteX68" fmla="*/ 931746 w 5237175"/>
              <a:gd name="connsiteY68" fmla="*/ 126609 h 5639966"/>
              <a:gd name="connsiteX69" fmla="*/ 1520242 w 5237175"/>
              <a:gd name="connsiteY69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664462 w 5237175"/>
              <a:gd name="connsiteY63" fmla="*/ 661182 h 5639966"/>
              <a:gd name="connsiteX64" fmla="*/ 670983 w 5237175"/>
              <a:gd name="connsiteY64" fmla="*/ 466872 h 5639966"/>
              <a:gd name="connsiteX65" fmla="*/ 805138 w 5237175"/>
              <a:gd name="connsiteY65" fmla="*/ 295423 h 5639966"/>
              <a:gd name="connsiteX66" fmla="*/ 678530 w 5237175"/>
              <a:gd name="connsiteY66" fmla="*/ 379829 h 5639966"/>
              <a:gd name="connsiteX67" fmla="*/ 931746 w 5237175"/>
              <a:gd name="connsiteY67" fmla="*/ 126609 h 5639966"/>
              <a:gd name="connsiteX68" fmla="*/ 1520242 w 5237175"/>
              <a:gd name="connsiteY68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670983 w 5237175"/>
              <a:gd name="connsiteY63" fmla="*/ 466872 h 5639966"/>
              <a:gd name="connsiteX64" fmla="*/ 805138 w 5237175"/>
              <a:gd name="connsiteY64" fmla="*/ 295423 h 5639966"/>
              <a:gd name="connsiteX65" fmla="*/ 678530 w 5237175"/>
              <a:gd name="connsiteY65" fmla="*/ 379829 h 5639966"/>
              <a:gd name="connsiteX66" fmla="*/ 931746 w 5237175"/>
              <a:gd name="connsiteY66" fmla="*/ 126609 h 5639966"/>
              <a:gd name="connsiteX67" fmla="*/ 1520242 w 5237175"/>
              <a:gd name="connsiteY67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670983 w 5237175"/>
              <a:gd name="connsiteY63" fmla="*/ 466872 h 5639966"/>
              <a:gd name="connsiteX64" fmla="*/ 805138 w 5237175"/>
              <a:gd name="connsiteY64" fmla="*/ 295423 h 5639966"/>
              <a:gd name="connsiteX65" fmla="*/ 931746 w 5237175"/>
              <a:gd name="connsiteY65" fmla="*/ 126609 h 5639966"/>
              <a:gd name="connsiteX66" fmla="*/ 1520242 w 5237175"/>
              <a:gd name="connsiteY66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670983 w 5237175"/>
              <a:gd name="connsiteY63" fmla="*/ 466872 h 5639966"/>
              <a:gd name="connsiteX64" fmla="*/ 931746 w 5237175"/>
              <a:gd name="connsiteY64" fmla="*/ 126609 h 5639966"/>
              <a:gd name="connsiteX65" fmla="*/ 1520242 w 5237175"/>
              <a:gd name="connsiteY65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931746 w 5237175"/>
              <a:gd name="connsiteY63" fmla="*/ 126609 h 5639966"/>
              <a:gd name="connsiteX64" fmla="*/ 1520242 w 5237175"/>
              <a:gd name="connsiteY64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1520242 w 5237175"/>
              <a:gd name="connsiteY63" fmla="*/ 49238 h 5639966"/>
              <a:gd name="connsiteX0" fmla="*/ 471215 w 5237175"/>
              <a:gd name="connsiteY0" fmla="*/ 2178927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0" fmla="*/ 471215 w 5237175"/>
              <a:gd name="connsiteY0" fmla="*/ 2164859 h 5625898"/>
              <a:gd name="connsiteX1" fmla="*/ 2127503 w 5237175"/>
              <a:gd name="connsiteY1" fmla="*/ 0 h 5625898"/>
              <a:gd name="connsiteX2" fmla="*/ 2240044 w 5237175"/>
              <a:gd name="connsiteY2" fmla="*/ 309490 h 5625898"/>
              <a:gd name="connsiteX3" fmla="*/ 2676143 w 5237175"/>
              <a:gd name="connsiteY3" fmla="*/ 464233 h 5625898"/>
              <a:gd name="connsiteX4" fmla="*/ 2929359 w 5237175"/>
              <a:gd name="connsiteY4" fmla="*/ 562709 h 5625898"/>
              <a:gd name="connsiteX5" fmla="*/ 3126309 w 5237175"/>
              <a:gd name="connsiteY5" fmla="*/ 323557 h 5625898"/>
              <a:gd name="connsiteX6" fmla="*/ 3449866 w 5237175"/>
              <a:gd name="connsiteY6" fmla="*/ 478302 h 5625898"/>
              <a:gd name="connsiteX7" fmla="*/ 3717153 w 5237175"/>
              <a:gd name="connsiteY7" fmla="*/ 506436 h 5625898"/>
              <a:gd name="connsiteX8" fmla="*/ 3914100 w 5237175"/>
              <a:gd name="connsiteY8" fmla="*/ 534574 h 5625898"/>
              <a:gd name="connsiteX9" fmla="*/ 4040708 w 5237175"/>
              <a:gd name="connsiteY9" fmla="*/ 1012874 h 5625898"/>
              <a:gd name="connsiteX10" fmla="*/ 4209520 w 5237175"/>
              <a:gd name="connsiteY10" fmla="*/ 1448973 h 5625898"/>
              <a:gd name="connsiteX11" fmla="*/ 4476805 w 5237175"/>
              <a:gd name="connsiteY11" fmla="*/ 1772529 h 5625898"/>
              <a:gd name="connsiteX12" fmla="*/ 4701888 w 5237175"/>
              <a:gd name="connsiteY12" fmla="*/ 2110154 h 5625898"/>
              <a:gd name="connsiteX13" fmla="*/ 5236461 w 5237175"/>
              <a:gd name="connsiteY13" fmla="*/ 1997612 h 5625898"/>
              <a:gd name="connsiteX14" fmla="*/ 4814430 w 5237175"/>
              <a:gd name="connsiteY14" fmla="*/ 2729132 h 5625898"/>
              <a:gd name="connsiteX15" fmla="*/ 4263662 w 5237175"/>
              <a:gd name="connsiteY15" fmla="*/ 3350383 h 5625898"/>
              <a:gd name="connsiteX16" fmla="*/ 4276194 w 5237175"/>
              <a:gd name="connsiteY16" fmla="*/ 3467467 h 5625898"/>
              <a:gd name="connsiteX17" fmla="*/ 4271432 w 5237175"/>
              <a:gd name="connsiteY17" fmla="*/ 3534142 h 5625898"/>
              <a:gd name="connsiteX18" fmla="*/ 4313854 w 5237175"/>
              <a:gd name="connsiteY18" fmla="*/ 3784209 h 5625898"/>
              <a:gd name="connsiteX19" fmla="*/ 4361919 w 5237175"/>
              <a:gd name="connsiteY19" fmla="*/ 3943716 h 5625898"/>
              <a:gd name="connsiteX20" fmla="*/ 4359940 w 5237175"/>
              <a:gd name="connsiteY20" fmla="*/ 4099340 h 5625898"/>
              <a:gd name="connsiteX21" fmla="*/ 4054994 w 5237175"/>
              <a:gd name="connsiteY21" fmla="*/ 4347357 h 5625898"/>
              <a:gd name="connsiteX22" fmla="*/ 3961283 w 5237175"/>
              <a:gd name="connsiteY22" fmla="*/ 4450153 h 5625898"/>
              <a:gd name="connsiteX23" fmla="*/ 4071407 w 5237175"/>
              <a:gd name="connsiteY23" fmla="*/ 4696192 h 5625898"/>
              <a:gd name="connsiteX24" fmla="*/ 4068842 w 5237175"/>
              <a:gd name="connsiteY24" fmla="*/ 4811151 h 5625898"/>
              <a:gd name="connsiteX25" fmla="*/ 3829912 w 5237175"/>
              <a:gd name="connsiteY25" fmla="*/ 4896656 h 5625898"/>
              <a:gd name="connsiteX26" fmla="*/ 3842807 w 5237175"/>
              <a:gd name="connsiteY26" fmla="*/ 4977179 h 5625898"/>
              <a:gd name="connsiteX27" fmla="*/ 3828519 w 5237175"/>
              <a:gd name="connsiteY27" fmla="*/ 5058142 h 5625898"/>
              <a:gd name="connsiteX28" fmla="*/ 3718982 w 5237175"/>
              <a:gd name="connsiteY28" fmla="*/ 5191492 h 5625898"/>
              <a:gd name="connsiteX29" fmla="*/ 3633403 w 5237175"/>
              <a:gd name="connsiteY29" fmla="*/ 5344697 h 5625898"/>
              <a:gd name="connsiteX30" fmla="*/ 3571344 w 5237175"/>
              <a:gd name="connsiteY30" fmla="*/ 5434379 h 5625898"/>
              <a:gd name="connsiteX31" fmla="*/ 3452282 w 5237175"/>
              <a:gd name="connsiteY31" fmla="*/ 5496292 h 5625898"/>
              <a:gd name="connsiteX32" fmla="*/ 3333220 w 5237175"/>
              <a:gd name="connsiteY32" fmla="*/ 5543917 h 5625898"/>
              <a:gd name="connsiteX33" fmla="*/ 3194298 w 5237175"/>
              <a:gd name="connsiteY33" fmla="*/ 5563773 h 5625898"/>
              <a:gd name="connsiteX34" fmla="*/ 2947457 w 5237175"/>
              <a:gd name="connsiteY34" fmla="*/ 5624880 h 5625898"/>
              <a:gd name="connsiteX35" fmla="*/ 2837919 w 5237175"/>
              <a:gd name="connsiteY35" fmla="*/ 5543917 h 5625898"/>
              <a:gd name="connsiteX36" fmla="*/ 2756957 w 5237175"/>
              <a:gd name="connsiteY36" fmla="*/ 5277217 h 5625898"/>
              <a:gd name="connsiteX37" fmla="*/ 2656944 w 5237175"/>
              <a:gd name="connsiteY37" fmla="*/ 5129579 h 5625898"/>
              <a:gd name="connsiteX38" fmla="*/ 2567702 w 5237175"/>
              <a:gd name="connsiteY38" fmla="*/ 4874383 h 5625898"/>
              <a:gd name="connsiteX39" fmla="*/ 2390244 w 5237175"/>
              <a:gd name="connsiteY39" fmla="*/ 4448542 h 5625898"/>
              <a:gd name="connsiteX40" fmla="*/ 2286127 w 5237175"/>
              <a:gd name="connsiteY40" fmla="*/ 4249541 h 5625898"/>
              <a:gd name="connsiteX41" fmla="*/ 2282245 w 5237175"/>
              <a:gd name="connsiteY41" fmla="*/ 4107765 h 5625898"/>
              <a:gd name="connsiteX42" fmla="*/ 2465126 w 5237175"/>
              <a:gd name="connsiteY42" fmla="*/ 3657601 h 5625898"/>
              <a:gd name="connsiteX43" fmla="*/ 2099365 w 5237175"/>
              <a:gd name="connsiteY43" fmla="*/ 3024553 h 5625898"/>
              <a:gd name="connsiteX44" fmla="*/ 2052400 w 5237175"/>
              <a:gd name="connsiteY44" fmla="*/ 2551894 h 5625898"/>
              <a:gd name="connsiteX45" fmla="*/ 1880657 w 5237175"/>
              <a:gd name="connsiteY45" fmla="*/ 2548304 h 5625898"/>
              <a:gd name="connsiteX46" fmla="*/ 1633007 w 5237175"/>
              <a:gd name="connsiteY46" fmla="*/ 2348279 h 5625898"/>
              <a:gd name="connsiteX47" fmla="*/ 1801625 w 5237175"/>
              <a:gd name="connsiteY47" fmla="*/ 2510976 h 5625898"/>
              <a:gd name="connsiteX48" fmla="*/ 1917947 w 5237175"/>
              <a:gd name="connsiteY48" fmla="*/ 2863263 h 5625898"/>
              <a:gd name="connsiteX49" fmla="*/ 1892048 w 5237175"/>
              <a:gd name="connsiteY49" fmla="*/ 3406839 h 5625898"/>
              <a:gd name="connsiteX50" fmla="*/ 1621385 w 5237175"/>
              <a:gd name="connsiteY50" fmla="*/ 3814733 h 5625898"/>
              <a:gd name="connsiteX51" fmla="*/ 1062150 w 5237175"/>
              <a:gd name="connsiteY51" fmla="*/ 4174505 h 5625898"/>
              <a:gd name="connsiteX52" fmla="*/ 744055 w 5237175"/>
              <a:gd name="connsiteY52" fmla="*/ 4333718 h 5625898"/>
              <a:gd name="connsiteX53" fmla="*/ 330528 w 5237175"/>
              <a:gd name="connsiteY53" fmla="*/ 4500286 h 5625898"/>
              <a:gd name="connsiteX54" fmla="*/ 237428 w 5237175"/>
              <a:gd name="connsiteY54" fmla="*/ 4617923 h 5625898"/>
              <a:gd name="connsiteX55" fmla="*/ 103575 w 5237175"/>
              <a:gd name="connsiteY55" fmla="*/ 4569870 h 5625898"/>
              <a:gd name="connsiteX56" fmla="*/ 2650 w 5237175"/>
              <a:gd name="connsiteY56" fmla="*/ 3728237 h 5625898"/>
              <a:gd name="connsiteX57" fmla="*/ 150932 w 5237175"/>
              <a:gd name="connsiteY57" fmla="*/ 3135111 h 5625898"/>
              <a:gd name="connsiteX58" fmla="*/ 113860 w 5237175"/>
              <a:gd name="connsiteY58" fmla="*/ 2986831 h 5625898"/>
              <a:gd name="connsiteX59" fmla="*/ 373353 w 5237175"/>
              <a:gd name="connsiteY59" fmla="*/ 2554344 h 5625898"/>
              <a:gd name="connsiteX60" fmla="*/ 360996 w 5237175"/>
              <a:gd name="connsiteY60" fmla="*/ 2331923 h 5625898"/>
              <a:gd name="connsiteX61" fmla="*/ 471215 w 5237175"/>
              <a:gd name="connsiteY61" fmla="*/ 2164859 h 5625898"/>
              <a:gd name="connsiteX0" fmla="*/ 471215 w 5237175"/>
              <a:gd name="connsiteY0" fmla="*/ 1863921 h 5324960"/>
              <a:gd name="connsiteX1" fmla="*/ 2240044 w 5237175"/>
              <a:gd name="connsiteY1" fmla="*/ 8552 h 5324960"/>
              <a:gd name="connsiteX2" fmla="*/ 2676143 w 5237175"/>
              <a:gd name="connsiteY2" fmla="*/ 163295 h 5324960"/>
              <a:gd name="connsiteX3" fmla="*/ 2929359 w 5237175"/>
              <a:gd name="connsiteY3" fmla="*/ 261771 h 5324960"/>
              <a:gd name="connsiteX4" fmla="*/ 3126309 w 5237175"/>
              <a:gd name="connsiteY4" fmla="*/ 22619 h 5324960"/>
              <a:gd name="connsiteX5" fmla="*/ 3449866 w 5237175"/>
              <a:gd name="connsiteY5" fmla="*/ 177364 h 5324960"/>
              <a:gd name="connsiteX6" fmla="*/ 3717153 w 5237175"/>
              <a:gd name="connsiteY6" fmla="*/ 205498 h 5324960"/>
              <a:gd name="connsiteX7" fmla="*/ 3914100 w 5237175"/>
              <a:gd name="connsiteY7" fmla="*/ 233636 h 5324960"/>
              <a:gd name="connsiteX8" fmla="*/ 4040708 w 5237175"/>
              <a:gd name="connsiteY8" fmla="*/ 711936 h 5324960"/>
              <a:gd name="connsiteX9" fmla="*/ 4209520 w 5237175"/>
              <a:gd name="connsiteY9" fmla="*/ 1148035 h 5324960"/>
              <a:gd name="connsiteX10" fmla="*/ 4476805 w 5237175"/>
              <a:gd name="connsiteY10" fmla="*/ 1471591 h 5324960"/>
              <a:gd name="connsiteX11" fmla="*/ 4701888 w 5237175"/>
              <a:gd name="connsiteY11" fmla="*/ 1809216 h 5324960"/>
              <a:gd name="connsiteX12" fmla="*/ 5236461 w 5237175"/>
              <a:gd name="connsiteY12" fmla="*/ 1696674 h 5324960"/>
              <a:gd name="connsiteX13" fmla="*/ 4814430 w 5237175"/>
              <a:gd name="connsiteY13" fmla="*/ 2428194 h 5324960"/>
              <a:gd name="connsiteX14" fmla="*/ 4263662 w 5237175"/>
              <a:gd name="connsiteY14" fmla="*/ 3049445 h 5324960"/>
              <a:gd name="connsiteX15" fmla="*/ 4276194 w 5237175"/>
              <a:gd name="connsiteY15" fmla="*/ 3166529 h 5324960"/>
              <a:gd name="connsiteX16" fmla="*/ 4271432 w 5237175"/>
              <a:gd name="connsiteY16" fmla="*/ 3233204 h 5324960"/>
              <a:gd name="connsiteX17" fmla="*/ 4313854 w 5237175"/>
              <a:gd name="connsiteY17" fmla="*/ 3483271 h 5324960"/>
              <a:gd name="connsiteX18" fmla="*/ 4361919 w 5237175"/>
              <a:gd name="connsiteY18" fmla="*/ 3642778 h 5324960"/>
              <a:gd name="connsiteX19" fmla="*/ 4359940 w 5237175"/>
              <a:gd name="connsiteY19" fmla="*/ 3798402 h 5324960"/>
              <a:gd name="connsiteX20" fmla="*/ 4054994 w 5237175"/>
              <a:gd name="connsiteY20" fmla="*/ 4046419 h 5324960"/>
              <a:gd name="connsiteX21" fmla="*/ 3961283 w 5237175"/>
              <a:gd name="connsiteY21" fmla="*/ 4149215 h 5324960"/>
              <a:gd name="connsiteX22" fmla="*/ 4071407 w 5237175"/>
              <a:gd name="connsiteY22" fmla="*/ 4395254 h 5324960"/>
              <a:gd name="connsiteX23" fmla="*/ 4068842 w 5237175"/>
              <a:gd name="connsiteY23" fmla="*/ 4510213 h 5324960"/>
              <a:gd name="connsiteX24" fmla="*/ 3829912 w 5237175"/>
              <a:gd name="connsiteY24" fmla="*/ 4595718 h 5324960"/>
              <a:gd name="connsiteX25" fmla="*/ 3842807 w 5237175"/>
              <a:gd name="connsiteY25" fmla="*/ 4676241 h 5324960"/>
              <a:gd name="connsiteX26" fmla="*/ 3828519 w 5237175"/>
              <a:gd name="connsiteY26" fmla="*/ 4757204 h 5324960"/>
              <a:gd name="connsiteX27" fmla="*/ 3718982 w 5237175"/>
              <a:gd name="connsiteY27" fmla="*/ 4890554 h 5324960"/>
              <a:gd name="connsiteX28" fmla="*/ 3633403 w 5237175"/>
              <a:gd name="connsiteY28" fmla="*/ 5043759 h 5324960"/>
              <a:gd name="connsiteX29" fmla="*/ 3571344 w 5237175"/>
              <a:gd name="connsiteY29" fmla="*/ 5133441 h 5324960"/>
              <a:gd name="connsiteX30" fmla="*/ 3452282 w 5237175"/>
              <a:gd name="connsiteY30" fmla="*/ 5195354 h 5324960"/>
              <a:gd name="connsiteX31" fmla="*/ 3333220 w 5237175"/>
              <a:gd name="connsiteY31" fmla="*/ 5242979 h 5324960"/>
              <a:gd name="connsiteX32" fmla="*/ 3194298 w 5237175"/>
              <a:gd name="connsiteY32" fmla="*/ 5262835 h 5324960"/>
              <a:gd name="connsiteX33" fmla="*/ 2947457 w 5237175"/>
              <a:gd name="connsiteY33" fmla="*/ 5323942 h 5324960"/>
              <a:gd name="connsiteX34" fmla="*/ 2837919 w 5237175"/>
              <a:gd name="connsiteY34" fmla="*/ 5242979 h 5324960"/>
              <a:gd name="connsiteX35" fmla="*/ 2756957 w 5237175"/>
              <a:gd name="connsiteY35" fmla="*/ 4976279 h 5324960"/>
              <a:gd name="connsiteX36" fmla="*/ 2656944 w 5237175"/>
              <a:gd name="connsiteY36" fmla="*/ 4828641 h 5324960"/>
              <a:gd name="connsiteX37" fmla="*/ 2567702 w 5237175"/>
              <a:gd name="connsiteY37" fmla="*/ 4573445 h 5324960"/>
              <a:gd name="connsiteX38" fmla="*/ 2390244 w 5237175"/>
              <a:gd name="connsiteY38" fmla="*/ 4147604 h 5324960"/>
              <a:gd name="connsiteX39" fmla="*/ 2286127 w 5237175"/>
              <a:gd name="connsiteY39" fmla="*/ 3948603 h 5324960"/>
              <a:gd name="connsiteX40" fmla="*/ 2282245 w 5237175"/>
              <a:gd name="connsiteY40" fmla="*/ 3806827 h 5324960"/>
              <a:gd name="connsiteX41" fmla="*/ 2465126 w 5237175"/>
              <a:gd name="connsiteY41" fmla="*/ 3356663 h 5324960"/>
              <a:gd name="connsiteX42" fmla="*/ 2099365 w 5237175"/>
              <a:gd name="connsiteY42" fmla="*/ 2723615 h 5324960"/>
              <a:gd name="connsiteX43" fmla="*/ 2052400 w 5237175"/>
              <a:gd name="connsiteY43" fmla="*/ 2250956 h 5324960"/>
              <a:gd name="connsiteX44" fmla="*/ 1880657 w 5237175"/>
              <a:gd name="connsiteY44" fmla="*/ 2247366 h 5324960"/>
              <a:gd name="connsiteX45" fmla="*/ 1633007 w 5237175"/>
              <a:gd name="connsiteY45" fmla="*/ 2047341 h 5324960"/>
              <a:gd name="connsiteX46" fmla="*/ 1801625 w 5237175"/>
              <a:gd name="connsiteY46" fmla="*/ 2210038 h 5324960"/>
              <a:gd name="connsiteX47" fmla="*/ 1917947 w 5237175"/>
              <a:gd name="connsiteY47" fmla="*/ 2562325 h 5324960"/>
              <a:gd name="connsiteX48" fmla="*/ 1892048 w 5237175"/>
              <a:gd name="connsiteY48" fmla="*/ 3105901 h 5324960"/>
              <a:gd name="connsiteX49" fmla="*/ 1621385 w 5237175"/>
              <a:gd name="connsiteY49" fmla="*/ 3513795 h 5324960"/>
              <a:gd name="connsiteX50" fmla="*/ 1062150 w 5237175"/>
              <a:gd name="connsiteY50" fmla="*/ 3873567 h 5324960"/>
              <a:gd name="connsiteX51" fmla="*/ 744055 w 5237175"/>
              <a:gd name="connsiteY51" fmla="*/ 4032780 h 5324960"/>
              <a:gd name="connsiteX52" fmla="*/ 330528 w 5237175"/>
              <a:gd name="connsiteY52" fmla="*/ 4199348 h 5324960"/>
              <a:gd name="connsiteX53" fmla="*/ 237428 w 5237175"/>
              <a:gd name="connsiteY53" fmla="*/ 4316985 h 5324960"/>
              <a:gd name="connsiteX54" fmla="*/ 103575 w 5237175"/>
              <a:gd name="connsiteY54" fmla="*/ 4268932 h 5324960"/>
              <a:gd name="connsiteX55" fmla="*/ 2650 w 5237175"/>
              <a:gd name="connsiteY55" fmla="*/ 3427299 h 5324960"/>
              <a:gd name="connsiteX56" fmla="*/ 150932 w 5237175"/>
              <a:gd name="connsiteY56" fmla="*/ 2834173 h 5324960"/>
              <a:gd name="connsiteX57" fmla="*/ 113860 w 5237175"/>
              <a:gd name="connsiteY57" fmla="*/ 2685893 h 5324960"/>
              <a:gd name="connsiteX58" fmla="*/ 373353 w 5237175"/>
              <a:gd name="connsiteY58" fmla="*/ 2253406 h 5324960"/>
              <a:gd name="connsiteX59" fmla="*/ 360996 w 5237175"/>
              <a:gd name="connsiteY59" fmla="*/ 2030985 h 5324960"/>
              <a:gd name="connsiteX60" fmla="*/ 471215 w 5237175"/>
              <a:gd name="connsiteY60" fmla="*/ 1863921 h 5324960"/>
              <a:gd name="connsiteX0" fmla="*/ 471215 w 5237175"/>
              <a:gd name="connsiteY0" fmla="*/ 1863921 h 5324960"/>
              <a:gd name="connsiteX1" fmla="*/ 2676143 w 5237175"/>
              <a:gd name="connsiteY1" fmla="*/ 163295 h 5324960"/>
              <a:gd name="connsiteX2" fmla="*/ 2929359 w 5237175"/>
              <a:gd name="connsiteY2" fmla="*/ 261771 h 5324960"/>
              <a:gd name="connsiteX3" fmla="*/ 3126309 w 5237175"/>
              <a:gd name="connsiteY3" fmla="*/ 22619 h 5324960"/>
              <a:gd name="connsiteX4" fmla="*/ 3449866 w 5237175"/>
              <a:gd name="connsiteY4" fmla="*/ 177364 h 5324960"/>
              <a:gd name="connsiteX5" fmla="*/ 3717153 w 5237175"/>
              <a:gd name="connsiteY5" fmla="*/ 205498 h 5324960"/>
              <a:gd name="connsiteX6" fmla="*/ 3914100 w 5237175"/>
              <a:gd name="connsiteY6" fmla="*/ 233636 h 5324960"/>
              <a:gd name="connsiteX7" fmla="*/ 4040708 w 5237175"/>
              <a:gd name="connsiteY7" fmla="*/ 711936 h 5324960"/>
              <a:gd name="connsiteX8" fmla="*/ 4209520 w 5237175"/>
              <a:gd name="connsiteY8" fmla="*/ 1148035 h 5324960"/>
              <a:gd name="connsiteX9" fmla="*/ 4476805 w 5237175"/>
              <a:gd name="connsiteY9" fmla="*/ 1471591 h 5324960"/>
              <a:gd name="connsiteX10" fmla="*/ 4701888 w 5237175"/>
              <a:gd name="connsiteY10" fmla="*/ 1809216 h 5324960"/>
              <a:gd name="connsiteX11" fmla="*/ 5236461 w 5237175"/>
              <a:gd name="connsiteY11" fmla="*/ 1696674 h 5324960"/>
              <a:gd name="connsiteX12" fmla="*/ 4814430 w 5237175"/>
              <a:gd name="connsiteY12" fmla="*/ 2428194 h 5324960"/>
              <a:gd name="connsiteX13" fmla="*/ 4263662 w 5237175"/>
              <a:gd name="connsiteY13" fmla="*/ 3049445 h 5324960"/>
              <a:gd name="connsiteX14" fmla="*/ 4276194 w 5237175"/>
              <a:gd name="connsiteY14" fmla="*/ 3166529 h 5324960"/>
              <a:gd name="connsiteX15" fmla="*/ 4271432 w 5237175"/>
              <a:gd name="connsiteY15" fmla="*/ 3233204 h 5324960"/>
              <a:gd name="connsiteX16" fmla="*/ 4313854 w 5237175"/>
              <a:gd name="connsiteY16" fmla="*/ 3483271 h 5324960"/>
              <a:gd name="connsiteX17" fmla="*/ 4361919 w 5237175"/>
              <a:gd name="connsiteY17" fmla="*/ 3642778 h 5324960"/>
              <a:gd name="connsiteX18" fmla="*/ 4359940 w 5237175"/>
              <a:gd name="connsiteY18" fmla="*/ 3798402 h 5324960"/>
              <a:gd name="connsiteX19" fmla="*/ 4054994 w 5237175"/>
              <a:gd name="connsiteY19" fmla="*/ 4046419 h 5324960"/>
              <a:gd name="connsiteX20" fmla="*/ 3961283 w 5237175"/>
              <a:gd name="connsiteY20" fmla="*/ 4149215 h 5324960"/>
              <a:gd name="connsiteX21" fmla="*/ 4071407 w 5237175"/>
              <a:gd name="connsiteY21" fmla="*/ 4395254 h 5324960"/>
              <a:gd name="connsiteX22" fmla="*/ 4068842 w 5237175"/>
              <a:gd name="connsiteY22" fmla="*/ 4510213 h 5324960"/>
              <a:gd name="connsiteX23" fmla="*/ 3829912 w 5237175"/>
              <a:gd name="connsiteY23" fmla="*/ 4595718 h 5324960"/>
              <a:gd name="connsiteX24" fmla="*/ 3842807 w 5237175"/>
              <a:gd name="connsiteY24" fmla="*/ 4676241 h 5324960"/>
              <a:gd name="connsiteX25" fmla="*/ 3828519 w 5237175"/>
              <a:gd name="connsiteY25" fmla="*/ 4757204 h 5324960"/>
              <a:gd name="connsiteX26" fmla="*/ 3718982 w 5237175"/>
              <a:gd name="connsiteY26" fmla="*/ 4890554 h 5324960"/>
              <a:gd name="connsiteX27" fmla="*/ 3633403 w 5237175"/>
              <a:gd name="connsiteY27" fmla="*/ 5043759 h 5324960"/>
              <a:gd name="connsiteX28" fmla="*/ 3571344 w 5237175"/>
              <a:gd name="connsiteY28" fmla="*/ 5133441 h 5324960"/>
              <a:gd name="connsiteX29" fmla="*/ 3452282 w 5237175"/>
              <a:gd name="connsiteY29" fmla="*/ 5195354 h 5324960"/>
              <a:gd name="connsiteX30" fmla="*/ 3333220 w 5237175"/>
              <a:gd name="connsiteY30" fmla="*/ 5242979 h 5324960"/>
              <a:gd name="connsiteX31" fmla="*/ 3194298 w 5237175"/>
              <a:gd name="connsiteY31" fmla="*/ 5262835 h 5324960"/>
              <a:gd name="connsiteX32" fmla="*/ 2947457 w 5237175"/>
              <a:gd name="connsiteY32" fmla="*/ 5323942 h 5324960"/>
              <a:gd name="connsiteX33" fmla="*/ 2837919 w 5237175"/>
              <a:gd name="connsiteY33" fmla="*/ 5242979 h 5324960"/>
              <a:gd name="connsiteX34" fmla="*/ 2756957 w 5237175"/>
              <a:gd name="connsiteY34" fmla="*/ 4976279 h 5324960"/>
              <a:gd name="connsiteX35" fmla="*/ 2656944 w 5237175"/>
              <a:gd name="connsiteY35" fmla="*/ 4828641 h 5324960"/>
              <a:gd name="connsiteX36" fmla="*/ 2567702 w 5237175"/>
              <a:gd name="connsiteY36" fmla="*/ 4573445 h 5324960"/>
              <a:gd name="connsiteX37" fmla="*/ 2390244 w 5237175"/>
              <a:gd name="connsiteY37" fmla="*/ 4147604 h 5324960"/>
              <a:gd name="connsiteX38" fmla="*/ 2286127 w 5237175"/>
              <a:gd name="connsiteY38" fmla="*/ 3948603 h 5324960"/>
              <a:gd name="connsiteX39" fmla="*/ 2282245 w 5237175"/>
              <a:gd name="connsiteY39" fmla="*/ 3806827 h 5324960"/>
              <a:gd name="connsiteX40" fmla="*/ 2465126 w 5237175"/>
              <a:gd name="connsiteY40" fmla="*/ 3356663 h 5324960"/>
              <a:gd name="connsiteX41" fmla="*/ 2099365 w 5237175"/>
              <a:gd name="connsiteY41" fmla="*/ 2723615 h 5324960"/>
              <a:gd name="connsiteX42" fmla="*/ 2052400 w 5237175"/>
              <a:gd name="connsiteY42" fmla="*/ 2250956 h 5324960"/>
              <a:gd name="connsiteX43" fmla="*/ 1880657 w 5237175"/>
              <a:gd name="connsiteY43" fmla="*/ 2247366 h 5324960"/>
              <a:gd name="connsiteX44" fmla="*/ 1633007 w 5237175"/>
              <a:gd name="connsiteY44" fmla="*/ 2047341 h 5324960"/>
              <a:gd name="connsiteX45" fmla="*/ 1801625 w 5237175"/>
              <a:gd name="connsiteY45" fmla="*/ 2210038 h 5324960"/>
              <a:gd name="connsiteX46" fmla="*/ 1917947 w 5237175"/>
              <a:gd name="connsiteY46" fmla="*/ 2562325 h 5324960"/>
              <a:gd name="connsiteX47" fmla="*/ 1892048 w 5237175"/>
              <a:gd name="connsiteY47" fmla="*/ 3105901 h 5324960"/>
              <a:gd name="connsiteX48" fmla="*/ 1621385 w 5237175"/>
              <a:gd name="connsiteY48" fmla="*/ 3513795 h 5324960"/>
              <a:gd name="connsiteX49" fmla="*/ 1062150 w 5237175"/>
              <a:gd name="connsiteY49" fmla="*/ 3873567 h 5324960"/>
              <a:gd name="connsiteX50" fmla="*/ 744055 w 5237175"/>
              <a:gd name="connsiteY50" fmla="*/ 4032780 h 5324960"/>
              <a:gd name="connsiteX51" fmla="*/ 330528 w 5237175"/>
              <a:gd name="connsiteY51" fmla="*/ 4199348 h 5324960"/>
              <a:gd name="connsiteX52" fmla="*/ 237428 w 5237175"/>
              <a:gd name="connsiteY52" fmla="*/ 4316985 h 5324960"/>
              <a:gd name="connsiteX53" fmla="*/ 103575 w 5237175"/>
              <a:gd name="connsiteY53" fmla="*/ 4268932 h 5324960"/>
              <a:gd name="connsiteX54" fmla="*/ 2650 w 5237175"/>
              <a:gd name="connsiteY54" fmla="*/ 3427299 h 5324960"/>
              <a:gd name="connsiteX55" fmla="*/ 150932 w 5237175"/>
              <a:gd name="connsiteY55" fmla="*/ 2834173 h 5324960"/>
              <a:gd name="connsiteX56" fmla="*/ 113860 w 5237175"/>
              <a:gd name="connsiteY56" fmla="*/ 2685893 h 5324960"/>
              <a:gd name="connsiteX57" fmla="*/ 373353 w 5237175"/>
              <a:gd name="connsiteY57" fmla="*/ 2253406 h 5324960"/>
              <a:gd name="connsiteX58" fmla="*/ 360996 w 5237175"/>
              <a:gd name="connsiteY58" fmla="*/ 2030985 h 5324960"/>
              <a:gd name="connsiteX59" fmla="*/ 471215 w 5237175"/>
              <a:gd name="connsiteY59" fmla="*/ 1863921 h 5324960"/>
              <a:gd name="connsiteX0" fmla="*/ 471215 w 5237175"/>
              <a:gd name="connsiteY0" fmla="*/ 1863921 h 5324960"/>
              <a:gd name="connsiteX1" fmla="*/ 2929359 w 5237175"/>
              <a:gd name="connsiteY1" fmla="*/ 261771 h 5324960"/>
              <a:gd name="connsiteX2" fmla="*/ 3126309 w 5237175"/>
              <a:gd name="connsiteY2" fmla="*/ 22619 h 5324960"/>
              <a:gd name="connsiteX3" fmla="*/ 3449866 w 5237175"/>
              <a:gd name="connsiteY3" fmla="*/ 177364 h 5324960"/>
              <a:gd name="connsiteX4" fmla="*/ 3717153 w 5237175"/>
              <a:gd name="connsiteY4" fmla="*/ 205498 h 5324960"/>
              <a:gd name="connsiteX5" fmla="*/ 3914100 w 5237175"/>
              <a:gd name="connsiteY5" fmla="*/ 233636 h 5324960"/>
              <a:gd name="connsiteX6" fmla="*/ 4040708 w 5237175"/>
              <a:gd name="connsiteY6" fmla="*/ 711936 h 5324960"/>
              <a:gd name="connsiteX7" fmla="*/ 4209520 w 5237175"/>
              <a:gd name="connsiteY7" fmla="*/ 1148035 h 5324960"/>
              <a:gd name="connsiteX8" fmla="*/ 4476805 w 5237175"/>
              <a:gd name="connsiteY8" fmla="*/ 1471591 h 5324960"/>
              <a:gd name="connsiteX9" fmla="*/ 4701888 w 5237175"/>
              <a:gd name="connsiteY9" fmla="*/ 1809216 h 5324960"/>
              <a:gd name="connsiteX10" fmla="*/ 5236461 w 5237175"/>
              <a:gd name="connsiteY10" fmla="*/ 1696674 h 5324960"/>
              <a:gd name="connsiteX11" fmla="*/ 4814430 w 5237175"/>
              <a:gd name="connsiteY11" fmla="*/ 2428194 h 5324960"/>
              <a:gd name="connsiteX12" fmla="*/ 4263662 w 5237175"/>
              <a:gd name="connsiteY12" fmla="*/ 3049445 h 5324960"/>
              <a:gd name="connsiteX13" fmla="*/ 4276194 w 5237175"/>
              <a:gd name="connsiteY13" fmla="*/ 3166529 h 5324960"/>
              <a:gd name="connsiteX14" fmla="*/ 4271432 w 5237175"/>
              <a:gd name="connsiteY14" fmla="*/ 3233204 h 5324960"/>
              <a:gd name="connsiteX15" fmla="*/ 4313854 w 5237175"/>
              <a:gd name="connsiteY15" fmla="*/ 3483271 h 5324960"/>
              <a:gd name="connsiteX16" fmla="*/ 4361919 w 5237175"/>
              <a:gd name="connsiteY16" fmla="*/ 3642778 h 5324960"/>
              <a:gd name="connsiteX17" fmla="*/ 4359940 w 5237175"/>
              <a:gd name="connsiteY17" fmla="*/ 3798402 h 5324960"/>
              <a:gd name="connsiteX18" fmla="*/ 4054994 w 5237175"/>
              <a:gd name="connsiteY18" fmla="*/ 4046419 h 5324960"/>
              <a:gd name="connsiteX19" fmla="*/ 3961283 w 5237175"/>
              <a:gd name="connsiteY19" fmla="*/ 4149215 h 5324960"/>
              <a:gd name="connsiteX20" fmla="*/ 4071407 w 5237175"/>
              <a:gd name="connsiteY20" fmla="*/ 4395254 h 5324960"/>
              <a:gd name="connsiteX21" fmla="*/ 4068842 w 5237175"/>
              <a:gd name="connsiteY21" fmla="*/ 4510213 h 5324960"/>
              <a:gd name="connsiteX22" fmla="*/ 3829912 w 5237175"/>
              <a:gd name="connsiteY22" fmla="*/ 4595718 h 5324960"/>
              <a:gd name="connsiteX23" fmla="*/ 3842807 w 5237175"/>
              <a:gd name="connsiteY23" fmla="*/ 4676241 h 5324960"/>
              <a:gd name="connsiteX24" fmla="*/ 3828519 w 5237175"/>
              <a:gd name="connsiteY24" fmla="*/ 4757204 h 5324960"/>
              <a:gd name="connsiteX25" fmla="*/ 3718982 w 5237175"/>
              <a:gd name="connsiteY25" fmla="*/ 4890554 h 5324960"/>
              <a:gd name="connsiteX26" fmla="*/ 3633403 w 5237175"/>
              <a:gd name="connsiteY26" fmla="*/ 5043759 h 5324960"/>
              <a:gd name="connsiteX27" fmla="*/ 3571344 w 5237175"/>
              <a:gd name="connsiteY27" fmla="*/ 5133441 h 5324960"/>
              <a:gd name="connsiteX28" fmla="*/ 3452282 w 5237175"/>
              <a:gd name="connsiteY28" fmla="*/ 5195354 h 5324960"/>
              <a:gd name="connsiteX29" fmla="*/ 3333220 w 5237175"/>
              <a:gd name="connsiteY29" fmla="*/ 5242979 h 5324960"/>
              <a:gd name="connsiteX30" fmla="*/ 3194298 w 5237175"/>
              <a:gd name="connsiteY30" fmla="*/ 5262835 h 5324960"/>
              <a:gd name="connsiteX31" fmla="*/ 2947457 w 5237175"/>
              <a:gd name="connsiteY31" fmla="*/ 5323942 h 5324960"/>
              <a:gd name="connsiteX32" fmla="*/ 2837919 w 5237175"/>
              <a:gd name="connsiteY32" fmla="*/ 5242979 h 5324960"/>
              <a:gd name="connsiteX33" fmla="*/ 2756957 w 5237175"/>
              <a:gd name="connsiteY33" fmla="*/ 4976279 h 5324960"/>
              <a:gd name="connsiteX34" fmla="*/ 2656944 w 5237175"/>
              <a:gd name="connsiteY34" fmla="*/ 4828641 h 5324960"/>
              <a:gd name="connsiteX35" fmla="*/ 2567702 w 5237175"/>
              <a:gd name="connsiteY35" fmla="*/ 4573445 h 5324960"/>
              <a:gd name="connsiteX36" fmla="*/ 2390244 w 5237175"/>
              <a:gd name="connsiteY36" fmla="*/ 4147604 h 5324960"/>
              <a:gd name="connsiteX37" fmla="*/ 2286127 w 5237175"/>
              <a:gd name="connsiteY37" fmla="*/ 3948603 h 5324960"/>
              <a:gd name="connsiteX38" fmla="*/ 2282245 w 5237175"/>
              <a:gd name="connsiteY38" fmla="*/ 3806827 h 5324960"/>
              <a:gd name="connsiteX39" fmla="*/ 2465126 w 5237175"/>
              <a:gd name="connsiteY39" fmla="*/ 3356663 h 5324960"/>
              <a:gd name="connsiteX40" fmla="*/ 2099365 w 5237175"/>
              <a:gd name="connsiteY40" fmla="*/ 2723615 h 5324960"/>
              <a:gd name="connsiteX41" fmla="*/ 2052400 w 5237175"/>
              <a:gd name="connsiteY41" fmla="*/ 2250956 h 5324960"/>
              <a:gd name="connsiteX42" fmla="*/ 1880657 w 5237175"/>
              <a:gd name="connsiteY42" fmla="*/ 2247366 h 5324960"/>
              <a:gd name="connsiteX43" fmla="*/ 1633007 w 5237175"/>
              <a:gd name="connsiteY43" fmla="*/ 2047341 h 5324960"/>
              <a:gd name="connsiteX44" fmla="*/ 1801625 w 5237175"/>
              <a:gd name="connsiteY44" fmla="*/ 2210038 h 5324960"/>
              <a:gd name="connsiteX45" fmla="*/ 1917947 w 5237175"/>
              <a:gd name="connsiteY45" fmla="*/ 2562325 h 5324960"/>
              <a:gd name="connsiteX46" fmla="*/ 1892048 w 5237175"/>
              <a:gd name="connsiteY46" fmla="*/ 3105901 h 5324960"/>
              <a:gd name="connsiteX47" fmla="*/ 1621385 w 5237175"/>
              <a:gd name="connsiteY47" fmla="*/ 3513795 h 5324960"/>
              <a:gd name="connsiteX48" fmla="*/ 1062150 w 5237175"/>
              <a:gd name="connsiteY48" fmla="*/ 3873567 h 5324960"/>
              <a:gd name="connsiteX49" fmla="*/ 744055 w 5237175"/>
              <a:gd name="connsiteY49" fmla="*/ 4032780 h 5324960"/>
              <a:gd name="connsiteX50" fmla="*/ 330528 w 5237175"/>
              <a:gd name="connsiteY50" fmla="*/ 4199348 h 5324960"/>
              <a:gd name="connsiteX51" fmla="*/ 237428 w 5237175"/>
              <a:gd name="connsiteY51" fmla="*/ 4316985 h 5324960"/>
              <a:gd name="connsiteX52" fmla="*/ 103575 w 5237175"/>
              <a:gd name="connsiteY52" fmla="*/ 4268932 h 5324960"/>
              <a:gd name="connsiteX53" fmla="*/ 2650 w 5237175"/>
              <a:gd name="connsiteY53" fmla="*/ 3427299 h 5324960"/>
              <a:gd name="connsiteX54" fmla="*/ 150932 w 5237175"/>
              <a:gd name="connsiteY54" fmla="*/ 2834173 h 5324960"/>
              <a:gd name="connsiteX55" fmla="*/ 113860 w 5237175"/>
              <a:gd name="connsiteY55" fmla="*/ 2685893 h 5324960"/>
              <a:gd name="connsiteX56" fmla="*/ 373353 w 5237175"/>
              <a:gd name="connsiteY56" fmla="*/ 2253406 h 5324960"/>
              <a:gd name="connsiteX57" fmla="*/ 360996 w 5237175"/>
              <a:gd name="connsiteY57" fmla="*/ 2030985 h 5324960"/>
              <a:gd name="connsiteX58" fmla="*/ 471215 w 5237175"/>
              <a:gd name="connsiteY58" fmla="*/ 1863921 h 5324960"/>
              <a:gd name="connsiteX0" fmla="*/ 471215 w 5237175"/>
              <a:gd name="connsiteY0" fmla="*/ 1841302 h 5302341"/>
              <a:gd name="connsiteX1" fmla="*/ 3126309 w 5237175"/>
              <a:gd name="connsiteY1" fmla="*/ 0 h 5302341"/>
              <a:gd name="connsiteX2" fmla="*/ 3449866 w 5237175"/>
              <a:gd name="connsiteY2" fmla="*/ 154745 h 5302341"/>
              <a:gd name="connsiteX3" fmla="*/ 3717153 w 5237175"/>
              <a:gd name="connsiteY3" fmla="*/ 182879 h 5302341"/>
              <a:gd name="connsiteX4" fmla="*/ 3914100 w 5237175"/>
              <a:gd name="connsiteY4" fmla="*/ 211017 h 5302341"/>
              <a:gd name="connsiteX5" fmla="*/ 4040708 w 5237175"/>
              <a:gd name="connsiteY5" fmla="*/ 689317 h 5302341"/>
              <a:gd name="connsiteX6" fmla="*/ 4209520 w 5237175"/>
              <a:gd name="connsiteY6" fmla="*/ 1125416 h 5302341"/>
              <a:gd name="connsiteX7" fmla="*/ 4476805 w 5237175"/>
              <a:gd name="connsiteY7" fmla="*/ 1448972 h 5302341"/>
              <a:gd name="connsiteX8" fmla="*/ 4701888 w 5237175"/>
              <a:gd name="connsiteY8" fmla="*/ 1786597 h 5302341"/>
              <a:gd name="connsiteX9" fmla="*/ 5236461 w 5237175"/>
              <a:gd name="connsiteY9" fmla="*/ 1674055 h 5302341"/>
              <a:gd name="connsiteX10" fmla="*/ 4814430 w 5237175"/>
              <a:gd name="connsiteY10" fmla="*/ 2405575 h 5302341"/>
              <a:gd name="connsiteX11" fmla="*/ 4263662 w 5237175"/>
              <a:gd name="connsiteY11" fmla="*/ 3026826 h 5302341"/>
              <a:gd name="connsiteX12" fmla="*/ 4276194 w 5237175"/>
              <a:gd name="connsiteY12" fmla="*/ 3143910 h 5302341"/>
              <a:gd name="connsiteX13" fmla="*/ 4271432 w 5237175"/>
              <a:gd name="connsiteY13" fmla="*/ 3210585 h 5302341"/>
              <a:gd name="connsiteX14" fmla="*/ 4313854 w 5237175"/>
              <a:gd name="connsiteY14" fmla="*/ 3460652 h 5302341"/>
              <a:gd name="connsiteX15" fmla="*/ 4361919 w 5237175"/>
              <a:gd name="connsiteY15" fmla="*/ 3620159 h 5302341"/>
              <a:gd name="connsiteX16" fmla="*/ 4359940 w 5237175"/>
              <a:gd name="connsiteY16" fmla="*/ 3775783 h 5302341"/>
              <a:gd name="connsiteX17" fmla="*/ 4054994 w 5237175"/>
              <a:gd name="connsiteY17" fmla="*/ 4023800 h 5302341"/>
              <a:gd name="connsiteX18" fmla="*/ 3961283 w 5237175"/>
              <a:gd name="connsiteY18" fmla="*/ 4126596 h 5302341"/>
              <a:gd name="connsiteX19" fmla="*/ 4071407 w 5237175"/>
              <a:gd name="connsiteY19" fmla="*/ 4372635 h 5302341"/>
              <a:gd name="connsiteX20" fmla="*/ 4068842 w 5237175"/>
              <a:gd name="connsiteY20" fmla="*/ 4487594 h 5302341"/>
              <a:gd name="connsiteX21" fmla="*/ 3829912 w 5237175"/>
              <a:gd name="connsiteY21" fmla="*/ 4573099 h 5302341"/>
              <a:gd name="connsiteX22" fmla="*/ 3842807 w 5237175"/>
              <a:gd name="connsiteY22" fmla="*/ 4653622 h 5302341"/>
              <a:gd name="connsiteX23" fmla="*/ 3828519 w 5237175"/>
              <a:gd name="connsiteY23" fmla="*/ 4734585 h 5302341"/>
              <a:gd name="connsiteX24" fmla="*/ 3718982 w 5237175"/>
              <a:gd name="connsiteY24" fmla="*/ 4867935 h 5302341"/>
              <a:gd name="connsiteX25" fmla="*/ 3633403 w 5237175"/>
              <a:gd name="connsiteY25" fmla="*/ 5021140 h 5302341"/>
              <a:gd name="connsiteX26" fmla="*/ 3571344 w 5237175"/>
              <a:gd name="connsiteY26" fmla="*/ 5110822 h 5302341"/>
              <a:gd name="connsiteX27" fmla="*/ 3452282 w 5237175"/>
              <a:gd name="connsiteY27" fmla="*/ 5172735 h 5302341"/>
              <a:gd name="connsiteX28" fmla="*/ 3333220 w 5237175"/>
              <a:gd name="connsiteY28" fmla="*/ 5220360 h 5302341"/>
              <a:gd name="connsiteX29" fmla="*/ 3194298 w 5237175"/>
              <a:gd name="connsiteY29" fmla="*/ 5240216 h 5302341"/>
              <a:gd name="connsiteX30" fmla="*/ 2947457 w 5237175"/>
              <a:gd name="connsiteY30" fmla="*/ 5301323 h 5302341"/>
              <a:gd name="connsiteX31" fmla="*/ 2837919 w 5237175"/>
              <a:gd name="connsiteY31" fmla="*/ 5220360 h 5302341"/>
              <a:gd name="connsiteX32" fmla="*/ 2756957 w 5237175"/>
              <a:gd name="connsiteY32" fmla="*/ 4953660 h 5302341"/>
              <a:gd name="connsiteX33" fmla="*/ 2656944 w 5237175"/>
              <a:gd name="connsiteY33" fmla="*/ 4806022 h 5302341"/>
              <a:gd name="connsiteX34" fmla="*/ 2567702 w 5237175"/>
              <a:gd name="connsiteY34" fmla="*/ 4550826 h 5302341"/>
              <a:gd name="connsiteX35" fmla="*/ 2390244 w 5237175"/>
              <a:gd name="connsiteY35" fmla="*/ 4124985 h 5302341"/>
              <a:gd name="connsiteX36" fmla="*/ 2286127 w 5237175"/>
              <a:gd name="connsiteY36" fmla="*/ 3925984 h 5302341"/>
              <a:gd name="connsiteX37" fmla="*/ 2282245 w 5237175"/>
              <a:gd name="connsiteY37" fmla="*/ 3784208 h 5302341"/>
              <a:gd name="connsiteX38" fmla="*/ 2465126 w 5237175"/>
              <a:gd name="connsiteY38" fmla="*/ 3334044 h 5302341"/>
              <a:gd name="connsiteX39" fmla="*/ 2099365 w 5237175"/>
              <a:gd name="connsiteY39" fmla="*/ 2700996 h 5302341"/>
              <a:gd name="connsiteX40" fmla="*/ 2052400 w 5237175"/>
              <a:gd name="connsiteY40" fmla="*/ 2228337 h 5302341"/>
              <a:gd name="connsiteX41" fmla="*/ 1880657 w 5237175"/>
              <a:gd name="connsiteY41" fmla="*/ 2224747 h 5302341"/>
              <a:gd name="connsiteX42" fmla="*/ 1633007 w 5237175"/>
              <a:gd name="connsiteY42" fmla="*/ 2024722 h 5302341"/>
              <a:gd name="connsiteX43" fmla="*/ 1801625 w 5237175"/>
              <a:gd name="connsiteY43" fmla="*/ 2187419 h 5302341"/>
              <a:gd name="connsiteX44" fmla="*/ 1917947 w 5237175"/>
              <a:gd name="connsiteY44" fmla="*/ 2539706 h 5302341"/>
              <a:gd name="connsiteX45" fmla="*/ 1892048 w 5237175"/>
              <a:gd name="connsiteY45" fmla="*/ 3083282 h 5302341"/>
              <a:gd name="connsiteX46" fmla="*/ 1621385 w 5237175"/>
              <a:gd name="connsiteY46" fmla="*/ 3491176 h 5302341"/>
              <a:gd name="connsiteX47" fmla="*/ 1062150 w 5237175"/>
              <a:gd name="connsiteY47" fmla="*/ 3850948 h 5302341"/>
              <a:gd name="connsiteX48" fmla="*/ 744055 w 5237175"/>
              <a:gd name="connsiteY48" fmla="*/ 4010161 h 5302341"/>
              <a:gd name="connsiteX49" fmla="*/ 330528 w 5237175"/>
              <a:gd name="connsiteY49" fmla="*/ 4176729 h 5302341"/>
              <a:gd name="connsiteX50" fmla="*/ 237428 w 5237175"/>
              <a:gd name="connsiteY50" fmla="*/ 4294366 h 5302341"/>
              <a:gd name="connsiteX51" fmla="*/ 103575 w 5237175"/>
              <a:gd name="connsiteY51" fmla="*/ 4246313 h 5302341"/>
              <a:gd name="connsiteX52" fmla="*/ 2650 w 5237175"/>
              <a:gd name="connsiteY52" fmla="*/ 3404680 h 5302341"/>
              <a:gd name="connsiteX53" fmla="*/ 150932 w 5237175"/>
              <a:gd name="connsiteY53" fmla="*/ 2811554 h 5302341"/>
              <a:gd name="connsiteX54" fmla="*/ 113860 w 5237175"/>
              <a:gd name="connsiteY54" fmla="*/ 2663274 h 5302341"/>
              <a:gd name="connsiteX55" fmla="*/ 373353 w 5237175"/>
              <a:gd name="connsiteY55" fmla="*/ 2230787 h 5302341"/>
              <a:gd name="connsiteX56" fmla="*/ 360996 w 5237175"/>
              <a:gd name="connsiteY56" fmla="*/ 2008366 h 5302341"/>
              <a:gd name="connsiteX57" fmla="*/ 471215 w 5237175"/>
              <a:gd name="connsiteY57" fmla="*/ 1841302 h 5302341"/>
              <a:gd name="connsiteX0" fmla="*/ 471215 w 5237175"/>
              <a:gd name="connsiteY0" fmla="*/ 1832636 h 5293675"/>
              <a:gd name="connsiteX1" fmla="*/ 3449866 w 5237175"/>
              <a:gd name="connsiteY1" fmla="*/ 146079 h 5293675"/>
              <a:gd name="connsiteX2" fmla="*/ 3717153 w 5237175"/>
              <a:gd name="connsiteY2" fmla="*/ 174213 h 5293675"/>
              <a:gd name="connsiteX3" fmla="*/ 3914100 w 5237175"/>
              <a:gd name="connsiteY3" fmla="*/ 202351 h 5293675"/>
              <a:gd name="connsiteX4" fmla="*/ 4040708 w 5237175"/>
              <a:gd name="connsiteY4" fmla="*/ 680651 h 5293675"/>
              <a:gd name="connsiteX5" fmla="*/ 4209520 w 5237175"/>
              <a:gd name="connsiteY5" fmla="*/ 1116750 h 5293675"/>
              <a:gd name="connsiteX6" fmla="*/ 4476805 w 5237175"/>
              <a:gd name="connsiteY6" fmla="*/ 1440306 h 5293675"/>
              <a:gd name="connsiteX7" fmla="*/ 4701888 w 5237175"/>
              <a:gd name="connsiteY7" fmla="*/ 1777931 h 5293675"/>
              <a:gd name="connsiteX8" fmla="*/ 5236461 w 5237175"/>
              <a:gd name="connsiteY8" fmla="*/ 1665389 h 5293675"/>
              <a:gd name="connsiteX9" fmla="*/ 4814430 w 5237175"/>
              <a:gd name="connsiteY9" fmla="*/ 2396909 h 5293675"/>
              <a:gd name="connsiteX10" fmla="*/ 4263662 w 5237175"/>
              <a:gd name="connsiteY10" fmla="*/ 3018160 h 5293675"/>
              <a:gd name="connsiteX11" fmla="*/ 4276194 w 5237175"/>
              <a:gd name="connsiteY11" fmla="*/ 3135244 h 5293675"/>
              <a:gd name="connsiteX12" fmla="*/ 4271432 w 5237175"/>
              <a:gd name="connsiteY12" fmla="*/ 3201919 h 5293675"/>
              <a:gd name="connsiteX13" fmla="*/ 4313854 w 5237175"/>
              <a:gd name="connsiteY13" fmla="*/ 3451986 h 5293675"/>
              <a:gd name="connsiteX14" fmla="*/ 4361919 w 5237175"/>
              <a:gd name="connsiteY14" fmla="*/ 3611493 h 5293675"/>
              <a:gd name="connsiteX15" fmla="*/ 4359940 w 5237175"/>
              <a:gd name="connsiteY15" fmla="*/ 3767117 h 5293675"/>
              <a:gd name="connsiteX16" fmla="*/ 4054994 w 5237175"/>
              <a:gd name="connsiteY16" fmla="*/ 4015134 h 5293675"/>
              <a:gd name="connsiteX17" fmla="*/ 3961283 w 5237175"/>
              <a:gd name="connsiteY17" fmla="*/ 4117930 h 5293675"/>
              <a:gd name="connsiteX18" fmla="*/ 4071407 w 5237175"/>
              <a:gd name="connsiteY18" fmla="*/ 4363969 h 5293675"/>
              <a:gd name="connsiteX19" fmla="*/ 4068842 w 5237175"/>
              <a:gd name="connsiteY19" fmla="*/ 4478928 h 5293675"/>
              <a:gd name="connsiteX20" fmla="*/ 3829912 w 5237175"/>
              <a:gd name="connsiteY20" fmla="*/ 4564433 h 5293675"/>
              <a:gd name="connsiteX21" fmla="*/ 3842807 w 5237175"/>
              <a:gd name="connsiteY21" fmla="*/ 4644956 h 5293675"/>
              <a:gd name="connsiteX22" fmla="*/ 3828519 w 5237175"/>
              <a:gd name="connsiteY22" fmla="*/ 4725919 h 5293675"/>
              <a:gd name="connsiteX23" fmla="*/ 3718982 w 5237175"/>
              <a:gd name="connsiteY23" fmla="*/ 4859269 h 5293675"/>
              <a:gd name="connsiteX24" fmla="*/ 3633403 w 5237175"/>
              <a:gd name="connsiteY24" fmla="*/ 5012474 h 5293675"/>
              <a:gd name="connsiteX25" fmla="*/ 3571344 w 5237175"/>
              <a:gd name="connsiteY25" fmla="*/ 5102156 h 5293675"/>
              <a:gd name="connsiteX26" fmla="*/ 3452282 w 5237175"/>
              <a:gd name="connsiteY26" fmla="*/ 5164069 h 5293675"/>
              <a:gd name="connsiteX27" fmla="*/ 3333220 w 5237175"/>
              <a:gd name="connsiteY27" fmla="*/ 5211694 h 5293675"/>
              <a:gd name="connsiteX28" fmla="*/ 3194298 w 5237175"/>
              <a:gd name="connsiteY28" fmla="*/ 5231550 h 5293675"/>
              <a:gd name="connsiteX29" fmla="*/ 2947457 w 5237175"/>
              <a:gd name="connsiteY29" fmla="*/ 5292657 h 5293675"/>
              <a:gd name="connsiteX30" fmla="*/ 2837919 w 5237175"/>
              <a:gd name="connsiteY30" fmla="*/ 5211694 h 5293675"/>
              <a:gd name="connsiteX31" fmla="*/ 2756957 w 5237175"/>
              <a:gd name="connsiteY31" fmla="*/ 4944994 h 5293675"/>
              <a:gd name="connsiteX32" fmla="*/ 2656944 w 5237175"/>
              <a:gd name="connsiteY32" fmla="*/ 4797356 h 5293675"/>
              <a:gd name="connsiteX33" fmla="*/ 2567702 w 5237175"/>
              <a:gd name="connsiteY33" fmla="*/ 4542160 h 5293675"/>
              <a:gd name="connsiteX34" fmla="*/ 2390244 w 5237175"/>
              <a:gd name="connsiteY34" fmla="*/ 4116319 h 5293675"/>
              <a:gd name="connsiteX35" fmla="*/ 2286127 w 5237175"/>
              <a:gd name="connsiteY35" fmla="*/ 3917318 h 5293675"/>
              <a:gd name="connsiteX36" fmla="*/ 2282245 w 5237175"/>
              <a:gd name="connsiteY36" fmla="*/ 3775542 h 5293675"/>
              <a:gd name="connsiteX37" fmla="*/ 2465126 w 5237175"/>
              <a:gd name="connsiteY37" fmla="*/ 3325378 h 5293675"/>
              <a:gd name="connsiteX38" fmla="*/ 2099365 w 5237175"/>
              <a:gd name="connsiteY38" fmla="*/ 2692330 h 5293675"/>
              <a:gd name="connsiteX39" fmla="*/ 2052400 w 5237175"/>
              <a:gd name="connsiteY39" fmla="*/ 2219671 h 5293675"/>
              <a:gd name="connsiteX40" fmla="*/ 1880657 w 5237175"/>
              <a:gd name="connsiteY40" fmla="*/ 2216081 h 5293675"/>
              <a:gd name="connsiteX41" fmla="*/ 1633007 w 5237175"/>
              <a:gd name="connsiteY41" fmla="*/ 2016056 h 5293675"/>
              <a:gd name="connsiteX42" fmla="*/ 1801625 w 5237175"/>
              <a:gd name="connsiteY42" fmla="*/ 2178753 h 5293675"/>
              <a:gd name="connsiteX43" fmla="*/ 1917947 w 5237175"/>
              <a:gd name="connsiteY43" fmla="*/ 2531040 h 5293675"/>
              <a:gd name="connsiteX44" fmla="*/ 1892048 w 5237175"/>
              <a:gd name="connsiteY44" fmla="*/ 3074616 h 5293675"/>
              <a:gd name="connsiteX45" fmla="*/ 1621385 w 5237175"/>
              <a:gd name="connsiteY45" fmla="*/ 3482510 h 5293675"/>
              <a:gd name="connsiteX46" fmla="*/ 1062150 w 5237175"/>
              <a:gd name="connsiteY46" fmla="*/ 3842282 h 5293675"/>
              <a:gd name="connsiteX47" fmla="*/ 744055 w 5237175"/>
              <a:gd name="connsiteY47" fmla="*/ 4001495 h 5293675"/>
              <a:gd name="connsiteX48" fmla="*/ 330528 w 5237175"/>
              <a:gd name="connsiteY48" fmla="*/ 4168063 h 5293675"/>
              <a:gd name="connsiteX49" fmla="*/ 237428 w 5237175"/>
              <a:gd name="connsiteY49" fmla="*/ 4285700 h 5293675"/>
              <a:gd name="connsiteX50" fmla="*/ 103575 w 5237175"/>
              <a:gd name="connsiteY50" fmla="*/ 4237647 h 5293675"/>
              <a:gd name="connsiteX51" fmla="*/ 2650 w 5237175"/>
              <a:gd name="connsiteY51" fmla="*/ 3396014 h 5293675"/>
              <a:gd name="connsiteX52" fmla="*/ 150932 w 5237175"/>
              <a:gd name="connsiteY52" fmla="*/ 2802888 h 5293675"/>
              <a:gd name="connsiteX53" fmla="*/ 113860 w 5237175"/>
              <a:gd name="connsiteY53" fmla="*/ 2654608 h 5293675"/>
              <a:gd name="connsiteX54" fmla="*/ 373353 w 5237175"/>
              <a:gd name="connsiteY54" fmla="*/ 2222121 h 5293675"/>
              <a:gd name="connsiteX55" fmla="*/ 360996 w 5237175"/>
              <a:gd name="connsiteY55" fmla="*/ 1999700 h 5293675"/>
              <a:gd name="connsiteX56" fmla="*/ 471215 w 5237175"/>
              <a:gd name="connsiteY56" fmla="*/ 1832636 h 5293675"/>
              <a:gd name="connsiteX0" fmla="*/ 471215 w 5237175"/>
              <a:gd name="connsiteY0" fmla="*/ 1785049 h 5246088"/>
              <a:gd name="connsiteX1" fmla="*/ 3717153 w 5237175"/>
              <a:gd name="connsiteY1" fmla="*/ 126626 h 5246088"/>
              <a:gd name="connsiteX2" fmla="*/ 3914100 w 5237175"/>
              <a:gd name="connsiteY2" fmla="*/ 154764 h 5246088"/>
              <a:gd name="connsiteX3" fmla="*/ 4040708 w 5237175"/>
              <a:gd name="connsiteY3" fmla="*/ 633064 h 5246088"/>
              <a:gd name="connsiteX4" fmla="*/ 4209520 w 5237175"/>
              <a:gd name="connsiteY4" fmla="*/ 1069163 h 5246088"/>
              <a:gd name="connsiteX5" fmla="*/ 4476805 w 5237175"/>
              <a:gd name="connsiteY5" fmla="*/ 1392719 h 5246088"/>
              <a:gd name="connsiteX6" fmla="*/ 4701888 w 5237175"/>
              <a:gd name="connsiteY6" fmla="*/ 1730344 h 5246088"/>
              <a:gd name="connsiteX7" fmla="*/ 5236461 w 5237175"/>
              <a:gd name="connsiteY7" fmla="*/ 1617802 h 5246088"/>
              <a:gd name="connsiteX8" fmla="*/ 4814430 w 5237175"/>
              <a:gd name="connsiteY8" fmla="*/ 2349322 h 5246088"/>
              <a:gd name="connsiteX9" fmla="*/ 4263662 w 5237175"/>
              <a:gd name="connsiteY9" fmla="*/ 2970573 h 5246088"/>
              <a:gd name="connsiteX10" fmla="*/ 4276194 w 5237175"/>
              <a:gd name="connsiteY10" fmla="*/ 3087657 h 5246088"/>
              <a:gd name="connsiteX11" fmla="*/ 4271432 w 5237175"/>
              <a:gd name="connsiteY11" fmla="*/ 3154332 h 5246088"/>
              <a:gd name="connsiteX12" fmla="*/ 4313854 w 5237175"/>
              <a:gd name="connsiteY12" fmla="*/ 3404399 h 5246088"/>
              <a:gd name="connsiteX13" fmla="*/ 4361919 w 5237175"/>
              <a:gd name="connsiteY13" fmla="*/ 3563906 h 5246088"/>
              <a:gd name="connsiteX14" fmla="*/ 4359940 w 5237175"/>
              <a:gd name="connsiteY14" fmla="*/ 3719530 h 5246088"/>
              <a:gd name="connsiteX15" fmla="*/ 4054994 w 5237175"/>
              <a:gd name="connsiteY15" fmla="*/ 3967547 h 5246088"/>
              <a:gd name="connsiteX16" fmla="*/ 3961283 w 5237175"/>
              <a:gd name="connsiteY16" fmla="*/ 4070343 h 5246088"/>
              <a:gd name="connsiteX17" fmla="*/ 4071407 w 5237175"/>
              <a:gd name="connsiteY17" fmla="*/ 4316382 h 5246088"/>
              <a:gd name="connsiteX18" fmla="*/ 4068842 w 5237175"/>
              <a:gd name="connsiteY18" fmla="*/ 4431341 h 5246088"/>
              <a:gd name="connsiteX19" fmla="*/ 3829912 w 5237175"/>
              <a:gd name="connsiteY19" fmla="*/ 4516846 h 5246088"/>
              <a:gd name="connsiteX20" fmla="*/ 3842807 w 5237175"/>
              <a:gd name="connsiteY20" fmla="*/ 4597369 h 5246088"/>
              <a:gd name="connsiteX21" fmla="*/ 3828519 w 5237175"/>
              <a:gd name="connsiteY21" fmla="*/ 4678332 h 5246088"/>
              <a:gd name="connsiteX22" fmla="*/ 3718982 w 5237175"/>
              <a:gd name="connsiteY22" fmla="*/ 4811682 h 5246088"/>
              <a:gd name="connsiteX23" fmla="*/ 3633403 w 5237175"/>
              <a:gd name="connsiteY23" fmla="*/ 4964887 h 5246088"/>
              <a:gd name="connsiteX24" fmla="*/ 3571344 w 5237175"/>
              <a:gd name="connsiteY24" fmla="*/ 5054569 h 5246088"/>
              <a:gd name="connsiteX25" fmla="*/ 3452282 w 5237175"/>
              <a:gd name="connsiteY25" fmla="*/ 5116482 h 5246088"/>
              <a:gd name="connsiteX26" fmla="*/ 3333220 w 5237175"/>
              <a:gd name="connsiteY26" fmla="*/ 5164107 h 5246088"/>
              <a:gd name="connsiteX27" fmla="*/ 3194298 w 5237175"/>
              <a:gd name="connsiteY27" fmla="*/ 5183963 h 5246088"/>
              <a:gd name="connsiteX28" fmla="*/ 2947457 w 5237175"/>
              <a:gd name="connsiteY28" fmla="*/ 5245070 h 5246088"/>
              <a:gd name="connsiteX29" fmla="*/ 2837919 w 5237175"/>
              <a:gd name="connsiteY29" fmla="*/ 5164107 h 5246088"/>
              <a:gd name="connsiteX30" fmla="*/ 2756957 w 5237175"/>
              <a:gd name="connsiteY30" fmla="*/ 4897407 h 5246088"/>
              <a:gd name="connsiteX31" fmla="*/ 2656944 w 5237175"/>
              <a:gd name="connsiteY31" fmla="*/ 4749769 h 5246088"/>
              <a:gd name="connsiteX32" fmla="*/ 2567702 w 5237175"/>
              <a:gd name="connsiteY32" fmla="*/ 4494573 h 5246088"/>
              <a:gd name="connsiteX33" fmla="*/ 2390244 w 5237175"/>
              <a:gd name="connsiteY33" fmla="*/ 4068732 h 5246088"/>
              <a:gd name="connsiteX34" fmla="*/ 2286127 w 5237175"/>
              <a:gd name="connsiteY34" fmla="*/ 3869731 h 5246088"/>
              <a:gd name="connsiteX35" fmla="*/ 2282245 w 5237175"/>
              <a:gd name="connsiteY35" fmla="*/ 3727955 h 5246088"/>
              <a:gd name="connsiteX36" fmla="*/ 2465126 w 5237175"/>
              <a:gd name="connsiteY36" fmla="*/ 3277791 h 5246088"/>
              <a:gd name="connsiteX37" fmla="*/ 2099365 w 5237175"/>
              <a:gd name="connsiteY37" fmla="*/ 2644743 h 5246088"/>
              <a:gd name="connsiteX38" fmla="*/ 2052400 w 5237175"/>
              <a:gd name="connsiteY38" fmla="*/ 2172084 h 5246088"/>
              <a:gd name="connsiteX39" fmla="*/ 1880657 w 5237175"/>
              <a:gd name="connsiteY39" fmla="*/ 2168494 h 5246088"/>
              <a:gd name="connsiteX40" fmla="*/ 1633007 w 5237175"/>
              <a:gd name="connsiteY40" fmla="*/ 1968469 h 5246088"/>
              <a:gd name="connsiteX41" fmla="*/ 1801625 w 5237175"/>
              <a:gd name="connsiteY41" fmla="*/ 2131166 h 5246088"/>
              <a:gd name="connsiteX42" fmla="*/ 1917947 w 5237175"/>
              <a:gd name="connsiteY42" fmla="*/ 2483453 h 5246088"/>
              <a:gd name="connsiteX43" fmla="*/ 1892048 w 5237175"/>
              <a:gd name="connsiteY43" fmla="*/ 3027029 h 5246088"/>
              <a:gd name="connsiteX44" fmla="*/ 1621385 w 5237175"/>
              <a:gd name="connsiteY44" fmla="*/ 3434923 h 5246088"/>
              <a:gd name="connsiteX45" fmla="*/ 1062150 w 5237175"/>
              <a:gd name="connsiteY45" fmla="*/ 3794695 h 5246088"/>
              <a:gd name="connsiteX46" fmla="*/ 744055 w 5237175"/>
              <a:gd name="connsiteY46" fmla="*/ 3953908 h 5246088"/>
              <a:gd name="connsiteX47" fmla="*/ 330528 w 5237175"/>
              <a:gd name="connsiteY47" fmla="*/ 4120476 h 5246088"/>
              <a:gd name="connsiteX48" fmla="*/ 237428 w 5237175"/>
              <a:gd name="connsiteY48" fmla="*/ 4238113 h 5246088"/>
              <a:gd name="connsiteX49" fmla="*/ 103575 w 5237175"/>
              <a:gd name="connsiteY49" fmla="*/ 4190060 h 5246088"/>
              <a:gd name="connsiteX50" fmla="*/ 2650 w 5237175"/>
              <a:gd name="connsiteY50" fmla="*/ 3348427 h 5246088"/>
              <a:gd name="connsiteX51" fmla="*/ 150932 w 5237175"/>
              <a:gd name="connsiteY51" fmla="*/ 2755301 h 5246088"/>
              <a:gd name="connsiteX52" fmla="*/ 113860 w 5237175"/>
              <a:gd name="connsiteY52" fmla="*/ 2607021 h 5246088"/>
              <a:gd name="connsiteX53" fmla="*/ 373353 w 5237175"/>
              <a:gd name="connsiteY53" fmla="*/ 2174534 h 5246088"/>
              <a:gd name="connsiteX54" fmla="*/ 360996 w 5237175"/>
              <a:gd name="connsiteY54" fmla="*/ 1952113 h 5246088"/>
              <a:gd name="connsiteX55" fmla="*/ 471215 w 5237175"/>
              <a:gd name="connsiteY55" fmla="*/ 1785049 h 5246088"/>
              <a:gd name="connsiteX0" fmla="*/ 471215 w 5237175"/>
              <a:gd name="connsiteY0" fmla="*/ 1672410 h 5133449"/>
              <a:gd name="connsiteX1" fmla="*/ 3914100 w 5237175"/>
              <a:gd name="connsiteY1" fmla="*/ 42125 h 5133449"/>
              <a:gd name="connsiteX2" fmla="*/ 4040708 w 5237175"/>
              <a:gd name="connsiteY2" fmla="*/ 520425 h 5133449"/>
              <a:gd name="connsiteX3" fmla="*/ 4209520 w 5237175"/>
              <a:gd name="connsiteY3" fmla="*/ 956524 h 5133449"/>
              <a:gd name="connsiteX4" fmla="*/ 4476805 w 5237175"/>
              <a:gd name="connsiteY4" fmla="*/ 1280080 h 5133449"/>
              <a:gd name="connsiteX5" fmla="*/ 4701888 w 5237175"/>
              <a:gd name="connsiteY5" fmla="*/ 1617705 h 5133449"/>
              <a:gd name="connsiteX6" fmla="*/ 5236461 w 5237175"/>
              <a:gd name="connsiteY6" fmla="*/ 1505163 h 5133449"/>
              <a:gd name="connsiteX7" fmla="*/ 4814430 w 5237175"/>
              <a:gd name="connsiteY7" fmla="*/ 2236683 h 5133449"/>
              <a:gd name="connsiteX8" fmla="*/ 4263662 w 5237175"/>
              <a:gd name="connsiteY8" fmla="*/ 2857934 h 5133449"/>
              <a:gd name="connsiteX9" fmla="*/ 4276194 w 5237175"/>
              <a:gd name="connsiteY9" fmla="*/ 2975018 h 5133449"/>
              <a:gd name="connsiteX10" fmla="*/ 4271432 w 5237175"/>
              <a:gd name="connsiteY10" fmla="*/ 3041693 h 5133449"/>
              <a:gd name="connsiteX11" fmla="*/ 4313854 w 5237175"/>
              <a:gd name="connsiteY11" fmla="*/ 3291760 h 5133449"/>
              <a:gd name="connsiteX12" fmla="*/ 4361919 w 5237175"/>
              <a:gd name="connsiteY12" fmla="*/ 3451267 h 5133449"/>
              <a:gd name="connsiteX13" fmla="*/ 4359940 w 5237175"/>
              <a:gd name="connsiteY13" fmla="*/ 3606891 h 5133449"/>
              <a:gd name="connsiteX14" fmla="*/ 4054994 w 5237175"/>
              <a:gd name="connsiteY14" fmla="*/ 3854908 h 5133449"/>
              <a:gd name="connsiteX15" fmla="*/ 3961283 w 5237175"/>
              <a:gd name="connsiteY15" fmla="*/ 3957704 h 5133449"/>
              <a:gd name="connsiteX16" fmla="*/ 4071407 w 5237175"/>
              <a:gd name="connsiteY16" fmla="*/ 4203743 h 5133449"/>
              <a:gd name="connsiteX17" fmla="*/ 4068842 w 5237175"/>
              <a:gd name="connsiteY17" fmla="*/ 4318702 h 5133449"/>
              <a:gd name="connsiteX18" fmla="*/ 3829912 w 5237175"/>
              <a:gd name="connsiteY18" fmla="*/ 4404207 h 5133449"/>
              <a:gd name="connsiteX19" fmla="*/ 3842807 w 5237175"/>
              <a:gd name="connsiteY19" fmla="*/ 4484730 h 5133449"/>
              <a:gd name="connsiteX20" fmla="*/ 3828519 w 5237175"/>
              <a:gd name="connsiteY20" fmla="*/ 4565693 h 5133449"/>
              <a:gd name="connsiteX21" fmla="*/ 3718982 w 5237175"/>
              <a:gd name="connsiteY21" fmla="*/ 4699043 h 5133449"/>
              <a:gd name="connsiteX22" fmla="*/ 3633403 w 5237175"/>
              <a:gd name="connsiteY22" fmla="*/ 4852248 h 5133449"/>
              <a:gd name="connsiteX23" fmla="*/ 3571344 w 5237175"/>
              <a:gd name="connsiteY23" fmla="*/ 4941930 h 5133449"/>
              <a:gd name="connsiteX24" fmla="*/ 3452282 w 5237175"/>
              <a:gd name="connsiteY24" fmla="*/ 5003843 h 5133449"/>
              <a:gd name="connsiteX25" fmla="*/ 3333220 w 5237175"/>
              <a:gd name="connsiteY25" fmla="*/ 5051468 h 5133449"/>
              <a:gd name="connsiteX26" fmla="*/ 3194298 w 5237175"/>
              <a:gd name="connsiteY26" fmla="*/ 5071324 h 5133449"/>
              <a:gd name="connsiteX27" fmla="*/ 2947457 w 5237175"/>
              <a:gd name="connsiteY27" fmla="*/ 5132431 h 5133449"/>
              <a:gd name="connsiteX28" fmla="*/ 2837919 w 5237175"/>
              <a:gd name="connsiteY28" fmla="*/ 5051468 h 5133449"/>
              <a:gd name="connsiteX29" fmla="*/ 2756957 w 5237175"/>
              <a:gd name="connsiteY29" fmla="*/ 4784768 h 5133449"/>
              <a:gd name="connsiteX30" fmla="*/ 2656944 w 5237175"/>
              <a:gd name="connsiteY30" fmla="*/ 4637130 h 5133449"/>
              <a:gd name="connsiteX31" fmla="*/ 2567702 w 5237175"/>
              <a:gd name="connsiteY31" fmla="*/ 4381934 h 5133449"/>
              <a:gd name="connsiteX32" fmla="*/ 2390244 w 5237175"/>
              <a:gd name="connsiteY32" fmla="*/ 3956093 h 5133449"/>
              <a:gd name="connsiteX33" fmla="*/ 2286127 w 5237175"/>
              <a:gd name="connsiteY33" fmla="*/ 3757092 h 5133449"/>
              <a:gd name="connsiteX34" fmla="*/ 2282245 w 5237175"/>
              <a:gd name="connsiteY34" fmla="*/ 3615316 h 5133449"/>
              <a:gd name="connsiteX35" fmla="*/ 2465126 w 5237175"/>
              <a:gd name="connsiteY35" fmla="*/ 3165152 h 5133449"/>
              <a:gd name="connsiteX36" fmla="*/ 2099365 w 5237175"/>
              <a:gd name="connsiteY36" fmla="*/ 2532104 h 5133449"/>
              <a:gd name="connsiteX37" fmla="*/ 2052400 w 5237175"/>
              <a:gd name="connsiteY37" fmla="*/ 2059445 h 5133449"/>
              <a:gd name="connsiteX38" fmla="*/ 1880657 w 5237175"/>
              <a:gd name="connsiteY38" fmla="*/ 2055855 h 5133449"/>
              <a:gd name="connsiteX39" fmla="*/ 1633007 w 5237175"/>
              <a:gd name="connsiteY39" fmla="*/ 1855830 h 5133449"/>
              <a:gd name="connsiteX40" fmla="*/ 1801625 w 5237175"/>
              <a:gd name="connsiteY40" fmla="*/ 2018527 h 5133449"/>
              <a:gd name="connsiteX41" fmla="*/ 1917947 w 5237175"/>
              <a:gd name="connsiteY41" fmla="*/ 2370814 h 5133449"/>
              <a:gd name="connsiteX42" fmla="*/ 1892048 w 5237175"/>
              <a:gd name="connsiteY42" fmla="*/ 2914390 h 5133449"/>
              <a:gd name="connsiteX43" fmla="*/ 1621385 w 5237175"/>
              <a:gd name="connsiteY43" fmla="*/ 3322284 h 5133449"/>
              <a:gd name="connsiteX44" fmla="*/ 1062150 w 5237175"/>
              <a:gd name="connsiteY44" fmla="*/ 3682056 h 5133449"/>
              <a:gd name="connsiteX45" fmla="*/ 744055 w 5237175"/>
              <a:gd name="connsiteY45" fmla="*/ 3841269 h 5133449"/>
              <a:gd name="connsiteX46" fmla="*/ 330528 w 5237175"/>
              <a:gd name="connsiteY46" fmla="*/ 4007837 h 5133449"/>
              <a:gd name="connsiteX47" fmla="*/ 237428 w 5237175"/>
              <a:gd name="connsiteY47" fmla="*/ 4125474 h 5133449"/>
              <a:gd name="connsiteX48" fmla="*/ 103575 w 5237175"/>
              <a:gd name="connsiteY48" fmla="*/ 4077421 h 5133449"/>
              <a:gd name="connsiteX49" fmla="*/ 2650 w 5237175"/>
              <a:gd name="connsiteY49" fmla="*/ 3235788 h 5133449"/>
              <a:gd name="connsiteX50" fmla="*/ 150932 w 5237175"/>
              <a:gd name="connsiteY50" fmla="*/ 2642662 h 5133449"/>
              <a:gd name="connsiteX51" fmla="*/ 113860 w 5237175"/>
              <a:gd name="connsiteY51" fmla="*/ 2494382 h 5133449"/>
              <a:gd name="connsiteX52" fmla="*/ 373353 w 5237175"/>
              <a:gd name="connsiteY52" fmla="*/ 2061895 h 5133449"/>
              <a:gd name="connsiteX53" fmla="*/ 360996 w 5237175"/>
              <a:gd name="connsiteY53" fmla="*/ 1839474 h 5133449"/>
              <a:gd name="connsiteX54" fmla="*/ 471215 w 5237175"/>
              <a:gd name="connsiteY54" fmla="*/ 1672410 h 5133449"/>
              <a:gd name="connsiteX0" fmla="*/ 471215 w 5237175"/>
              <a:gd name="connsiteY0" fmla="*/ 1173277 h 4634316"/>
              <a:gd name="connsiteX1" fmla="*/ 4040708 w 5237175"/>
              <a:gd name="connsiteY1" fmla="*/ 21292 h 4634316"/>
              <a:gd name="connsiteX2" fmla="*/ 4209520 w 5237175"/>
              <a:gd name="connsiteY2" fmla="*/ 457391 h 4634316"/>
              <a:gd name="connsiteX3" fmla="*/ 4476805 w 5237175"/>
              <a:gd name="connsiteY3" fmla="*/ 780947 h 4634316"/>
              <a:gd name="connsiteX4" fmla="*/ 4701888 w 5237175"/>
              <a:gd name="connsiteY4" fmla="*/ 1118572 h 4634316"/>
              <a:gd name="connsiteX5" fmla="*/ 5236461 w 5237175"/>
              <a:gd name="connsiteY5" fmla="*/ 1006030 h 4634316"/>
              <a:gd name="connsiteX6" fmla="*/ 4814430 w 5237175"/>
              <a:gd name="connsiteY6" fmla="*/ 1737550 h 4634316"/>
              <a:gd name="connsiteX7" fmla="*/ 4263662 w 5237175"/>
              <a:gd name="connsiteY7" fmla="*/ 2358801 h 4634316"/>
              <a:gd name="connsiteX8" fmla="*/ 4276194 w 5237175"/>
              <a:gd name="connsiteY8" fmla="*/ 2475885 h 4634316"/>
              <a:gd name="connsiteX9" fmla="*/ 4271432 w 5237175"/>
              <a:gd name="connsiteY9" fmla="*/ 2542560 h 4634316"/>
              <a:gd name="connsiteX10" fmla="*/ 4313854 w 5237175"/>
              <a:gd name="connsiteY10" fmla="*/ 2792627 h 4634316"/>
              <a:gd name="connsiteX11" fmla="*/ 4361919 w 5237175"/>
              <a:gd name="connsiteY11" fmla="*/ 2952134 h 4634316"/>
              <a:gd name="connsiteX12" fmla="*/ 4359940 w 5237175"/>
              <a:gd name="connsiteY12" fmla="*/ 3107758 h 4634316"/>
              <a:gd name="connsiteX13" fmla="*/ 4054994 w 5237175"/>
              <a:gd name="connsiteY13" fmla="*/ 3355775 h 4634316"/>
              <a:gd name="connsiteX14" fmla="*/ 3961283 w 5237175"/>
              <a:gd name="connsiteY14" fmla="*/ 3458571 h 4634316"/>
              <a:gd name="connsiteX15" fmla="*/ 4071407 w 5237175"/>
              <a:gd name="connsiteY15" fmla="*/ 3704610 h 4634316"/>
              <a:gd name="connsiteX16" fmla="*/ 4068842 w 5237175"/>
              <a:gd name="connsiteY16" fmla="*/ 3819569 h 4634316"/>
              <a:gd name="connsiteX17" fmla="*/ 3829912 w 5237175"/>
              <a:gd name="connsiteY17" fmla="*/ 3905074 h 4634316"/>
              <a:gd name="connsiteX18" fmla="*/ 3842807 w 5237175"/>
              <a:gd name="connsiteY18" fmla="*/ 3985597 h 4634316"/>
              <a:gd name="connsiteX19" fmla="*/ 3828519 w 5237175"/>
              <a:gd name="connsiteY19" fmla="*/ 4066560 h 4634316"/>
              <a:gd name="connsiteX20" fmla="*/ 3718982 w 5237175"/>
              <a:gd name="connsiteY20" fmla="*/ 4199910 h 4634316"/>
              <a:gd name="connsiteX21" fmla="*/ 3633403 w 5237175"/>
              <a:gd name="connsiteY21" fmla="*/ 4353115 h 4634316"/>
              <a:gd name="connsiteX22" fmla="*/ 3571344 w 5237175"/>
              <a:gd name="connsiteY22" fmla="*/ 4442797 h 4634316"/>
              <a:gd name="connsiteX23" fmla="*/ 3452282 w 5237175"/>
              <a:gd name="connsiteY23" fmla="*/ 4504710 h 4634316"/>
              <a:gd name="connsiteX24" fmla="*/ 3333220 w 5237175"/>
              <a:gd name="connsiteY24" fmla="*/ 4552335 h 4634316"/>
              <a:gd name="connsiteX25" fmla="*/ 3194298 w 5237175"/>
              <a:gd name="connsiteY25" fmla="*/ 4572191 h 4634316"/>
              <a:gd name="connsiteX26" fmla="*/ 2947457 w 5237175"/>
              <a:gd name="connsiteY26" fmla="*/ 4633298 h 4634316"/>
              <a:gd name="connsiteX27" fmla="*/ 2837919 w 5237175"/>
              <a:gd name="connsiteY27" fmla="*/ 4552335 h 4634316"/>
              <a:gd name="connsiteX28" fmla="*/ 2756957 w 5237175"/>
              <a:gd name="connsiteY28" fmla="*/ 4285635 h 4634316"/>
              <a:gd name="connsiteX29" fmla="*/ 2656944 w 5237175"/>
              <a:gd name="connsiteY29" fmla="*/ 4137997 h 4634316"/>
              <a:gd name="connsiteX30" fmla="*/ 2567702 w 5237175"/>
              <a:gd name="connsiteY30" fmla="*/ 3882801 h 4634316"/>
              <a:gd name="connsiteX31" fmla="*/ 2390244 w 5237175"/>
              <a:gd name="connsiteY31" fmla="*/ 3456960 h 4634316"/>
              <a:gd name="connsiteX32" fmla="*/ 2286127 w 5237175"/>
              <a:gd name="connsiteY32" fmla="*/ 3257959 h 4634316"/>
              <a:gd name="connsiteX33" fmla="*/ 2282245 w 5237175"/>
              <a:gd name="connsiteY33" fmla="*/ 3116183 h 4634316"/>
              <a:gd name="connsiteX34" fmla="*/ 2465126 w 5237175"/>
              <a:gd name="connsiteY34" fmla="*/ 2666019 h 4634316"/>
              <a:gd name="connsiteX35" fmla="*/ 2099365 w 5237175"/>
              <a:gd name="connsiteY35" fmla="*/ 2032971 h 4634316"/>
              <a:gd name="connsiteX36" fmla="*/ 2052400 w 5237175"/>
              <a:gd name="connsiteY36" fmla="*/ 1560312 h 4634316"/>
              <a:gd name="connsiteX37" fmla="*/ 1880657 w 5237175"/>
              <a:gd name="connsiteY37" fmla="*/ 1556722 h 4634316"/>
              <a:gd name="connsiteX38" fmla="*/ 1633007 w 5237175"/>
              <a:gd name="connsiteY38" fmla="*/ 1356697 h 4634316"/>
              <a:gd name="connsiteX39" fmla="*/ 1801625 w 5237175"/>
              <a:gd name="connsiteY39" fmla="*/ 1519394 h 4634316"/>
              <a:gd name="connsiteX40" fmla="*/ 1917947 w 5237175"/>
              <a:gd name="connsiteY40" fmla="*/ 1871681 h 4634316"/>
              <a:gd name="connsiteX41" fmla="*/ 1892048 w 5237175"/>
              <a:gd name="connsiteY41" fmla="*/ 2415257 h 4634316"/>
              <a:gd name="connsiteX42" fmla="*/ 1621385 w 5237175"/>
              <a:gd name="connsiteY42" fmla="*/ 2823151 h 4634316"/>
              <a:gd name="connsiteX43" fmla="*/ 1062150 w 5237175"/>
              <a:gd name="connsiteY43" fmla="*/ 3182923 h 4634316"/>
              <a:gd name="connsiteX44" fmla="*/ 744055 w 5237175"/>
              <a:gd name="connsiteY44" fmla="*/ 3342136 h 4634316"/>
              <a:gd name="connsiteX45" fmla="*/ 330528 w 5237175"/>
              <a:gd name="connsiteY45" fmla="*/ 3508704 h 4634316"/>
              <a:gd name="connsiteX46" fmla="*/ 237428 w 5237175"/>
              <a:gd name="connsiteY46" fmla="*/ 3626341 h 4634316"/>
              <a:gd name="connsiteX47" fmla="*/ 103575 w 5237175"/>
              <a:gd name="connsiteY47" fmla="*/ 3578288 h 4634316"/>
              <a:gd name="connsiteX48" fmla="*/ 2650 w 5237175"/>
              <a:gd name="connsiteY48" fmla="*/ 2736655 h 4634316"/>
              <a:gd name="connsiteX49" fmla="*/ 150932 w 5237175"/>
              <a:gd name="connsiteY49" fmla="*/ 2143529 h 4634316"/>
              <a:gd name="connsiteX50" fmla="*/ 113860 w 5237175"/>
              <a:gd name="connsiteY50" fmla="*/ 1995249 h 4634316"/>
              <a:gd name="connsiteX51" fmla="*/ 373353 w 5237175"/>
              <a:gd name="connsiteY51" fmla="*/ 1562762 h 4634316"/>
              <a:gd name="connsiteX52" fmla="*/ 360996 w 5237175"/>
              <a:gd name="connsiteY52" fmla="*/ 1340341 h 4634316"/>
              <a:gd name="connsiteX53" fmla="*/ 471215 w 5237175"/>
              <a:gd name="connsiteY53" fmla="*/ 1173277 h 4634316"/>
              <a:gd name="connsiteX0" fmla="*/ 471215 w 5237175"/>
              <a:gd name="connsiteY0" fmla="*/ 725567 h 4186606"/>
              <a:gd name="connsiteX1" fmla="*/ 4209520 w 5237175"/>
              <a:gd name="connsiteY1" fmla="*/ 9681 h 4186606"/>
              <a:gd name="connsiteX2" fmla="*/ 4476805 w 5237175"/>
              <a:gd name="connsiteY2" fmla="*/ 333237 h 4186606"/>
              <a:gd name="connsiteX3" fmla="*/ 4701888 w 5237175"/>
              <a:gd name="connsiteY3" fmla="*/ 670862 h 4186606"/>
              <a:gd name="connsiteX4" fmla="*/ 5236461 w 5237175"/>
              <a:gd name="connsiteY4" fmla="*/ 558320 h 4186606"/>
              <a:gd name="connsiteX5" fmla="*/ 4814430 w 5237175"/>
              <a:gd name="connsiteY5" fmla="*/ 1289840 h 4186606"/>
              <a:gd name="connsiteX6" fmla="*/ 4263662 w 5237175"/>
              <a:gd name="connsiteY6" fmla="*/ 1911091 h 4186606"/>
              <a:gd name="connsiteX7" fmla="*/ 4276194 w 5237175"/>
              <a:gd name="connsiteY7" fmla="*/ 2028175 h 4186606"/>
              <a:gd name="connsiteX8" fmla="*/ 4271432 w 5237175"/>
              <a:gd name="connsiteY8" fmla="*/ 2094850 h 4186606"/>
              <a:gd name="connsiteX9" fmla="*/ 4313854 w 5237175"/>
              <a:gd name="connsiteY9" fmla="*/ 2344917 h 4186606"/>
              <a:gd name="connsiteX10" fmla="*/ 4361919 w 5237175"/>
              <a:gd name="connsiteY10" fmla="*/ 2504424 h 4186606"/>
              <a:gd name="connsiteX11" fmla="*/ 4359940 w 5237175"/>
              <a:gd name="connsiteY11" fmla="*/ 2660048 h 4186606"/>
              <a:gd name="connsiteX12" fmla="*/ 4054994 w 5237175"/>
              <a:gd name="connsiteY12" fmla="*/ 2908065 h 4186606"/>
              <a:gd name="connsiteX13" fmla="*/ 3961283 w 5237175"/>
              <a:gd name="connsiteY13" fmla="*/ 3010861 h 4186606"/>
              <a:gd name="connsiteX14" fmla="*/ 4071407 w 5237175"/>
              <a:gd name="connsiteY14" fmla="*/ 3256900 h 4186606"/>
              <a:gd name="connsiteX15" fmla="*/ 4068842 w 5237175"/>
              <a:gd name="connsiteY15" fmla="*/ 3371859 h 4186606"/>
              <a:gd name="connsiteX16" fmla="*/ 3829912 w 5237175"/>
              <a:gd name="connsiteY16" fmla="*/ 3457364 h 4186606"/>
              <a:gd name="connsiteX17" fmla="*/ 3842807 w 5237175"/>
              <a:gd name="connsiteY17" fmla="*/ 3537887 h 4186606"/>
              <a:gd name="connsiteX18" fmla="*/ 3828519 w 5237175"/>
              <a:gd name="connsiteY18" fmla="*/ 3618850 h 4186606"/>
              <a:gd name="connsiteX19" fmla="*/ 3718982 w 5237175"/>
              <a:gd name="connsiteY19" fmla="*/ 3752200 h 4186606"/>
              <a:gd name="connsiteX20" fmla="*/ 3633403 w 5237175"/>
              <a:gd name="connsiteY20" fmla="*/ 3905405 h 4186606"/>
              <a:gd name="connsiteX21" fmla="*/ 3571344 w 5237175"/>
              <a:gd name="connsiteY21" fmla="*/ 3995087 h 4186606"/>
              <a:gd name="connsiteX22" fmla="*/ 3452282 w 5237175"/>
              <a:gd name="connsiteY22" fmla="*/ 4057000 h 4186606"/>
              <a:gd name="connsiteX23" fmla="*/ 3333220 w 5237175"/>
              <a:gd name="connsiteY23" fmla="*/ 4104625 h 4186606"/>
              <a:gd name="connsiteX24" fmla="*/ 3194298 w 5237175"/>
              <a:gd name="connsiteY24" fmla="*/ 4124481 h 4186606"/>
              <a:gd name="connsiteX25" fmla="*/ 2947457 w 5237175"/>
              <a:gd name="connsiteY25" fmla="*/ 4185588 h 4186606"/>
              <a:gd name="connsiteX26" fmla="*/ 2837919 w 5237175"/>
              <a:gd name="connsiteY26" fmla="*/ 4104625 h 4186606"/>
              <a:gd name="connsiteX27" fmla="*/ 2756957 w 5237175"/>
              <a:gd name="connsiteY27" fmla="*/ 3837925 h 4186606"/>
              <a:gd name="connsiteX28" fmla="*/ 2656944 w 5237175"/>
              <a:gd name="connsiteY28" fmla="*/ 3690287 h 4186606"/>
              <a:gd name="connsiteX29" fmla="*/ 2567702 w 5237175"/>
              <a:gd name="connsiteY29" fmla="*/ 3435091 h 4186606"/>
              <a:gd name="connsiteX30" fmla="*/ 2390244 w 5237175"/>
              <a:gd name="connsiteY30" fmla="*/ 3009250 h 4186606"/>
              <a:gd name="connsiteX31" fmla="*/ 2286127 w 5237175"/>
              <a:gd name="connsiteY31" fmla="*/ 2810249 h 4186606"/>
              <a:gd name="connsiteX32" fmla="*/ 2282245 w 5237175"/>
              <a:gd name="connsiteY32" fmla="*/ 2668473 h 4186606"/>
              <a:gd name="connsiteX33" fmla="*/ 2465126 w 5237175"/>
              <a:gd name="connsiteY33" fmla="*/ 2218309 h 4186606"/>
              <a:gd name="connsiteX34" fmla="*/ 2099365 w 5237175"/>
              <a:gd name="connsiteY34" fmla="*/ 1585261 h 4186606"/>
              <a:gd name="connsiteX35" fmla="*/ 2052400 w 5237175"/>
              <a:gd name="connsiteY35" fmla="*/ 1112602 h 4186606"/>
              <a:gd name="connsiteX36" fmla="*/ 1880657 w 5237175"/>
              <a:gd name="connsiteY36" fmla="*/ 1109012 h 4186606"/>
              <a:gd name="connsiteX37" fmla="*/ 1633007 w 5237175"/>
              <a:gd name="connsiteY37" fmla="*/ 908987 h 4186606"/>
              <a:gd name="connsiteX38" fmla="*/ 1801625 w 5237175"/>
              <a:gd name="connsiteY38" fmla="*/ 1071684 h 4186606"/>
              <a:gd name="connsiteX39" fmla="*/ 1917947 w 5237175"/>
              <a:gd name="connsiteY39" fmla="*/ 1423971 h 4186606"/>
              <a:gd name="connsiteX40" fmla="*/ 1892048 w 5237175"/>
              <a:gd name="connsiteY40" fmla="*/ 1967547 h 4186606"/>
              <a:gd name="connsiteX41" fmla="*/ 1621385 w 5237175"/>
              <a:gd name="connsiteY41" fmla="*/ 2375441 h 4186606"/>
              <a:gd name="connsiteX42" fmla="*/ 1062150 w 5237175"/>
              <a:gd name="connsiteY42" fmla="*/ 2735213 h 4186606"/>
              <a:gd name="connsiteX43" fmla="*/ 744055 w 5237175"/>
              <a:gd name="connsiteY43" fmla="*/ 2894426 h 4186606"/>
              <a:gd name="connsiteX44" fmla="*/ 330528 w 5237175"/>
              <a:gd name="connsiteY44" fmla="*/ 3060994 h 4186606"/>
              <a:gd name="connsiteX45" fmla="*/ 237428 w 5237175"/>
              <a:gd name="connsiteY45" fmla="*/ 3178631 h 4186606"/>
              <a:gd name="connsiteX46" fmla="*/ 103575 w 5237175"/>
              <a:gd name="connsiteY46" fmla="*/ 3130578 h 4186606"/>
              <a:gd name="connsiteX47" fmla="*/ 2650 w 5237175"/>
              <a:gd name="connsiteY47" fmla="*/ 2288945 h 4186606"/>
              <a:gd name="connsiteX48" fmla="*/ 150932 w 5237175"/>
              <a:gd name="connsiteY48" fmla="*/ 1695819 h 4186606"/>
              <a:gd name="connsiteX49" fmla="*/ 113860 w 5237175"/>
              <a:gd name="connsiteY49" fmla="*/ 1547539 h 4186606"/>
              <a:gd name="connsiteX50" fmla="*/ 373353 w 5237175"/>
              <a:gd name="connsiteY50" fmla="*/ 1115052 h 4186606"/>
              <a:gd name="connsiteX51" fmla="*/ 360996 w 5237175"/>
              <a:gd name="connsiteY51" fmla="*/ 892631 h 4186606"/>
              <a:gd name="connsiteX52" fmla="*/ 471215 w 5237175"/>
              <a:gd name="connsiteY52" fmla="*/ 725567 h 4186606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276194 w 5237175"/>
              <a:gd name="connsiteY6" fmla="*/ 1695179 h 3853610"/>
              <a:gd name="connsiteX7" fmla="*/ 4271432 w 5237175"/>
              <a:gd name="connsiteY7" fmla="*/ 1761854 h 3853610"/>
              <a:gd name="connsiteX8" fmla="*/ 4313854 w 5237175"/>
              <a:gd name="connsiteY8" fmla="*/ 2011921 h 3853610"/>
              <a:gd name="connsiteX9" fmla="*/ 4361919 w 5237175"/>
              <a:gd name="connsiteY9" fmla="*/ 2171428 h 3853610"/>
              <a:gd name="connsiteX10" fmla="*/ 4359940 w 5237175"/>
              <a:gd name="connsiteY10" fmla="*/ 2327052 h 3853610"/>
              <a:gd name="connsiteX11" fmla="*/ 4054994 w 5237175"/>
              <a:gd name="connsiteY11" fmla="*/ 2575069 h 3853610"/>
              <a:gd name="connsiteX12" fmla="*/ 3961283 w 5237175"/>
              <a:gd name="connsiteY12" fmla="*/ 2677865 h 3853610"/>
              <a:gd name="connsiteX13" fmla="*/ 4071407 w 5237175"/>
              <a:gd name="connsiteY13" fmla="*/ 2923904 h 3853610"/>
              <a:gd name="connsiteX14" fmla="*/ 4068842 w 5237175"/>
              <a:gd name="connsiteY14" fmla="*/ 3038863 h 3853610"/>
              <a:gd name="connsiteX15" fmla="*/ 3829912 w 5237175"/>
              <a:gd name="connsiteY15" fmla="*/ 3124368 h 3853610"/>
              <a:gd name="connsiteX16" fmla="*/ 3842807 w 5237175"/>
              <a:gd name="connsiteY16" fmla="*/ 3204891 h 3853610"/>
              <a:gd name="connsiteX17" fmla="*/ 3828519 w 5237175"/>
              <a:gd name="connsiteY17" fmla="*/ 3285854 h 3853610"/>
              <a:gd name="connsiteX18" fmla="*/ 3718982 w 5237175"/>
              <a:gd name="connsiteY18" fmla="*/ 3419204 h 3853610"/>
              <a:gd name="connsiteX19" fmla="*/ 3633403 w 5237175"/>
              <a:gd name="connsiteY19" fmla="*/ 3572409 h 3853610"/>
              <a:gd name="connsiteX20" fmla="*/ 3571344 w 5237175"/>
              <a:gd name="connsiteY20" fmla="*/ 3662091 h 3853610"/>
              <a:gd name="connsiteX21" fmla="*/ 3452282 w 5237175"/>
              <a:gd name="connsiteY21" fmla="*/ 3724004 h 3853610"/>
              <a:gd name="connsiteX22" fmla="*/ 3333220 w 5237175"/>
              <a:gd name="connsiteY22" fmla="*/ 3771629 h 3853610"/>
              <a:gd name="connsiteX23" fmla="*/ 3194298 w 5237175"/>
              <a:gd name="connsiteY23" fmla="*/ 3791485 h 3853610"/>
              <a:gd name="connsiteX24" fmla="*/ 2947457 w 5237175"/>
              <a:gd name="connsiteY24" fmla="*/ 3852592 h 3853610"/>
              <a:gd name="connsiteX25" fmla="*/ 2837919 w 5237175"/>
              <a:gd name="connsiteY25" fmla="*/ 3771629 h 3853610"/>
              <a:gd name="connsiteX26" fmla="*/ 2756957 w 5237175"/>
              <a:gd name="connsiteY26" fmla="*/ 3504929 h 3853610"/>
              <a:gd name="connsiteX27" fmla="*/ 2656944 w 5237175"/>
              <a:gd name="connsiteY27" fmla="*/ 3357291 h 3853610"/>
              <a:gd name="connsiteX28" fmla="*/ 2567702 w 5237175"/>
              <a:gd name="connsiteY28" fmla="*/ 3102095 h 3853610"/>
              <a:gd name="connsiteX29" fmla="*/ 2390244 w 5237175"/>
              <a:gd name="connsiteY29" fmla="*/ 2676254 h 3853610"/>
              <a:gd name="connsiteX30" fmla="*/ 2286127 w 5237175"/>
              <a:gd name="connsiteY30" fmla="*/ 2477253 h 3853610"/>
              <a:gd name="connsiteX31" fmla="*/ 2282245 w 5237175"/>
              <a:gd name="connsiteY31" fmla="*/ 2335477 h 3853610"/>
              <a:gd name="connsiteX32" fmla="*/ 2465126 w 5237175"/>
              <a:gd name="connsiteY32" fmla="*/ 1885313 h 3853610"/>
              <a:gd name="connsiteX33" fmla="*/ 2099365 w 5237175"/>
              <a:gd name="connsiteY33" fmla="*/ 1252265 h 3853610"/>
              <a:gd name="connsiteX34" fmla="*/ 2052400 w 5237175"/>
              <a:gd name="connsiteY34" fmla="*/ 779606 h 3853610"/>
              <a:gd name="connsiteX35" fmla="*/ 1880657 w 5237175"/>
              <a:gd name="connsiteY35" fmla="*/ 776016 h 3853610"/>
              <a:gd name="connsiteX36" fmla="*/ 1633007 w 5237175"/>
              <a:gd name="connsiteY36" fmla="*/ 575991 h 3853610"/>
              <a:gd name="connsiteX37" fmla="*/ 1801625 w 5237175"/>
              <a:gd name="connsiteY37" fmla="*/ 738688 h 3853610"/>
              <a:gd name="connsiteX38" fmla="*/ 1917947 w 5237175"/>
              <a:gd name="connsiteY38" fmla="*/ 1090975 h 3853610"/>
              <a:gd name="connsiteX39" fmla="*/ 1892048 w 5237175"/>
              <a:gd name="connsiteY39" fmla="*/ 1634551 h 3853610"/>
              <a:gd name="connsiteX40" fmla="*/ 1621385 w 5237175"/>
              <a:gd name="connsiteY40" fmla="*/ 2042445 h 3853610"/>
              <a:gd name="connsiteX41" fmla="*/ 1062150 w 5237175"/>
              <a:gd name="connsiteY41" fmla="*/ 2402217 h 3853610"/>
              <a:gd name="connsiteX42" fmla="*/ 744055 w 5237175"/>
              <a:gd name="connsiteY42" fmla="*/ 2561430 h 3853610"/>
              <a:gd name="connsiteX43" fmla="*/ 330528 w 5237175"/>
              <a:gd name="connsiteY43" fmla="*/ 2727998 h 3853610"/>
              <a:gd name="connsiteX44" fmla="*/ 237428 w 5237175"/>
              <a:gd name="connsiteY44" fmla="*/ 2845635 h 3853610"/>
              <a:gd name="connsiteX45" fmla="*/ 103575 w 5237175"/>
              <a:gd name="connsiteY45" fmla="*/ 2797582 h 3853610"/>
              <a:gd name="connsiteX46" fmla="*/ 2650 w 5237175"/>
              <a:gd name="connsiteY46" fmla="*/ 1955949 h 3853610"/>
              <a:gd name="connsiteX47" fmla="*/ 150932 w 5237175"/>
              <a:gd name="connsiteY47" fmla="*/ 1362823 h 3853610"/>
              <a:gd name="connsiteX48" fmla="*/ 113860 w 5237175"/>
              <a:gd name="connsiteY48" fmla="*/ 1214543 h 3853610"/>
              <a:gd name="connsiteX49" fmla="*/ 373353 w 5237175"/>
              <a:gd name="connsiteY49" fmla="*/ 782056 h 3853610"/>
              <a:gd name="connsiteX50" fmla="*/ 360996 w 5237175"/>
              <a:gd name="connsiteY50" fmla="*/ 559635 h 3853610"/>
              <a:gd name="connsiteX51" fmla="*/ 471215 w 5237175"/>
              <a:gd name="connsiteY51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276194 w 5237175"/>
              <a:gd name="connsiteY6" fmla="*/ 1695179 h 3853610"/>
              <a:gd name="connsiteX7" fmla="*/ 4271432 w 5237175"/>
              <a:gd name="connsiteY7" fmla="*/ 1761854 h 3853610"/>
              <a:gd name="connsiteX8" fmla="*/ 4313854 w 5237175"/>
              <a:gd name="connsiteY8" fmla="*/ 2011921 h 3853610"/>
              <a:gd name="connsiteX9" fmla="*/ 4361919 w 5237175"/>
              <a:gd name="connsiteY9" fmla="*/ 2171428 h 3853610"/>
              <a:gd name="connsiteX10" fmla="*/ 4359940 w 5237175"/>
              <a:gd name="connsiteY10" fmla="*/ 2327052 h 3853610"/>
              <a:gd name="connsiteX11" fmla="*/ 4054994 w 5237175"/>
              <a:gd name="connsiteY11" fmla="*/ 2575069 h 3853610"/>
              <a:gd name="connsiteX12" fmla="*/ 3961283 w 5237175"/>
              <a:gd name="connsiteY12" fmla="*/ 2677865 h 3853610"/>
              <a:gd name="connsiteX13" fmla="*/ 4071407 w 5237175"/>
              <a:gd name="connsiteY13" fmla="*/ 2923904 h 3853610"/>
              <a:gd name="connsiteX14" fmla="*/ 4068842 w 5237175"/>
              <a:gd name="connsiteY14" fmla="*/ 3038863 h 3853610"/>
              <a:gd name="connsiteX15" fmla="*/ 3829912 w 5237175"/>
              <a:gd name="connsiteY15" fmla="*/ 3124368 h 3853610"/>
              <a:gd name="connsiteX16" fmla="*/ 3842807 w 5237175"/>
              <a:gd name="connsiteY16" fmla="*/ 3204891 h 3853610"/>
              <a:gd name="connsiteX17" fmla="*/ 3828519 w 5237175"/>
              <a:gd name="connsiteY17" fmla="*/ 3285854 h 3853610"/>
              <a:gd name="connsiteX18" fmla="*/ 3718982 w 5237175"/>
              <a:gd name="connsiteY18" fmla="*/ 3419204 h 3853610"/>
              <a:gd name="connsiteX19" fmla="*/ 3633403 w 5237175"/>
              <a:gd name="connsiteY19" fmla="*/ 3572409 h 3853610"/>
              <a:gd name="connsiteX20" fmla="*/ 3452282 w 5237175"/>
              <a:gd name="connsiteY20" fmla="*/ 3724004 h 3853610"/>
              <a:gd name="connsiteX21" fmla="*/ 3333220 w 5237175"/>
              <a:gd name="connsiteY21" fmla="*/ 3771629 h 3853610"/>
              <a:gd name="connsiteX22" fmla="*/ 3194298 w 5237175"/>
              <a:gd name="connsiteY22" fmla="*/ 3791485 h 3853610"/>
              <a:gd name="connsiteX23" fmla="*/ 2947457 w 5237175"/>
              <a:gd name="connsiteY23" fmla="*/ 3852592 h 3853610"/>
              <a:gd name="connsiteX24" fmla="*/ 2837919 w 5237175"/>
              <a:gd name="connsiteY24" fmla="*/ 3771629 h 3853610"/>
              <a:gd name="connsiteX25" fmla="*/ 2756957 w 5237175"/>
              <a:gd name="connsiteY25" fmla="*/ 3504929 h 3853610"/>
              <a:gd name="connsiteX26" fmla="*/ 2656944 w 5237175"/>
              <a:gd name="connsiteY26" fmla="*/ 3357291 h 3853610"/>
              <a:gd name="connsiteX27" fmla="*/ 2567702 w 5237175"/>
              <a:gd name="connsiteY27" fmla="*/ 3102095 h 3853610"/>
              <a:gd name="connsiteX28" fmla="*/ 2390244 w 5237175"/>
              <a:gd name="connsiteY28" fmla="*/ 2676254 h 3853610"/>
              <a:gd name="connsiteX29" fmla="*/ 2286127 w 5237175"/>
              <a:gd name="connsiteY29" fmla="*/ 2477253 h 3853610"/>
              <a:gd name="connsiteX30" fmla="*/ 2282245 w 5237175"/>
              <a:gd name="connsiteY30" fmla="*/ 2335477 h 3853610"/>
              <a:gd name="connsiteX31" fmla="*/ 2465126 w 5237175"/>
              <a:gd name="connsiteY31" fmla="*/ 1885313 h 3853610"/>
              <a:gd name="connsiteX32" fmla="*/ 2099365 w 5237175"/>
              <a:gd name="connsiteY32" fmla="*/ 1252265 h 3853610"/>
              <a:gd name="connsiteX33" fmla="*/ 2052400 w 5237175"/>
              <a:gd name="connsiteY33" fmla="*/ 779606 h 3853610"/>
              <a:gd name="connsiteX34" fmla="*/ 1880657 w 5237175"/>
              <a:gd name="connsiteY34" fmla="*/ 776016 h 3853610"/>
              <a:gd name="connsiteX35" fmla="*/ 1633007 w 5237175"/>
              <a:gd name="connsiteY35" fmla="*/ 575991 h 3853610"/>
              <a:gd name="connsiteX36" fmla="*/ 1801625 w 5237175"/>
              <a:gd name="connsiteY36" fmla="*/ 738688 h 3853610"/>
              <a:gd name="connsiteX37" fmla="*/ 1917947 w 5237175"/>
              <a:gd name="connsiteY37" fmla="*/ 1090975 h 3853610"/>
              <a:gd name="connsiteX38" fmla="*/ 1892048 w 5237175"/>
              <a:gd name="connsiteY38" fmla="*/ 1634551 h 3853610"/>
              <a:gd name="connsiteX39" fmla="*/ 1621385 w 5237175"/>
              <a:gd name="connsiteY39" fmla="*/ 2042445 h 3853610"/>
              <a:gd name="connsiteX40" fmla="*/ 1062150 w 5237175"/>
              <a:gd name="connsiteY40" fmla="*/ 2402217 h 3853610"/>
              <a:gd name="connsiteX41" fmla="*/ 744055 w 5237175"/>
              <a:gd name="connsiteY41" fmla="*/ 2561430 h 3853610"/>
              <a:gd name="connsiteX42" fmla="*/ 330528 w 5237175"/>
              <a:gd name="connsiteY42" fmla="*/ 2727998 h 3853610"/>
              <a:gd name="connsiteX43" fmla="*/ 237428 w 5237175"/>
              <a:gd name="connsiteY43" fmla="*/ 2845635 h 3853610"/>
              <a:gd name="connsiteX44" fmla="*/ 103575 w 5237175"/>
              <a:gd name="connsiteY44" fmla="*/ 2797582 h 3853610"/>
              <a:gd name="connsiteX45" fmla="*/ 2650 w 5237175"/>
              <a:gd name="connsiteY45" fmla="*/ 1955949 h 3853610"/>
              <a:gd name="connsiteX46" fmla="*/ 150932 w 5237175"/>
              <a:gd name="connsiteY46" fmla="*/ 1362823 h 3853610"/>
              <a:gd name="connsiteX47" fmla="*/ 113860 w 5237175"/>
              <a:gd name="connsiteY47" fmla="*/ 1214543 h 3853610"/>
              <a:gd name="connsiteX48" fmla="*/ 373353 w 5237175"/>
              <a:gd name="connsiteY48" fmla="*/ 782056 h 3853610"/>
              <a:gd name="connsiteX49" fmla="*/ 360996 w 5237175"/>
              <a:gd name="connsiteY49" fmla="*/ 559635 h 3853610"/>
              <a:gd name="connsiteX50" fmla="*/ 471215 w 5237175"/>
              <a:gd name="connsiteY50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276194 w 5237175"/>
              <a:gd name="connsiteY6" fmla="*/ 1695179 h 3853610"/>
              <a:gd name="connsiteX7" fmla="*/ 4271432 w 5237175"/>
              <a:gd name="connsiteY7" fmla="*/ 1761854 h 3853610"/>
              <a:gd name="connsiteX8" fmla="*/ 4313854 w 5237175"/>
              <a:gd name="connsiteY8" fmla="*/ 2011921 h 3853610"/>
              <a:gd name="connsiteX9" fmla="*/ 4361919 w 5237175"/>
              <a:gd name="connsiteY9" fmla="*/ 2171428 h 3853610"/>
              <a:gd name="connsiteX10" fmla="*/ 4359940 w 5237175"/>
              <a:gd name="connsiteY10" fmla="*/ 2327052 h 3853610"/>
              <a:gd name="connsiteX11" fmla="*/ 4054994 w 5237175"/>
              <a:gd name="connsiteY11" fmla="*/ 2575069 h 3853610"/>
              <a:gd name="connsiteX12" fmla="*/ 3961283 w 5237175"/>
              <a:gd name="connsiteY12" fmla="*/ 2677865 h 3853610"/>
              <a:gd name="connsiteX13" fmla="*/ 4071407 w 5237175"/>
              <a:gd name="connsiteY13" fmla="*/ 2923904 h 3853610"/>
              <a:gd name="connsiteX14" fmla="*/ 4068842 w 5237175"/>
              <a:gd name="connsiteY14" fmla="*/ 3038863 h 3853610"/>
              <a:gd name="connsiteX15" fmla="*/ 3829912 w 5237175"/>
              <a:gd name="connsiteY15" fmla="*/ 3124368 h 3853610"/>
              <a:gd name="connsiteX16" fmla="*/ 3842807 w 5237175"/>
              <a:gd name="connsiteY16" fmla="*/ 3204891 h 3853610"/>
              <a:gd name="connsiteX17" fmla="*/ 3828519 w 5237175"/>
              <a:gd name="connsiteY17" fmla="*/ 3285854 h 3853610"/>
              <a:gd name="connsiteX18" fmla="*/ 3633403 w 5237175"/>
              <a:gd name="connsiteY18" fmla="*/ 3572409 h 3853610"/>
              <a:gd name="connsiteX19" fmla="*/ 3452282 w 5237175"/>
              <a:gd name="connsiteY19" fmla="*/ 3724004 h 3853610"/>
              <a:gd name="connsiteX20" fmla="*/ 3333220 w 5237175"/>
              <a:gd name="connsiteY20" fmla="*/ 3771629 h 3853610"/>
              <a:gd name="connsiteX21" fmla="*/ 3194298 w 5237175"/>
              <a:gd name="connsiteY21" fmla="*/ 3791485 h 3853610"/>
              <a:gd name="connsiteX22" fmla="*/ 2947457 w 5237175"/>
              <a:gd name="connsiteY22" fmla="*/ 3852592 h 3853610"/>
              <a:gd name="connsiteX23" fmla="*/ 2837919 w 5237175"/>
              <a:gd name="connsiteY23" fmla="*/ 3771629 h 3853610"/>
              <a:gd name="connsiteX24" fmla="*/ 2756957 w 5237175"/>
              <a:gd name="connsiteY24" fmla="*/ 3504929 h 3853610"/>
              <a:gd name="connsiteX25" fmla="*/ 2656944 w 5237175"/>
              <a:gd name="connsiteY25" fmla="*/ 3357291 h 3853610"/>
              <a:gd name="connsiteX26" fmla="*/ 2567702 w 5237175"/>
              <a:gd name="connsiteY26" fmla="*/ 3102095 h 3853610"/>
              <a:gd name="connsiteX27" fmla="*/ 2390244 w 5237175"/>
              <a:gd name="connsiteY27" fmla="*/ 2676254 h 3853610"/>
              <a:gd name="connsiteX28" fmla="*/ 2286127 w 5237175"/>
              <a:gd name="connsiteY28" fmla="*/ 2477253 h 3853610"/>
              <a:gd name="connsiteX29" fmla="*/ 2282245 w 5237175"/>
              <a:gd name="connsiteY29" fmla="*/ 2335477 h 3853610"/>
              <a:gd name="connsiteX30" fmla="*/ 2465126 w 5237175"/>
              <a:gd name="connsiteY30" fmla="*/ 1885313 h 3853610"/>
              <a:gd name="connsiteX31" fmla="*/ 2099365 w 5237175"/>
              <a:gd name="connsiteY31" fmla="*/ 1252265 h 3853610"/>
              <a:gd name="connsiteX32" fmla="*/ 2052400 w 5237175"/>
              <a:gd name="connsiteY32" fmla="*/ 779606 h 3853610"/>
              <a:gd name="connsiteX33" fmla="*/ 1880657 w 5237175"/>
              <a:gd name="connsiteY33" fmla="*/ 776016 h 3853610"/>
              <a:gd name="connsiteX34" fmla="*/ 1633007 w 5237175"/>
              <a:gd name="connsiteY34" fmla="*/ 575991 h 3853610"/>
              <a:gd name="connsiteX35" fmla="*/ 1801625 w 5237175"/>
              <a:gd name="connsiteY35" fmla="*/ 738688 h 3853610"/>
              <a:gd name="connsiteX36" fmla="*/ 1917947 w 5237175"/>
              <a:gd name="connsiteY36" fmla="*/ 1090975 h 3853610"/>
              <a:gd name="connsiteX37" fmla="*/ 1892048 w 5237175"/>
              <a:gd name="connsiteY37" fmla="*/ 1634551 h 3853610"/>
              <a:gd name="connsiteX38" fmla="*/ 1621385 w 5237175"/>
              <a:gd name="connsiteY38" fmla="*/ 2042445 h 3853610"/>
              <a:gd name="connsiteX39" fmla="*/ 1062150 w 5237175"/>
              <a:gd name="connsiteY39" fmla="*/ 2402217 h 3853610"/>
              <a:gd name="connsiteX40" fmla="*/ 744055 w 5237175"/>
              <a:gd name="connsiteY40" fmla="*/ 2561430 h 3853610"/>
              <a:gd name="connsiteX41" fmla="*/ 330528 w 5237175"/>
              <a:gd name="connsiteY41" fmla="*/ 2727998 h 3853610"/>
              <a:gd name="connsiteX42" fmla="*/ 237428 w 5237175"/>
              <a:gd name="connsiteY42" fmla="*/ 2845635 h 3853610"/>
              <a:gd name="connsiteX43" fmla="*/ 103575 w 5237175"/>
              <a:gd name="connsiteY43" fmla="*/ 2797582 h 3853610"/>
              <a:gd name="connsiteX44" fmla="*/ 2650 w 5237175"/>
              <a:gd name="connsiteY44" fmla="*/ 1955949 h 3853610"/>
              <a:gd name="connsiteX45" fmla="*/ 150932 w 5237175"/>
              <a:gd name="connsiteY45" fmla="*/ 1362823 h 3853610"/>
              <a:gd name="connsiteX46" fmla="*/ 113860 w 5237175"/>
              <a:gd name="connsiteY46" fmla="*/ 1214543 h 3853610"/>
              <a:gd name="connsiteX47" fmla="*/ 373353 w 5237175"/>
              <a:gd name="connsiteY47" fmla="*/ 782056 h 3853610"/>
              <a:gd name="connsiteX48" fmla="*/ 360996 w 5237175"/>
              <a:gd name="connsiteY48" fmla="*/ 559635 h 3853610"/>
              <a:gd name="connsiteX49" fmla="*/ 471215 w 5237175"/>
              <a:gd name="connsiteY49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276194 w 5237175"/>
              <a:gd name="connsiteY6" fmla="*/ 1695179 h 3853610"/>
              <a:gd name="connsiteX7" fmla="*/ 4313854 w 5237175"/>
              <a:gd name="connsiteY7" fmla="*/ 2011921 h 3853610"/>
              <a:gd name="connsiteX8" fmla="*/ 4361919 w 5237175"/>
              <a:gd name="connsiteY8" fmla="*/ 2171428 h 3853610"/>
              <a:gd name="connsiteX9" fmla="*/ 4359940 w 5237175"/>
              <a:gd name="connsiteY9" fmla="*/ 2327052 h 3853610"/>
              <a:gd name="connsiteX10" fmla="*/ 4054994 w 5237175"/>
              <a:gd name="connsiteY10" fmla="*/ 2575069 h 3853610"/>
              <a:gd name="connsiteX11" fmla="*/ 3961283 w 5237175"/>
              <a:gd name="connsiteY11" fmla="*/ 2677865 h 3853610"/>
              <a:gd name="connsiteX12" fmla="*/ 4071407 w 5237175"/>
              <a:gd name="connsiteY12" fmla="*/ 2923904 h 3853610"/>
              <a:gd name="connsiteX13" fmla="*/ 4068842 w 5237175"/>
              <a:gd name="connsiteY13" fmla="*/ 3038863 h 3853610"/>
              <a:gd name="connsiteX14" fmla="*/ 3829912 w 5237175"/>
              <a:gd name="connsiteY14" fmla="*/ 3124368 h 3853610"/>
              <a:gd name="connsiteX15" fmla="*/ 3842807 w 5237175"/>
              <a:gd name="connsiteY15" fmla="*/ 3204891 h 3853610"/>
              <a:gd name="connsiteX16" fmla="*/ 3828519 w 5237175"/>
              <a:gd name="connsiteY16" fmla="*/ 3285854 h 3853610"/>
              <a:gd name="connsiteX17" fmla="*/ 3633403 w 5237175"/>
              <a:gd name="connsiteY17" fmla="*/ 3572409 h 3853610"/>
              <a:gd name="connsiteX18" fmla="*/ 3452282 w 5237175"/>
              <a:gd name="connsiteY18" fmla="*/ 3724004 h 3853610"/>
              <a:gd name="connsiteX19" fmla="*/ 3333220 w 5237175"/>
              <a:gd name="connsiteY19" fmla="*/ 3771629 h 3853610"/>
              <a:gd name="connsiteX20" fmla="*/ 3194298 w 5237175"/>
              <a:gd name="connsiteY20" fmla="*/ 3791485 h 3853610"/>
              <a:gd name="connsiteX21" fmla="*/ 2947457 w 5237175"/>
              <a:gd name="connsiteY21" fmla="*/ 3852592 h 3853610"/>
              <a:gd name="connsiteX22" fmla="*/ 2837919 w 5237175"/>
              <a:gd name="connsiteY22" fmla="*/ 3771629 h 3853610"/>
              <a:gd name="connsiteX23" fmla="*/ 2756957 w 5237175"/>
              <a:gd name="connsiteY23" fmla="*/ 3504929 h 3853610"/>
              <a:gd name="connsiteX24" fmla="*/ 2656944 w 5237175"/>
              <a:gd name="connsiteY24" fmla="*/ 3357291 h 3853610"/>
              <a:gd name="connsiteX25" fmla="*/ 2567702 w 5237175"/>
              <a:gd name="connsiteY25" fmla="*/ 3102095 h 3853610"/>
              <a:gd name="connsiteX26" fmla="*/ 2390244 w 5237175"/>
              <a:gd name="connsiteY26" fmla="*/ 2676254 h 3853610"/>
              <a:gd name="connsiteX27" fmla="*/ 2286127 w 5237175"/>
              <a:gd name="connsiteY27" fmla="*/ 2477253 h 3853610"/>
              <a:gd name="connsiteX28" fmla="*/ 2282245 w 5237175"/>
              <a:gd name="connsiteY28" fmla="*/ 2335477 h 3853610"/>
              <a:gd name="connsiteX29" fmla="*/ 2465126 w 5237175"/>
              <a:gd name="connsiteY29" fmla="*/ 1885313 h 3853610"/>
              <a:gd name="connsiteX30" fmla="*/ 2099365 w 5237175"/>
              <a:gd name="connsiteY30" fmla="*/ 1252265 h 3853610"/>
              <a:gd name="connsiteX31" fmla="*/ 2052400 w 5237175"/>
              <a:gd name="connsiteY31" fmla="*/ 779606 h 3853610"/>
              <a:gd name="connsiteX32" fmla="*/ 1880657 w 5237175"/>
              <a:gd name="connsiteY32" fmla="*/ 776016 h 3853610"/>
              <a:gd name="connsiteX33" fmla="*/ 1633007 w 5237175"/>
              <a:gd name="connsiteY33" fmla="*/ 575991 h 3853610"/>
              <a:gd name="connsiteX34" fmla="*/ 1801625 w 5237175"/>
              <a:gd name="connsiteY34" fmla="*/ 738688 h 3853610"/>
              <a:gd name="connsiteX35" fmla="*/ 1917947 w 5237175"/>
              <a:gd name="connsiteY35" fmla="*/ 1090975 h 3853610"/>
              <a:gd name="connsiteX36" fmla="*/ 1892048 w 5237175"/>
              <a:gd name="connsiteY36" fmla="*/ 1634551 h 3853610"/>
              <a:gd name="connsiteX37" fmla="*/ 1621385 w 5237175"/>
              <a:gd name="connsiteY37" fmla="*/ 2042445 h 3853610"/>
              <a:gd name="connsiteX38" fmla="*/ 1062150 w 5237175"/>
              <a:gd name="connsiteY38" fmla="*/ 2402217 h 3853610"/>
              <a:gd name="connsiteX39" fmla="*/ 744055 w 5237175"/>
              <a:gd name="connsiteY39" fmla="*/ 2561430 h 3853610"/>
              <a:gd name="connsiteX40" fmla="*/ 330528 w 5237175"/>
              <a:gd name="connsiteY40" fmla="*/ 2727998 h 3853610"/>
              <a:gd name="connsiteX41" fmla="*/ 237428 w 5237175"/>
              <a:gd name="connsiteY41" fmla="*/ 2845635 h 3853610"/>
              <a:gd name="connsiteX42" fmla="*/ 103575 w 5237175"/>
              <a:gd name="connsiteY42" fmla="*/ 2797582 h 3853610"/>
              <a:gd name="connsiteX43" fmla="*/ 2650 w 5237175"/>
              <a:gd name="connsiteY43" fmla="*/ 1955949 h 3853610"/>
              <a:gd name="connsiteX44" fmla="*/ 150932 w 5237175"/>
              <a:gd name="connsiteY44" fmla="*/ 1362823 h 3853610"/>
              <a:gd name="connsiteX45" fmla="*/ 113860 w 5237175"/>
              <a:gd name="connsiteY45" fmla="*/ 1214543 h 3853610"/>
              <a:gd name="connsiteX46" fmla="*/ 373353 w 5237175"/>
              <a:gd name="connsiteY46" fmla="*/ 782056 h 3853610"/>
              <a:gd name="connsiteX47" fmla="*/ 360996 w 5237175"/>
              <a:gd name="connsiteY47" fmla="*/ 559635 h 3853610"/>
              <a:gd name="connsiteX48" fmla="*/ 471215 w 5237175"/>
              <a:gd name="connsiteY48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13854 w 5237175"/>
              <a:gd name="connsiteY6" fmla="*/ 2011921 h 3853610"/>
              <a:gd name="connsiteX7" fmla="*/ 4361919 w 5237175"/>
              <a:gd name="connsiteY7" fmla="*/ 2171428 h 3853610"/>
              <a:gd name="connsiteX8" fmla="*/ 4359940 w 5237175"/>
              <a:gd name="connsiteY8" fmla="*/ 2327052 h 3853610"/>
              <a:gd name="connsiteX9" fmla="*/ 4054994 w 5237175"/>
              <a:gd name="connsiteY9" fmla="*/ 2575069 h 3853610"/>
              <a:gd name="connsiteX10" fmla="*/ 3961283 w 5237175"/>
              <a:gd name="connsiteY10" fmla="*/ 2677865 h 3853610"/>
              <a:gd name="connsiteX11" fmla="*/ 4071407 w 5237175"/>
              <a:gd name="connsiteY11" fmla="*/ 2923904 h 3853610"/>
              <a:gd name="connsiteX12" fmla="*/ 4068842 w 5237175"/>
              <a:gd name="connsiteY12" fmla="*/ 3038863 h 3853610"/>
              <a:gd name="connsiteX13" fmla="*/ 3829912 w 5237175"/>
              <a:gd name="connsiteY13" fmla="*/ 3124368 h 3853610"/>
              <a:gd name="connsiteX14" fmla="*/ 3842807 w 5237175"/>
              <a:gd name="connsiteY14" fmla="*/ 3204891 h 3853610"/>
              <a:gd name="connsiteX15" fmla="*/ 3828519 w 5237175"/>
              <a:gd name="connsiteY15" fmla="*/ 3285854 h 3853610"/>
              <a:gd name="connsiteX16" fmla="*/ 3633403 w 5237175"/>
              <a:gd name="connsiteY16" fmla="*/ 3572409 h 3853610"/>
              <a:gd name="connsiteX17" fmla="*/ 3452282 w 5237175"/>
              <a:gd name="connsiteY17" fmla="*/ 3724004 h 3853610"/>
              <a:gd name="connsiteX18" fmla="*/ 3333220 w 5237175"/>
              <a:gd name="connsiteY18" fmla="*/ 3771629 h 3853610"/>
              <a:gd name="connsiteX19" fmla="*/ 3194298 w 5237175"/>
              <a:gd name="connsiteY19" fmla="*/ 3791485 h 3853610"/>
              <a:gd name="connsiteX20" fmla="*/ 2947457 w 5237175"/>
              <a:gd name="connsiteY20" fmla="*/ 3852592 h 3853610"/>
              <a:gd name="connsiteX21" fmla="*/ 2837919 w 5237175"/>
              <a:gd name="connsiteY21" fmla="*/ 3771629 h 3853610"/>
              <a:gd name="connsiteX22" fmla="*/ 2756957 w 5237175"/>
              <a:gd name="connsiteY22" fmla="*/ 3504929 h 3853610"/>
              <a:gd name="connsiteX23" fmla="*/ 2656944 w 5237175"/>
              <a:gd name="connsiteY23" fmla="*/ 3357291 h 3853610"/>
              <a:gd name="connsiteX24" fmla="*/ 2567702 w 5237175"/>
              <a:gd name="connsiteY24" fmla="*/ 3102095 h 3853610"/>
              <a:gd name="connsiteX25" fmla="*/ 2390244 w 5237175"/>
              <a:gd name="connsiteY25" fmla="*/ 2676254 h 3853610"/>
              <a:gd name="connsiteX26" fmla="*/ 2286127 w 5237175"/>
              <a:gd name="connsiteY26" fmla="*/ 2477253 h 3853610"/>
              <a:gd name="connsiteX27" fmla="*/ 2282245 w 5237175"/>
              <a:gd name="connsiteY27" fmla="*/ 2335477 h 3853610"/>
              <a:gd name="connsiteX28" fmla="*/ 2465126 w 5237175"/>
              <a:gd name="connsiteY28" fmla="*/ 1885313 h 3853610"/>
              <a:gd name="connsiteX29" fmla="*/ 2099365 w 5237175"/>
              <a:gd name="connsiteY29" fmla="*/ 1252265 h 3853610"/>
              <a:gd name="connsiteX30" fmla="*/ 2052400 w 5237175"/>
              <a:gd name="connsiteY30" fmla="*/ 779606 h 3853610"/>
              <a:gd name="connsiteX31" fmla="*/ 1880657 w 5237175"/>
              <a:gd name="connsiteY31" fmla="*/ 776016 h 3853610"/>
              <a:gd name="connsiteX32" fmla="*/ 1633007 w 5237175"/>
              <a:gd name="connsiteY32" fmla="*/ 575991 h 3853610"/>
              <a:gd name="connsiteX33" fmla="*/ 1801625 w 5237175"/>
              <a:gd name="connsiteY33" fmla="*/ 738688 h 3853610"/>
              <a:gd name="connsiteX34" fmla="*/ 1917947 w 5237175"/>
              <a:gd name="connsiteY34" fmla="*/ 1090975 h 3853610"/>
              <a:gd name="connsiteX35" fmla="*/ 1892048 w 5237175"/>
              <a:gd name="connsiteY35" fmla="*/ 1634551 h 3853610"/>
              <a:gd name="connsiteX36" fmla="*/ 1621385 w 5237175"/>
              <a:gd name="connsiteY36" fmla="*/ 2042445 h 3853610"/>
              <a:gd name="connsiteX37" fmla="*/ 1062150 w 5237175"/>
              <a:gd name="connsiteY37" fmla="*/ 2402217 h 3853610"/>
              <a:gd name="connsiteX38" fmla="*/ 744055 w 5237175"/>
              <a:gd name="connsiteY38" fmla="*/ 2561430 h 3853610"/>
              <a:gd name="connsiteX39" fmla="*/ 330528 w 5237175"/>
              <a:gd name="connsiteY39" fmla="*/ 2727998 h 3853610"/>
              <a:gd name="connsiteX40" fmla="*/ 237428 w 5237175"/>
              <a:gd name="connsiteY40" fmla="*/ 2845635 h 3853610"/>
              <a:gd name="connsiteX41" fmla="*/ 103575 w 5237175"/>
              <a:gd name="connsiteY41" fmla="*/ 2797582 h 3853610"/>
              <a:gd name="connsiteX42" fmla="*/ 2650 w 5237175"/>
              <a:gd name="connsiteY42" fmla="*/ 1955949 h 3853610"/>
              <a:gd name="connsiteX43" fmla="*/ 150932 w 5237175"/>
              <a:gd name="connsiteY43" fmla="*/ 1362823 h 3853610"/>
              <a:gd name="connsiteX44" fmla="*/ 113860 w 5237175"/>
              <a:gd name="connsiteY44" fmla="*/ 1214543 h 3853610"/>
              <a:gd name="connsiteX45" fmla="*/ 373353 w 5237175"/>
              <a:gd name="connsiteY45" fmla="*/ 782056 h 3853610"/>
              <a:gd name="connsiteX46" fmla="*/ 360996 w 5237175"/>
              <a:gd name="connsiteY46" fmla="*/ 559635 h 3853610"/>
              <a:gd name="connsiteX47" fmla="*/ 471215 w 5237175"/>
              <a:gd name="connsiteY47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61919 w 5237175"/>
              <a:gd name="connsiteY6" fmla="*/ 2171428 h 3853610"/>
              <a:gd name="connsiteX7" fmla="*/ 4359940 w 5237175"/>
              <a:gd name="connsiteY7" fmla="*/ 2327052 h 3853610"/>
              <a:gd name="connsiteX8" fmla="*/ 4054994 w 5237175"/>
              <a:gd name="connsiteY8" fmla="*/ 2575069 h 3853610"/>
              <a:gd name="connsiteX9" fmla="*/ 3961283 w 5237175"/>
              <a:gd name="connsiteY9" fmla="*/ 2677865 h 3853610"/>
              <a:gd name="connsiteX10" fmla="*/ 4071407 w 5237175"/>
              <a:gd name="connsiteY10" fmla="*/ 2923904 h 3853610"/>
              <a:gd name="connsiteX11" fmla="*/ 4068842 w 5237175"/>
              <a:gd name="connsiteY11" fmla="*/ 3038863 h 3853610"/>
              <a:gd name="connsiteX12" fmla="*/ 3829912 w 5237175"/>
              <a:gd name="connsiteY12" fmla="*/ 3124368 h 3853610"/>
              <a:gd name="connsiteX13" fmla="*/ 3842807 w 5237175"/>
              <a:gd name="connsiteY13" fmla="*/ 3204891 h 3853610"/>
              <a:gd name="connsiteX14" fmla="*/ 3828519 w 5237175"/>
              <a:gd name="connsiteY14" fmla="*/ 3285854 h 3853610"/>
              <a:gd name="connsiteX15" fmla="*/ 3633403 w 5237175"/>
              <a:gd name="connsiteY15" fmla="*/ 3572409 h 3853610"/>
              <a:gd name="connsiteX16" fmla="*/ 3452282 w 5237175"/>
              <a:gd name="connsiteY16" fmla="*/ 3724004 h 3853610"/>
              <a:gd name="connsiteX17" fmla="*/ 3333220 w 5237175"/>
              <a:gd name="connsiteY17" fmla="*/ 3771629 h 3853610"/>
              <a:gd name="connsiteX18" fmla="*/ 3194298 w 5237175"/>
              <a:gd name="connsiteY18" fmla="*/ 3791485 h 3853610"/>
              <a:gd name="connsiteX19" fmla="*/ 2947457 w 5237175"/>
              <a:gd name="connsiteY19" fmla="*/ 3852592 h 3853610"/>
              <a:gd name="connsiteX20" fmla="*/ 2837919 w 5237175"/>
              <a:gd name="connsiteY20" fmla="*/ 3771629 h 3853610"/>
              <a:gd name="connsiteX21" fmla="*/ 2756957 w 5237175"/>
              <a:gd name="connsiteY21" fmla="*/ 3504929 h 3853610"/>
              <a:gd name="connsiteX22" fmla="*/ 2656944 w 5237175"/>
              <a:gd name="connsiteY22" fmla="*/ 3357291 h 3853610"/>
              <a:gd name="connsiteX23" fmla="*/ 2567702 w 5237175"/>
              <a:gd name="connsiteY23" fmla="*/ 3102095 h 3853610"/>
              <a:gd name="connsiteX24" fmla="*/ 2390244 w 5237175"/>
              <a:gd name="connsiteY24" fmla="*/ 2676254 h 3853610"/>
              <a:gd name="connsiteX25" fmla="*/ 2286127 w 5237175"/>
              <a:gd name="connsiteY25" fmla="*/ 2477253 h 3853610"/>
              <a:gd name="connsiteX26" fmla="*/ 2282245 w 5237175"/>
              <a:gd name="connsiteY26" fmla="*/ 2335477 h 3853610"/>
              <a:gd name="connsiteX27" fmla="*/ 2465126 w 5237175"/>
              <a:gd name="connsiteY27" fmla="*/ 1885313 h 3853610"/>
              <a:gd name="connsiteX28" fmla="*/ 2099365 w 5237175"/>
              <a:gd name="connsiteY28" fmla="*/ 1252265 h 3853610"/>
              <a:gd name="connsiteX29" fmla="*/ 2052400 w 5237175"/>
              <a:gd name="connsiteY29" fmla="*/ 779606 h 3853610"/>
              <a:gd name="connsiteX30" fmla="*/ 1880657 w 5237175"/>
              <a:gd name="connsiteY30" fmla="*/ 776016 h 3853610"/>
              <a:gd name="connsiteX31" fmla="*/ 1633007 w 5237175"/>
              <a:gd name="connsiteY31" fmla="*/ 575991 h 3853610"/>
              <a:gd name="connsiteX32" fmla="*/ 1801625 w 5237175"/>
              <a:gd name="connsiteY32" fmla="*/ 738688 h 3853610"/>
              <a:gd name="connsiteX33" fmla="*/ 1917947 w 5237175"/>
              <a:gd name="connsiteY33" fmla="*/ 1090975 h 3853610"/>
              <a:gd name="connsiteX34" fmla="*/ 1892048 w 5237175"/>
              <a:gd name="connsiteY34" fmla="*/ 1634551 h 3853610"/>
              <a:gd name="connsiteX35" fmla="*/ 1621385 w 5237175"/>
              <a:gd name="connsiteY35" fmla="*/ 2042445 h 3853610"/>
              <a:gd name="connsiteX36" fmla="*/ 1062150 w 5237175"/>
              <a:gd name="connsiteY36" fmla="*/ 2402217 h 3853610"/>
              <a:gd name="connsiteX37" fmla="*/ 744055 w 5237175"/>
              <a:gd name="connsiteY37" fmla="*/ 2561430 h 3853610"/>
              <a:gd name="connsiteX38" fmla="*/ 330528 w 5237175"/>
              <a:gd name="connsiteY38" fmla="*/ 2727998 h 3853610"/>
              <a:gd name="connsiteX39" fmla="*/ 237428 w 5237175"/>
              <a:gd name="connsiteY39" fmla="*/ 2845635 h 3853610"/>
              <a:gd name="connsiteX40" fmla="*/ 103575 w 5237175"/>
              <a:gd name="connsiteY40" fmla="*/ 2797582 h 3853610"/>
              <a:gd name="connsiteX41" fmla="*/ 2650 w 5237175"/>
              <a:gd name="connsiteY41" fmla="*/ 1955949 h 3853610"/>
              <a:gd name="connsiteX42" fmla="*/ 150932 w 5237175"/>
              <a:gd name="connsiteY42" fmla="*/ 1362823 h 3853610"/>
              <a:gd name="connsiteX43" fmla="*/ 113860 w 5237175"/>
              <a:gd name="connsiteY43" fmla="*/ 1214543 h 3853610"/>
              <a:gd name="connsiteX44" fmla="*/ 373353 w 5237175"/>
              <a:gd name="connsiteY44" fmla="*/ 782056 h 3853610"/>
              <a:gd name="connsiteX45" fmla="*/ 360996 w 5237175"/>
              <a:gd name="connsiteY45" fmla="*/ 559635 h 3853610"/>
              <a:gd name="connsiteX46" fmla="*/ 471215 w 5237175"/>
              <a:gd name="connsiteY46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59940 w 5237175"/>
              <a:gd name="connsiteY6" fmla="*/ 2327052 h 3853610"/>
              <a:gd name="connsiteX7" fmla="*/ 4054994 w 5237175"/>
              <a:gd name="connsiteY7" fmla="*/ 2575069 h 3853610"/>
              <a:gd name="connsiteX8" fmla="*/ 3961283 w 5237175"/>
              <a:gd name="connsiteY8" fmla="*/ 2677865 h 3853610"/>
              <a:gd name="connsiteX9" fmla="*/ 4071407 w 5237175"/>
              <a:gd name="connsiteY9" fmla="*/ 2923904 h 3853610"/>
              <a:gd name="connsiteX10" fmla="*/ 4068842 w 5237175"/>
              <a:gd name="connsiteY10" fmla="*/ 3038863 h 3853610"/>
              <a:gd name="connsiteX11" fmla="*/ 3829912 w 5237175"/>
              <a:gd name="connsiteY11" fmla="*/ 3124368 h 3853610"/>
              <a:gd name="connsiteX12" fmla="*/ 3842807 w 5237175"/>
              <a:gd name="connsiteY12" fmla="*/ 3204891 h 3853610"/>
              <a:gd name="connsiteX13" fmla="*/ 3828519 w 5237175"/>
              <a:gd name="connsiteY13" fmla="*/ 3285854 h 3853610"/>
              <a:gd name="connsiteX14" fmla="*/ 3633403 w 5237175"/>
              <a:gd name="connsiteY14" fmla="*/ 3572409 h 3853610"/>
              <a:gd name="connsiteX15" fmla="*/ 3452282 w 5237175"/>
              <a:gd name="connsiteY15" fmla="*/ 3724004 h 3853610"/>
              <a:gd name="connsiteX16" fmla="*/ 3333220 w 5237175"/>
              <a:gd name="connsiteY16" fmla="*/ 3771629 h 3853610"/>
              <a:gd name="connsiteX17" fmla="*/ 3194298 w 5237175"/>
              <a:gd name="connsiteY17" fmla="*/ 3791485 h 3853610"/>
              <a:gd name="connsiteX18" fmla="*/ 2947457 w 5237175"/>
              <a:gd name="connsiteY18" fmla="*/ 3852592 h 3853610"/>
              <a:gd name="connsiteX19" fmla="*/ 2837919 w 5237175"/>
              <a:gd name="connsiteY19" fmla="*/ 3771629 h 3853610"/>
              <a:gd name="connsiteX20" fmla="*/ 2756957 w 5237175"/>
              <a:gd name="connsiteY20" fmla="*/ 3504929 h 3853610"/>
              <a:gd name="connsiteX21" fmla="*/ 2656944 w 5237175"/>
              <a:gd name="connsiteY21" fmla="*/ 3357291 h 3853610"/>
              <a:gd name="connsiteX22" fmla="*/ 2567702 w 5237175"/>
              <a:gd name="connsiteY22" fmla="*/ 3102095 h 3853610"/>
              <a:gd name="connsiteX23" fmla="*/ 2390244 w 5237175"/>
              <a:gd name="connsiteY23" fmla="*/ 2676254 h 3853610"/>
              <a:gd name="connsiteX24" fmla="*/ 2286127 w 5237175"/>
              <a:gd name="connsiteY24" fmla="*/ 2477253 h 3853610"/>
              <a:gd name="connsiteX25" fmla="*/ 2282245 w 5237175"/>
              <a:gd name="connsiteY25" fmla="*/ 2335477 h 3853610"/>
              <a:gd name="connsiteX26" fmla="*/ 2465126 w 5237175"/>
              <a:gd name="connsiteY26" fmla="*/ 1885313 h 3853610"/>
              <a:gd name="connsiteX27" fmla="*/ 2099365 w 5237175"/>
              <a:gd name="connsiteY27" fmla="*/ 1252265 h 3853610"/>
              <a:gd name="connsiteX28" fmla="*/ 2052400 w 5237175"/>
              <a:gd name="connsiteY28" fmla="*/ 779606 h 3853610"/>
              <a:gd name="connsiteX29" fmla="*/ 1880657 w 5237175"/>
              <a:gd name="connsiteY29" fmla="*/ 776016 h 3853610"/>
              <a:gd name="connsiteX30" fmla="*/ 1633007 w 5237175"/>
              <a:gd name="connsiteY30" fmla="*/ 575991 h 3853610"/>
              <a:gd name="connsiteX31" fmla="*/ 1801625 w 5237175"/>
              <a:gd name="connsiteY31" fmla="*/ 738688 h 3853610"/>
              <a:gd name="connsiteX32" fmla="*/ 1917947 w 5237175"/>
              <a:gd name="connsiteY32" fmla="*/ 1090975 h 3853610"/>
              <a:gd name="connsiteX33" fmla="*/ 1892048 w 5237175"/>
              <a:gd name="connsiteY33" fmla="*/ 1634551 h 3853610"/>
              <a:gd name="connsiteX34" fmla="*/ 1621385 w 5237175"/>
              <a:gd name="connsiteY34" fmla="*/ 2042445 h 3853610"/>
              <a:gd name="connsiteX35" fmla="*/ 1062150 w 5237175"/>
              <a:gd name="connsiteY35" fmla="*/ 2402217 h 3853610"/>
              <a:gd name="connsiteX36" fmla="*/ 744055 w 5237175"/>
              <a:gd name="connsiteY36" fmla="*/ 2561430 h 3853610"/>
              <a:gd name="connsiteX37" fmla="*/ 330528 w 5237175"/>
              <a:gd name="connsiteY37" fmla="*/ 2727998 h 3853610"/>
              <a:gd name="connsiteX38" fmla="*/ 237428 w 5237175"/>
              <a:gd name="connsiteY38" fmla="*/ 2845635 h 3853610"/>
              <a:gd name="connsiteX39" fmla="*/ 103575 w 5237175"/>
              <a:gd name="connsiteY39" fmla="*/ 2797582 h 3853610"/>
              <a:gd name="connsiteX40" fmla="*/ 2650 w 5237175"/>
              <a:gd name="connsiteY40" fmla="*/ 1955949 h 3853610"/>
              <a:gd name="connsiteX41" fmla="*/ 150932 w 5237175"/>
              <a:gd name="connsiteY41" fmla="*/ 1362823 h 3853610"/>
              <a:gd name="connsiteX42" fmla="*/ 113860 w 5237175"/>
              <a:gd name="connsiteY42" fmla="*/ 1214543 h 3853610"/>
              <a:gd name="connsiteX43" fmla="*/ 373353 w 5237175"/>
              <a:gd name="connsiteY43" fmla="*/ 782056 h 3853610"/>
              <a:gd name="connsiteX44" fmla="*/ 360996 w 5237175"/>
              <a:gd name="connsiteY44" fmla="*/ 559635 h 3853610"/>
              <a:gd name="connsiteX45" fmla="*/ 471215 w 5237175"/>
              <a:gd name="connsiteY45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59940 w 5237175"/>
              <a:gd name="connsiteY6" fmla="*/ 2327052 h 3853610"/>
              <a:gd name="connsiteX7" fmla="*/ 4054994 w 5237175"/>
              <a:gd name="connsiteY7" fmla="*/ 2575069 h 3853610"/>
              <a:gd name="connsiteX8" fmla="*/ 3961283 w 5237175"/>
              <a:gd name="connsiteY8" fmla="*/ 2677865 h 3853610"/>
              <a:gd name="connsiteX9" fmla="*/ 4071407 w 5237175"/>
              <a:gd name="connsiteY9" fmla="*/ 2923904 h 3853610"/>
              <a:gd name="connsiteX10" fmla="*/ 4068842 w 5237175"/>
              <a:gd name="connsiteY10" fmla="*/ 3038863 h 3853610"/>
              <a:gd name="connsiteX11" fmla="*/ 3829912 w 5237175"/>
              <a:gd name="connsiteY11" fmla="*/ 3124368 h 3853610"/>
              <a:gd name="connsiteX12" fmla="*/ 3828519 w 5237175"/>
              <a:gd name="connsiteY12" fmla="*/ 3285854 h 3853610"/>
              <a:gd name="connsiteX13" fmla="*/ 3633403 w 5237175"/>
              <a:gd name="connsiteY13" fmla="*/ 3572409 h 3853610"/>
              <a:gd name="connsiteX14" fmla="*/ 3452282 w 5237175"/>
              <a:gd name="connsiteY14" fmla="*/ 3724004 h 3853610"/>
              <a:gd name="connsiteX15" fmla="*/ 3333220 w 5237175"/>
              <a:gd name="connsiteY15" fmla="*/ 3771629 h 3853610"/>
              <a:gd name="connsiteX16" fmla="*/ 3194298 w 5237175"/>
              <a:gd name="connsiteY16" fmla="*/ 3791485 h 3853610"/>
              <a:gd name="connsiteX17" fmla="*/ 2947457 w 5237175"/>
              <a:gd name="connsiteY17" fmla="*/ 3852592 h 3853610"/>
              <a:gd name="connsiteX18" fmla="*/ 2837919 w 5237175"/>
              <a:gd name="connsiteY18" fmla="*/ 3771629 h 3853610"/>
              <a:gd name="connsiteX19" fmla="*/ 2756957 w 5237175"/>
              <a:gd name="connsiteY19" fmla="*/ 3504929 h 3853610"/>
              <a:gd name="connsiteX20" fmla="*/ 2656944 w 5237175"/>
              <a:gd name="connsiteY20" fmla="*/ 3357291 h 3853610"/>
              <a:gd name="connsiteX21" fmla="*/ 2567702 w 5237175"/>
              <a:gd name="connsiteY21" fmla="*/ 3102095 h 3853610"/>
              <a:gd name="connsiteX22" fmla="*/ 2390244 w 5237175"/>
              <a:gd name="connsiteY22" fmla="*/ 2676254 h 3853610"/>
              <a:gd name="connsiteX23" fmla="*/ 2286127 w 5237175"/>
              <a:gd name="connsiteY23" fmla="*/ 2477253 h 3853610"/>
              <a:gd name="connsiteX24" fmla="*/ 2282245 w 5237175"/>
              <a:gd name="connsiteY24" fmla="*/ 2335477 h 3853610"/>
              <a:gd name="connsiteX25" fmla="*/ 2465126 w 5237175"/>
              <a:gd name="connsiteY25" fmla="*/ 1885313 h 3853610"/>
              <a:gd name="connsiteX26" fmla="*/ 2099365 w 5237175"/>
              <a:gd name="connsiteY26" fmla="*/ 1252265 h 3853610"/>
              <a:gd name="connsiteX27" fmla="*/ 2052400 w 5237175"/>
              <a:gd name="connsiteY27" fmla="*/ 779606 h 3853610"/>
              <a:gd name="connsiteX28" fmla="*/ 1880657 w 5237175"/>
              <a:gd name="connsiteY28" fmla="*/ 776016 h 3853610"/>
              <a:gd name="connsiteX29" fmla="*/ 1633007 w 5237175"/>
              <a:gd name="connsiteY29" fmla="*/ 575991 h 3853610"/>
              <a:gd name="connsiteX30" fmla="*/ 1801625 w 5237175"/>
              <a:gd name="connsiteY30" fmla="*/ 738688 h 3853610"/>
              <a:gd name="connsiteX31" fmla="*/ 1917947 w 5237175"/>
              <a:gd name="connsiteY31" fmla="*/ 1090975 h 3853610"/>
              <a:gd name="connsiteX32" fmla="*/ 1892048 w 5237175"/>
              <a:gd name="connsiteY32" fmla="*/ 1634551 h 3853610"/>
              <a:gd name="connsiteX33" fmla="*/ 1621385 w 5237175"/>
              <a:gd name="connsiteY33" fmla="*/ 2042445 h 3853610"/>
              <a:gd name="connsiteX34" fmla="*/ 1062150 w 5237175"/>
              <a:gd name="connsiteY34" fmla="*/ 2402217 h 3853610"/>
              <a:gd name="connsiteX35" fmla="*/ 744055 w 5237175"/>
              <a:gd name="connsiteY35" fmla="*/ 2561430 h 3853610"/>
              <a:gd name="connsiteX36" fmla="*/ 330528 w 5237175"/>
              <a:gd name="connsiteY36" fmla="*/ 2727998 h 3853610"/>
              <a:gd name="connsiteX37" fmla="*/ 237428 w 5237175"/>
              <a:gd name="connsiteY37" fmla="*/ 2845635 h 3853610"/>
              <a:gd name="connsiteX38" fmla="*/ 103575 w 5237175"/>
              <a:gd name="connsiteY38" fmla="*/ 2797582 h 3853610"/>
              <a:gd name="connsiteX39" fmla="*/ 2650 w 5237175"/>
              <a:gd name="connsiteY39" fmla="*/ 1955949 h 3853610"/>
              <a:gd name="connsiteX40" fmla="*/ 150932 w 5237175"/>
              <a:gd name="connsiteY40" fmla="*/ 1362823 h 3853610"/>
              <a:gd name="connsiteX41" fmla="*/ 113860 w 5237175"/>
              <a:gd name="connsiteY41" fmla="*/ 1214543 h 3853610"/>
              <a:gd name="connsiteX42" fmla="*/ 373353 w 5237175"/>
              <a:gd name="connsiteY42" fmla="*/ 782056 h 3853610"/>
              <a:gd name="connsiteX43" fmla="*/ 360996 w 5237175"/>
              <a:gd name="connsiteY43" fmla="*/ 559635 h 3853610"/>
              <a:gd name="connsiteX44" fmla="*/ 471215 w 5237175"/>
              <a:gd name="connsiteY44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59940 w 5237175"/>
              <a:gd name="connsiteY6" fmla="*/ 2327052 h 3853610"/>
              <a:gd name="connsiteX7" fmla="*/ 4054994 w 5237175"/>
              <a:gd name="connsiteY7" fmla="*/ 2575069 h 3853610"/>
              <a:gd name="connsiteX8" fmla="*/ 3961283 w 5237175"/>
              <a:gd name="connsiteY8" fmla="*/ 2677865 h 3853610"/>
              <a:gd name="connsiteX9" fmla="*/ 4071407 w 5237175"/>
              <a:gd name="connsiteY9" fmla="*/ 2923904 h 3853610"/>
              <a:gd name="connsiteX10" fmla="*/ 4068842 w 5237175"/>
              <a:gd name="connsiteY10" fmla="*/ 3038863 h 3853610"/>
              <a:gd name="connsiteX11" fmla="*/ 3829912 w 5237175"/>
              <a:gd name="connsiteY11" fmla="*/ 3124368 h 3853610"/>
              <a:gd name="connsiteX12" fmla="*/ 3828519 w 5237175"/>
              <a:gd name="connsiteY12" fmla="*/ 3285854 h 3853610"/>
              <a:gd name="connsiteX13" fmla="*/ 3452282 w 5237175"/>
              <a:gd name="connsiteY13" fmla="*/ 3724004 h 3853610"/>
              <a:gd name="connsiteX14" fmla="*/ 3333220 w 5237175"/>
              <a:gd name="connsiteY14" fmla="*/ 3771629 h 3853610"/>
              <a:gd name="connsiteX15" fmla="*/ 3194298 w 5237175"/>
              <a:gd name="connsiteY15" fmla="*/ 3791485 h 3853610"/>
              <a:gd name="connsiteX16" fmla="*/ 2947457 w 5237175"/>
              <a:gd name="connsiteY16" fmla="*/ 3852592 h 3853610"/>
              <a:gd name="connsiteX17" fmla="*/ 2837919 w 5237175"/>
              <a:gd name="connsiteY17" fmla="*/ 3771629 h 3853610"/>
              <a:gd name="connsiteX18" fmla="*/ 2756957 w 5237175"/>
              <a:gd name="connsiteY18" fmla="*/ 3504929 h 3853610"/>
              <a:gd name="connsiteX19" fmla="*/ 2656944 w 5237175"/>
              <a:gd name="connsiteY19" fmla="*/ 3357291 h 3853610"/>
              <a:gd name="connsiteX20" fmla="*/ 2567702 w 5237175"/>
              <a:gd name="connsiteY20" fmla="*/ 3102095 h 3853610"/>
              <a:gd name="connsiteX21" fmla="*/ 2390244 w 5237175"/>
              <a:gd name="connsiteY21" fmla="*/ 2676254 h 3853610"/>
              <a:gd name="connsiteX22" fmla="*/ 2286127 w 5237175"/>
              <a:gd name="connsiteY22" fmla="*/ 2477253 h 3853610"/>
              <a:gd name="connsiteX23" fmla="*/ 2282245 w 5237175"/>
              <a:gd name="connsiteY23" fmla="*/ 2335477 h 3853610"/>
              <a:gd name="connsiteX24" fmla="*/ 2465126 w 5237175"/>
              <a:gd name="connsiteY24" fmla="*/ 1885313 h 3853610"/>
              <a:gd name="connsiteX25" fmla="*/ 2099365 w 5237175"/>
              <a:gd name="connsiteY25" fmla="*/ 1252265 h 3853610"/>
              <a:gd name="connsiteX26" fmla="*/ 2052400 w 5237175"/>
              <a:gd name="connsiteY26" fmla="*/ 779606 h 3853610"/>
              <a:gd name="connsiteX27" fmla="*/ 1880657 w 5237175"/>
              <a:gd name="connsiteY27" fmla="*/ 776016 h 3853610"/>
              <a:gd name="connsiteX28" fmla="*/ 1633007 w 5237175"/>
              <a:gd name="connsiteY28" fmla="*/ 575991 h 3853610"/>
              <a:gd name="connsiteX29" fmla="*/ 1801625 w 5237175"/>
              <a:gd name="connsiteY29" fmla="*/ 738688 h 3853610"/>
              <a:gd name="connsiteX30" fmla="*/ 1917947 w 5237175"/>
              <a:gd name="connsiteY30" fmla="*/ 1090975 h 3853610"/>
              <a:gd name="connsiteX31" fmla="*/ 1892048 w 5237175"/>
              <a:gd name="connsiteY31" fmla="*/ 1634551 h 3853610"/>
              <a:gd name="connsiteX32" fmla="*/ 1621385 w 5237175"/>
              <a:gd name="connsiteY32" fmla="*/ 2042445 h 3853610"/>
              <a:gd name="connsiteX33" fmla="*/ 1062150 w 5237175"/>
              <a:gd name="connsiteY33" fmla="*/ 2402217 h 3853610"/>
              <a:gd name="connsiteX34" fmla="*/ 744055 w 5237175"/>
              <a:gd name="connsiteY34" fmla="*/ 2561430 h 3853610"/>
              <a:gd name="connsiteX35" fmla="*/ 330528 w 5237175"/>
              <a:gd name="connsiteY35" fmla="*/ 2727998 h 3853610"/>
              <a:gd name="connsiteX36" fmla="*/ 237428 w 5237175"/>
              <a:gd name="connsiteY36" fmla="*/ 2845635 h 3853610"/>
              <a:gd name="connsiteX37" fmla="*/ 103575 w 5237175"/>
              <a:gd name="connsiteY37" fmla="*/ 2797582 h 3853610"/>
              <a:gd name="connsiteX38" fmla="*/ 2650 w 5237175"/>
              <a:gd name="connsiteY38" fmla="*/ 1955949 h 3853610"/>
              <a:gd name="connsiteX39" fmla="*/ 150932 w 5237175"/>
              <a:gd name="connsiteY39" fmla="*/ 1362823 h 3853610"/>
              <a:gd name="connsiteX40" fmla="*/ 113860 w 5237175"/>
              <a:gd name="connsiteY40" fmla="*/ 1214543 h 3853610"/>
              <a:gd name="connsiteX41" fmla="*/ 373353 w 5237175"/>
              <a:gd name="connsiteY41" fmla="*/ 782056 h 3853610"/>
              <a:gd name="connsiteX42" fmla="*/ 360996 w 5237175"/>
              <a:gd name="connsiteY42" fmla="*/ 559635 h 3853610"/>
              <a:gd name="connsiteX43" fmla="*/ 471215 w 5237175"/>
              <a:gd name="connsiteY43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59940 w 5237175"/>
              <a:gd name="connsiteY6" fmla="*/ 2327052 h 3853610"/>
              <a:gd name="connsiteX7" fmla="*/ 4054994 w 5237175"/>
              <a:gd name="connsiteY7" fmla="*/ 2575069 h 3853610"/>
              <a:gd name="connsiteX8" fmla="*/ 3961283 w 5237175"/>
              <a:gd name="connsiteY8" fmla="*/ 2677865 h 3853610"/>
              <a:gd name="connsiteX9" fmla="*/ 4071407 w 5237175"/>
              <a:gd name="connsiteY9" fmla="*/ 2923904 h 3853610"/>
              <a:gd name="connsiteX10" fmla="*/ 4068842 w 5237175"/>
              <a:gd name="connsiteY10" fmla="*/ 3038863 h 3853610"/>
              <a:gd name="connsiteX11" fmla="*/ 3829912 w 5237175"/>
              <a:gd name="connsiteY11" fmla="*/ 3124368 h 3853610"/>
              <a:gd name="connsiteX12" fmla="*/ 3828519 w 5237175"/>
              <a:gd name="connsiteY12" fmla="*/ 3285854 h 3853610"/>
              <a:gd name="connsiteX13" fmla="*/ 3333220 w 5237175"/>
              <a:gd name="connsiteY13" fmla="*/ 3771629 h 3853610"/>
              <a:gd name="connsiteX14" fmla="*/ 3194298 w 5237175"/>
              <a:gd name="connsiteY14" fmla="*/ 3791485 h 3853610"/>
              <a:gd name="connsiteX15" fmla="*/ 2947457 w 5237175"/>
              <a:gd name="connsiteY15" fmla="*/ 3852592 h 3853610"/>
              <a:gd name="connsiteX16" fmla="*/ 2837919 w 5237175"/>
              <a:gd name="connsiteY16" fmla="*/ 3771629 h 3853610"/>
              <a:gd name="connsiteX17" fmla="*/ 2756957 w 5237175"/>
              <a:gd name="connsiteY17" fmla="*/ 3504929 h 3853610"/>
              <a:gd name="connsiteX18" fmla="*/ 2656944 w 5237175"/>
              <a:gd name="connsiteY18" fmla="*/ 3357291 h 3853610"/>
              <a:gd name="connsiteX19" fmla="*/ 2567702 w 5237175"/>
              <a:gd name="connsiteY19" fmla="*/ 3102095 h 3853610"/>
              <a:gd name="connsiteX20" fmla="*/ 2390244 w 5237175"/>
              <a:gd name="connsiteY20" fmla="*/ 2676254 h 3853610"/>
              <a:gd name="connsiteX21" fmla="*/ 2286127 w 5237175"/>
              <a:gd name="connsiteY21" fmla="*/ 2477253 h 3853610"/>
              <a:gd name="connsiteX22" fmla="*/ 2282245 w 5237175"/>
              <a:gd name="connsiteY22" fmla="*/ 2335477 h 3853610"/>
              <a:gd name="connsiteX23" fmla="*/ 2465126 w 5237175"/>
              <a:gd name="connsiteY23" fmla="*/ 1885313 h 3853610"/>
              <a:gd name="connsiteX24" fmla="*/ 2099365 w 5237175"/>
              <a:gd name="connsiteY24" fmla="*/ 1252265 h 3853610"/>
              <a:gd name="connsiteX25" fmla="*/ 2052400 w 5237175"/>
              <a:gd name="connsiteY25" fmla="*/ 779606 h 3853610"/>
              <a:gd name="connsiteX26" fmla="*/ 1880657 w 5237175"/>
              <a:gd name="connsiteY26" fmla="*/ 776016 h 3853610"/>
              <a:gd name="connsiteX27" fmla="*/ 1633007 w 5237175"/>
              <a:gd name="connsiteY27" fmla="*/ 575991 h 3853610"/>
              <a:gd name="connsiteX28" fmla="*/ 1801625 w 5237175"/>
              <a:gd name="connsiteY28" fmla="*/ 738688 h 3853610"/>
              <a:gd name="connsiteX29" fmla="*/ 1917947 w 5237175"/>
              <a:gd name="connsiteY29" fmla="*/ 1090975 h 3853610"/>
              <a:gd name="connsiteX30" fmla="*/ 1892048 w 5237175"/>
              <a:gd name="connsiteY30" fmla="*/ 1634551 h 3853610"/>
              <a:gd name="connsiteX31" fmla="*/ 1621385 w 5237175"/>
              <a:gd name="connsiteY31" fmla="*/ 2042445 h 3853610"/>
              <a:gd name="connsiteX32" fmla="*/ 1062150 w 5237175"/>
              <a:gd name="connsiteY32" fmla="*/ 2402217 h 3853610"/>
              <a:gd name="connsiteX33" fmla="*/ 744055 w 5237175"/>
              <a:gd name="connsiteY33" fmla="*/ 2561430 h 3853610"/>
              <a:gd name="connsiteX34" fmla="*/ 330528 w 5237175"/>
              <a:gd name="connsiteY34" fmla="*/ 2727998 h 3853610"/>
              <a:gd name="connsiteX35" fmla="*/ 237428 w 5237175"/>
              <a:gd name="connsiteY35" fmla="*/ 2845635 h 3853610"/>
              <a:gd name="connsiteX36" fmla="*/ 103575 w 5237175"/>
              <a:gd name="connsiteY36" fmla="*/ 2797582 h 3853610"/>
              <a:gd name="connsiteX37" fmla="*/ 2650 w 5237175"/>
              <a:gd name="connsiteY37" fmla="*/ 1955949 h 3853610"/>
              <a:gd name="connsiteX38" fmla="*/ 150932 w 5237175"/>
              <a:gd name="connsiteY38" fmla="*/ 1362823 h 3853610"/>
              <a:gd name="connsiteX39" fmla="*/ 113860 w 5237175"/>
              <a:gd name="connsiteY39" fmla="*/ 1214543 h 3853610"/>
              <a:gd name="connsiteX40" fmla="*/ 373353 w 5237175"/>
              <a:gd name="connsiteY40" fmla="*/ 782056 h 3853610"/>
              <a:gd name="connsiteX41" fmla="*/ 360996 w 5237175"/>
              <a:gd name="connsiteY41" fmla="*/ 559635 h 3853610"/>
              <a:gd name="connsiteX42" fmla="*/ 471215 w 5237175"/>
              <a:gd name="connsiteY42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59940 w 5237175"/>
              <a:gd name="connsiteY6" fmla="*/ 2327052 h 3853610"/>
              <a:gd name="connsiteX7" fmla="*/ 4054994 w 5237175"/>
              <a:gd name="connsiteY7" fmla="*/ 2575069 h 3853610"/>
              <a:gd name="connsiteX8" fmla="*/ 3961283 w 5237175"/>
              <a:gd name="connsiteY8" fmla="*/ 2677865 h 3853610"/>
              <a:gd name="connsiteX9" fmla="*/ 4071407 w 5237175"/>
              <a:gd name="connsiteY9" fmla="*/ 2923904 h 3853610"/>
              <a:gd name="connsiteX10" fmla="*/ 4068842 w 5237175"/>
              <a:gd name="connsiteY10" fmla="*/ 3038863 h 3853610"/>
              <a:gd name="connsiteX11" fmla="*/ 3829912 w 5237175"/>
              <a:gd name="connsiteY11" fmla="*/ 3124368 h 3853610"/>
              <a:gd name="connsiteX12" fmla="*/ 3828519 w 5237175"/>
              <a:gd name="connsiteY12" fmla="*/ 3285854 h 3853610"/>
              <a:gd name="connsiteX13" fmla="*/ 3333220 w 5237175"/>
              <a:gd name="connsiteY13" fmla="*/ 3771629 h 3853610"/>
              <a:gd name="connsiteX14" fmla="*/ 3194298 w 5237175"/>
              <a:gd name="connsiteY14" fmla="*/ 3791485 h 3853610"/>
              <a:gd name="connsiteX15" fmla="*/ 2947457 w 5237175"/>
              <a:gd name="connsiteY15" fmla="*/ 3852592 h 3853610"/>
              <a:gd name="connsiteX16" fmla="*/ 2837919 w 5237175"/>
              <a:gd name="connsiteY16" fmla="*/ 3771629 h 3853610"/>
              <a:gd name="connsiteX17" fmla="*/ 2656944 w 5237175"/>
              <a:gd name="connsiteY17" fmla="*/ 3357291 h 3853610"/>
              <a:gd name="connsiteX18" fmla="*/ 2567702 w 5237175"/>
              <a:gd name="connsiteY18" fmla="*/ 3102095 h 3853610"/>
              <a:gd name="connsiteX19" fmla="*/ 2390244 w 5237175"/>
              <a:gd name="connsiteY19" fmla="*/ 2676254 h 3853610"/>
              <a:gd name="connsiteX20" fmla="*/ 2286127 w 5237175"/>
              <a:gd name="connsiteY20" fmla="*/ 2477253 h 3853610"/>
              <a:gd name="connsiteX21" fmla="*/ 2282245 w 5237175"/>
              <a:gd name="connsiteY21" fmla="*/ 2335477 h 3853610"/>
              <a:gd name="connsiteX22" fmla="*/ 2465126 w 5237175"/>
              <a:gd name="connsiteY22" fmla="*/ 1885313 h 3853610"/>
              <a:gd name="connsiteX23" fmla="*/ 2099365 w 5237175"/>
              <a:gd name="connsiteY23" fmla="*/ 1252265 h 3853610"/>
              <a:gd name="connsiteX24" fmla="*/ 2052400 w 5237175"/>
              <a:gd name="connsiteY24" fmla="*/ 779606 h 3853610"/>
              <a:gd name="connsiteX25" fmla="*/ 1880657 w 5237175"/>
              <a:gd name="connsiteY25" fmla="*/ 776016 h 3853610"/>
              <a:gd name="connsiteX26" fmla="*/ 1633007 w 5237175"/>
              <a:gd name="connsiteY26" fmla="*/ 575991 h 3853610"/>
              <a:gd name="connsiteX27" fmla="*/ 1801625 w 5237175"/>
              <a:gd name="connsiteY27" fmla="*/ 738688 h 3853610"/>
              <a:gd name="connsiteX28" fmla="*/ 1917947 w 5237175"/>
              <a:gd name="connsiteY28" fmla="*/ 1090975 h 3853610"/>
              <a:gd name="connsiteX29" fmla="*/ 1892048 w 5237175"/>
              <a:gd name="connsiteY29" fmla="*/ 1634551 h 3853610"/>
              <a:gd name="connsiteX30" fmla="*/ 1621385 w 5237175"/>
              <a:gd name="connsiteY30" fmla="*/ 2042445 h 3853610"/>
              <a:gd name="connsiteX31" fmla="*/ 1062150 w 5237175"/>
              <a:gd name="connsiteY31" fmla="*/ 2402217 h 3853610"/>
              <a:gd name="connsiteX32" fmla="*/ 744055 w 5237175"/>
              <a:gd name="connsiteY32" fmla="*/ 2561430 h 3853610"/>
              <a:gd name="connsiteX33" fmla="*/ 330528 w 5237175"/>
              <a:gd name="connsiteY33" fmla="*/ 2727998 h 3853610"/>
              <a:gd name="connsiteX34" fmla="*/ 237428 w 5237175"/>
              <a:gd name="connsiteY34" fmla="*/ 2845635 h 3853610"/>
              <a:gd name="connsiteX35" fmla="*/ 103575 w 5237175"/>
              <a:gd name="connsiteY35" fmla="*/ 2797582 h 3853610"/>
              <a:gd name="connsiteX36" fmla="*/ 2650 w 5237175"/>
              <a:gd name="connsiteY36" fmla="*/ 1955949 h 3853610"/>
              <a:gd name="connsiteX37" fmla="*/ 150932 w 5237175"/>
              <a:gd name="connsiteY37" fmla="*/ 1362823 h 3853610"/>
              <a:gd name="connsiteX38" fmla="*/ 113860 w 5237175"/>
              <a:gd name="connsiteY38" fmla="*/ 1214543 h 3853610"/>
              <a:gd name="connsiteX39" fmla="*/ 373353 w 5237175"/>
              <a:gd name="connsiteY39" fmla="*/ 782056 h 3853610"/>
              <a:gd name="connsiteX40" fmla="*/ 360996 w 5237175"/>
              <a:gd name="connsiteY40" fmla="*/ 559635 h 3853610"/>
              <a:gd name="connsiteX41" fmla="*/ 471215 w 5237175"/>
              <a:gd name="connsiteY41" fmla="*/ 392571 h 3853610"/>
              <a:gd name="connsiteX0" fmla="*/ 471215 w 5237175"/>
              <a:gd name="connsiteY0" fmla="*/ 392571 h 3856056"/>
              <a:gd name="connsiteX1" fmla="*/ 4476805 w 5237175"/>
              <a:gd name="connsiteY1" fmla="*/ 241 h 3856056"/>
              <a:gd name="connsiteX2" fmla="*/ 4701888 w 5237175"/>
              <a:gd name="connsiteY2" fmla="*/ 337866 h 3856056"/>
              <a:gd name="connsiteX3" fmla="*/ 5236461 w 5237175"/>
              <a:gd name="connsiteY3" fmla="*/ 225324 h 3856056"/>
              <a:gd name="connsiteX4" fmla="*/ 4814430 w 5237175"/>
              <a:gd name="connsiteY4" fmla="*/ 956844 h 3856056"/>
              <a:gd name="connsiteX5" fmla="*/ 4263662 w 5237175"/>
              <a:gd name="connsiteY5" fmla="*/ 1578095 h 3856056"/>
              <a:gd name="connsiteX6" fmla="*/ 4359940 w 5237175"/>
              <a:gd name="connsiteY6" fmla="*/ 2327052 h 3856056"/>
              <a:gd name="connsiteX7" fmla="*/ 4054994 w 5237175"/>
              <a:gd name="connsiteY7" fmla="*/ 2575069 h 3856056"/>
              <a:gd name="connsiteX8" fmla="*/ 3961283 w 5237175"/>
              <a:gd name="connsiteY8" fmla="*/ 2677865 h 3856056"/>
              <a:gd name="connsiteX9" fmla="*/ 4071407 w 5237175"/>
              <a:gd name="connsiteY9" fmla="*/ 2923904 h 3856056"/>
              <a:gd name="connsiteX10" fmla="*/ 4068842 w 5237175"/>
              <a:gd name="connsiteY10" fmla="*/ 3038863 h 3856056"/>
              <a:gd name="connsiteX11" fmla="*/ 3829912 w 5237175"/>
              <a:gd name="connsiteY11" fmla="*/ 3124368 h 3856056"/>
              <a:gd name="connsiteX12" fmla="*/ 3828519 w 5237175"/>
              <a:gd name="connsiteY12" fmla="*/ 3285854 h 3856056"/>
              <a:gd name="connsiteX13" fmla="*/ 3333220 w 5237175"/>
              <a:gd name="connsiteY13" fmla="*/ 3771629 h 3856056"/>
              <a:gd name="connsiteX14" fmla="*/ 3194298 w 5237175"/>
              <a:gd name="connsiteY14" fmla="*/ 3791485 h 3856056"/>
              <a:gd name="connsiteX15" fmla="*/ 2947457 w 5237175"/>
              <a:gd name="connsiteY15" fmla="*/ 3852592 h 3856056"/>
              <a:gd name="connsiteX16" fmla="*/ 2837919 w 5237175"/>
              <a:gd name="connsiteY16" fmla="*/ 3771629 h 3856056"/>
              <a:gd name="connsiteX17" fmla="*/ 2567702 w 5237175"/>
              <a:gd name="connsiteY17" fmla="*/ 3102095 h 3856056"/>
              <a:gd name="connsiteX18" fmla="*/ 2390244 w 5237175"/>
              <a:gd name="connsiteY18" fmla="*/ 2676254 h 3856056"/>
              <a:gd name="connsiteX19" fmla="*/ 2286127 w 5237175"/>
              <a:gd name="connsiteY19" fmla="*/ 2477253 h 3856056"/>
              <a:gd name="connsiteX20" fmla="*/ 2282245 w 5237175"/>
              <a:gd name="connsiteY20" fmla="*/ 2335477 h 3856056"/>
              <a:gd name="connsiteX21" fmla="*/ 2465126 w 5237175"/>
              <a:gd name="connsiteY21" fmla="*/ 1885313 h 3856056"/>
              <a:gd name="connsiteX22" fmla="*/ 2099365 w 5237175"/>
              <a:gd name="connsiteY22" fmla="*/ 1252265 h 3856056"/>
              <a:gd name="connsiteX23" fmla="*/ 2052400 w 5237175"/>
              <a:gd name="connsiteY23" fmla="*/ 779606 h 3856056"/>
              <a:gd name="connsiteX24" fmla="*/ 1880657 w 5237175"/>
              <a:gd name="connsiteY24" fmla="*/ 776016 h 3856056"/>
              <a:gd name="connsiteX25" fmla="*/ 1633007 w 5237175"/>
              <a:gd name="connsiteY25" fmla="*/ 575991 h 3856056"/>
              <a:gd name="connsiteX26" fmla="*/ 1801625 w 5237175"/>
              <a:gd name="connsiteY26" fmla="*/ 738688 h 3856056"/>
              <a:gd name="connsiteX27" fmla="*/ 1917947 w 5237175"/>
              <a:gd name="connsiteY27" fmla="*/ 1090975 h 3856056"/>
              <a:gd name="connsiteX28" fmla="*/ 1892048 w 5237175"/>
              <a:gd name="connsiteY28" fmla="*/ 1634551 h 3856056"/>
              <a:gd name="connsiteX29" fmla="*/ 1621385 w 5237175"/>
              <a:gd name="connsiteY29" fmla="*/ 2042445 h 3856056"/>
              <a:gd name="connsiteX30" fmla="*/ 1062150 w 5237175"/>
              <a:gd name="connsiteY30" fmla="*/ 2402217 h 3856056"/>
              <a:gd name="connsiteX31" fmla="*/ 744055 w 5237175"/>
              <a:gd name="connsiteY31" fmla="*/ 2561430 h 3856056"/>
              <a:gd name="connsiteX32" fmla="*/ 330528 w 5237175"/>
              <a:gd name="connsiteY32" fmla="*/ 2727998 h 3856056"/>
              <a:gd name="connsiteX33" fmla="*/ 237428 w 5237175"/>
              <a:gd name="connsiteY33" fmla="*/ 2845635 h 3856056"/>
              <a:gd name="connsiteX34" fmla="*/ 103575 w 5237175"/>
              <a:gd name="connsiteY34" fmla="*/ 2797582 h 3856056"/>
              <a:gd name="connsiteX35" fmla="*/ 2650 w 5237175"/>
              <a:gd name="connsiteY35" fmla="*/ 1955949 h 3856056"/>
              <a:gd name="connsiteX36" fmla="*/ 150932 w 5237175"/>
              <a:gd name="connsiteY36" fmla="*/ 1362823 h 3856056"/>
              <a:gd name="connsiteX37" fmla="*/ 113860 w 5237175"/>
              <a:gd name="connsiteY37" fmla="*/ 1214543 h 3856056"/>
              <a:gd name="connsiteX38" fmla="*/ 373353 w 5237175"/>
              <a:gd name="connsiteY38" fmla="*/ 782056 h 3856056"/>
              <a:gd name="connsiteX39" fmla="*/ 360996 w 5237175"/>
              <a:gd name="connsiteY39" fmla="*/ 559635 h 3856056"/>
              <a:gd name="connsiteX40" fmla="*/ 471215 w 5237175"/>
              <a:gd name="connsiteY40" fmla="*/ 392571 h 3856056"/>
              <a:gd name="connsiteX0" fmla="*/ 471215 w 5237175"/>
              <a:gd name="connsiteY0" fmla="*/ 392571 h 3882897"/>
              <a:gd name="connsiteX1" fmla="*/ 4476805 w 5237175"/>
              <a:gd name="connsiteY1" fmla="*/ 241 h 3882897"/>
              <a:gd name="connsiteX2" fmla="*/ 4701888 w 5237175"/>
              <a:gd name="connsiteY2" fmla="*/ 337866 h 3882897"/>
              <a:gd name="connsiteX3" fmla="*/ 5236461 w 5237175"/>
              <a:gd name="connsiteY3" fmla="*/ 225324 h 3882897"/>
              <a:gd name="connsiteX4" fmla="*/ 4814430 w 5237175"/>
              <a:gd name="connsiteY4" fmla="*/ 956844 h 3882897"/>
              <a:gd name="connsiteX5" fmla="*/ 4263662 w 5237175"/>
              <a:gd name="connsiteY5" fmla="*/ 1578095 h 3882897"/>
              <a:gd name="connsiteX6" fmla="*/ 4359940 w 5237175"/>
              <a:gd name="connsiteY6" fmla="*/ 2327052 h 3882897"/>
              <a:gd name="connsiteX7" fmla="*/ 4054994 w 5237175"/>
              <a:gd name="connsiteY7" fmla="*/ 2575069 h 3882897"/>
              <a:gd name="connsiteX8" fmla="*/ 3961283 w 5237175"/>
              <a:gd name="connsiteY8" fmla="*/ 2677865 h 3882897"/>
              <a:gd name="connsiteX9" fmla="*/ 4071407 w 5237175"/>
              <a:gd name="connsiteY9" fmla="*/ 2923904 h 3882897"/>
              <a:gd name="connsiteX10" fmla="*/ 4068842 w 5237175"/>
              <a:gd name="connsiteY10" fmla="*/ 3038863 h 3882897"/>
              <a:gd name="connsiteX11" fmla="*/ 3829912 w 5237175"/>
              <a:gd name="connsiteY11" fmla="*/ 3124368 h 3882897"/>
              <a:gd name="connsiteX12" fmla="*/ 3828519 w 5237175"/>
              <a:gd name="connsiteY12" fmla="*/ 3285854 h 3882897"/>
              <a:gd name="connsiteX13" fmla="*/ 3333220 w 5237175"/>
              <a:gd name="connsiteY13" fmla="*/ 3771629 h 3882897"/>
              <a:gd name="connsiteX14" fmla="*/ 3194298 w 5237175"/>
              <a:gd name="connsiteY14" fmla="*/ 3791485 h 3882897"/>
              <a:gd name="connsiteX15" fmla="*/ 2947457 w 5237175"/>
              <a:gd name="connsiteY15" fmla="*/ 3852592 h 3882897"/>
              <a:gd name="connsiteX16" fmla="*/ 2837919 w 5237175"/>
              <a:gd name="connsiteY16" fmla="*/ 3771629 h 3882897"/>
              <a:gd name="connsiteX17" fmla="*/ 2390244 w 5237175"/>
              <a:gd name="connsiteY17" fmla="*/ 2676254 h 3882897"/>
              <a:gd name="connsiteX18" fmla="*/ 2286127 w 5237175"/>
              <a:gd name="connsiteY18" fmla="*/ 2477253 h 3882897"/>
              <a:gd name="connsiteX19" fmla="*/ 2282245 w 5237175"/>
              <a:gd name="connsiteY19" fmla="*/ 2335477 h 3882897"/>
              <a:gd name="connsiteX20" fmla="*/ 2465126 w 5237175"/>
              <a:gd name="connsiteY20" fmla="*/ 1885313 h 3882897"/>
              <a:gd name="connsiteX21" fmla="*/ 2099365 w 5237175"/>
              <a:gd name="connsiteY21" fmla="*/ 1252265 h 3882897"/>
              <a:gd name="connsiteX22" fmla="*/ 2052400 w 5237175"/>
              <a:gd name="connsiteY22" fmla="*/ 779606 h 3882897"/>
              <a:gd name="connsiteX23" fmla="*/ 1880657 w 5237175"/>
              <a:gd name="connsiteY23" fmla="*/ 776016 h 3882897"/>
              <a:gd name="connsiteX24" fmla="*/ 1633007 w 5237175"/>
              <a:gd name="connsiteY24" fmla="*/ 575991 h 3882897"/>
              <a:gd name="connsiteX25" fmla="*/ 1801625 w 5237175"/>
              <a:gd name="connsiteY25" fmla="*/ 738688 h 3882897"/>
              <a:gd name="connsiteX26" fmla="*/ 1917947 w 5237175"/>
              <a:gd name="connsiteY26" fmla="*/ 1090975 h 3882897"/>
              <a:gd name="connsiteX27" fmla="*/ 1892048 w 5237175"/>
              <a:gd name="connsiteY27" fmla="*/ 1634551 h 3882897"/>
              <a:gd name="connsiteX28" fmla="*/ 1621385 w 5237175"/>
              <a:gd name="connsiteY28" fmla="*/ 2042445 h 3882897"/>
              <a:gd name="connsiteX29" fmla="*/ 1062150 w 5237175"/>
              <a:gd name="connsiteY29" fmla="*/ 2402217 h 3882897"/>
              <a:gd name="connsiteX30" fmla="*/ 744055 w 5237175"/>
              <a:gd name="connsiteY30" fmla="*/ 2561430 h 3882897"/>
              <a:gd name="connsiteX31" fmla="*/ 330528 w 5237175"/>
              <a:gd name="connsiteY31" fmla="*/ 2727998 h 3882897"/>
              <a:gd name="connsiteX32" fmla="*/ 237428 w 5237175"/>
              <a:gd name="connsiteY32" fmla="*/ 2845635 h 3882897"/>
              <a:gd name="connsiteX33" fmla="*/ 103575 w 5237175"/>
              <a:gd name="connsiteY33" fmla="*/ 2797582 h 3882897"/>
              <a:gd name="connsiteX34" fmla="*/ 2650 w 5237175"/>
              <a:gd name="connsiteY34" fmla="*/ 1955949 h 3882897"/>
              <a:gd name="connsiteX35" fmla="*/ 150932 w 5237175"/>
              <a:gd name="connsiteY35" fmla="*/ 1362823 h 3882897"/>
              <a:gd name="connsiteX36" fmla="*/ 113860 w 5237175"/>
              <a:gd name="connsiteY36" fmla="*/ 1214543 h 3882897"/>
              <a:gd name="connsiteX37" fmla="*/ 373353 w 5237175"/>
              <a:gd name="connsiteY37" fmla="*/ 782056 h 3882897"/>
              <a:gd name="connsiteX38" fmla="*/ 360996 w 5237175"/>
              <a:gd name="connsiteY38" fmla="*/ 559635 h 3882897"/>
              <a:gd name="connsiteX39" fmla="*/ 471215 w 5237175"/>
              <a:gd name="connsiteY39" fmla="*/ 392571 h 3882897"/>
              <a:gd name="connsiteX0" fmla="*/ 471215 w 5237175"/>
              <a:gd name="connsiteY0" fmla="*/ 392571 h 3923320"/>
              <a:gd name="connsiteX1" fmla="*/ 4476805 w 5237175"/>
              <a:gd name="connsiteY1" fmla="*/ 241 h 3923320"/>
              <a:gd name="connsiteX2" fmla="*/ 4701888 w 5237175"/>
              <a:gd name="connsiteY2" fmla="*/ 337866 h 3923320"/>
              <a:gd name="connsiteX3" fmla="*/ 5236461 w 5237175"/>
              <a:gd name="connsiteY3" fmla="*/ 225324 h 3923320"/>
              <a:gd name="connsiteX4" fmla="*/ 4814430 w 5237175"/>
              <a:gd name="connsiteY4" fmla="*/ 956844 h 3923320"/>
              <a:gd name="connsiteX5" fmla="*/ 4263662 w 5237175"/>
              <a:gd name="connsiteY5" fmla="*/ 1578095 h 3923320"/>
              <a:gd name="connsiteX6" fmla="*/ 4359940 w 5237175"/>
              <a:gd name="connsiteY6" fmla="*/ 2327052 h 3923320"/>
              <a:gd name="connsiteX7" fmla="*/ 4054994 w 5237175"/>
              <a:gd name="connsiteY7" fmla="*/ 2575069 h 3923320"/>
              <a:gd name="connsiteX8" fmla="*/ 3961283 w 5237175"/>
              <a:gd name="connsiteY8" fmla="*/ 2677865 h 3923320"/>
              <a:gd name="connsiteX9" fmla="*/ 4071407 w 5237175"/>
              <a:gd name="connsiteY9" fmla="*/ 2923904 h 3923320"/>
              <a:gd name="connsiteX10" fmla="*/ 4068842 w 5237175"/>
              <a:gd name="connsiteY10" fmla="*/ 3038863 h 3923320"/>
              <a:gd name="connsiteX11" fmla="*/ 3829912 w 5237175"/>
              <a:gd name="connsiteY11" fmla="*/ 3124368 h 3923320"/>
              <a:gd name="connsiteX12" fmla="*/ 3828519 w 5237175"/>
              <a:gd name="connsiteY12" fmla="*/ 3285854 h 3923320"/>
              <a:gd name="connsiteX13" fmla="*/ 3333220 w 5237175"/>
              <a:gd name="connsiteY13" fmla="*/ 3771629 h 3923320"/>
              <a:gd name="connsiteX14" fmla="*/ 3194298 w 5237175"/>
              <a:gd name="connsiteY14" fmla="*/ 3791485 h 3923320"/>
              <a:gd name="connsiteX15" fmla="*/ 2947457 w 5237175"/>
              <a:gd name="connsiteY15" fmla="*/ 3852592 h 3923320"/>
              <a:gd name="connsiteX16" fmla="*/ 2390244 w 5237175"/>
              <a:gd name="connsiteY16" fmla="*/ 2676254 h 3923320"/>
              <a:gd name="connsiteX17" fmla="*/ 2286127 w 5237175"/>
              <a:gd name="connsiteY17" fmla="*/ 2477253 h 3923320"/>
              <a:gd name="connsiteX18" fmla="*/ 2282245 w 5237175"/>
              <a:gd name="connsiteY18" fmla="*/ 2335477 h 3923320"/>
              <a:gd name="connsiteX19" fmla="*/ 2465126 w 5237175"/>
              <a:gd name="connsiteY19" fmla="*/ 1885313 h 3923320"/>
              <a:gd name="connsiteX20" fmla="*/ 2099365 w 5237175"/>
              <a:gd name="connsiteY20" fmla="*/ 1252265 h 3923320"/>
              <a:gd name="connsiteX21" fmla="*/ 2052400 w 5237175"/>
              <a:gd name="connsiteY21" fmla="*/ 779606 h 3923320"/>
              <a:gd name="connsiteX22" fmla="*/ 1880657 w 5237175"/>
              <a:gd name="connsiteY22" fmla="*/ 776016 h 3923320"/>
              <a:gd name="connsiteX23" fmla="*/ 1633007 w 5237175"/>
              <a:gd name="connsiteY23" fmla="*/ 575991 h 3923320"/>
              <a:gd name="connsiteX24" fmla="*/ 1801625 w 5237175"/>
              <a:gd name="connsiteY24" fmla="*/ 738688 h 3923320"/>
              <a:gd name="connsiteX25" fmla="*/ 1917947 w 5237175"/>
              <a:gd name="connsiteY25" fmla="*/ 1090975 h 3923320"/>
              <a:gd name="connsiteX26" fmla="*/ 1892048 w 5237175"/>
              <a:gd name="connsiteY26" fmla="*/ 1634551 h 3923320"/>
              <a:gd name="connsiteX27" fmla="*/ 1621385 w 5237175"/>
              <a:gd name="connsiteY27" fmla="*/ 2042445 h 3923320"/>
              <a:gd name="connsiteX28" fmla="*/ 1062150 w 5237175"/>
              <a:gd name="connsiteY28" fmla="*/ 2402217 h 3923320"/>
              <a:gd name="connsiteX29" fmla="*/ 744055 w 5237175"/>
              <a:gd name="connsiteY29" fmla="*/ 2561430 h 3923320"/>
              <a:gd name="connsiteX30" fmla="*/ 330528 w 5237175"/>
              <a:gd name="connsiteY30" fmla="*/ 2727998 h 3923320"/>
              <a:gd name="connsiteX31" fmla="*/ 237428 w 5237175"/>
              <a:gd name="connsiteY31" fmla="*/ 2845635 h 3923320"/>
              <a:gd name="connsiteX32" fmla="*/ 103575 w 5237175"/>
              <a:gd name="connsiteY32" fmla="*/ 2797582 h 3923320"/>
              <a:gd name="connsiteX33" fmla="*/ 2650 w 5237175"/>
              <a:gd name="connsiteY33" fmla="*/ 1955949 h 3923320"/>
              <a:gd name="connsiteX34" fmla="*/ 150932 w 5237175"/>
              <a:gd name="connsiteY34" fmla="*/ 1362823 h 3923320"/>
              <a:gd name="connsiteX35" fmla="*/ 113860 w 5237175"/>
              <a:gd name="connsiteY35" fmla="*/ 1214543 h 3923320"/>
              <a:gd name="connsiteX36" fmla="*/ 373353 w 5237175"/>
              <a:gd name="connsiteY36" fmla="*/ 782056 h 3923320"/>
              <a:gd name="connsiteX37" fmla="*/ 360996 w 5237175"/>
              <a:gd name="connsiteY37" fmla="*/ 559635 h 3923320"/>
              <a:gd name="connsiteX38" fmla="*/ 471215 w 5237175"/>
              <a:gd name="connsiteY38" fmla="*/ 392571 h 3923320"/>
              <a:gd name="connsiteX0" fmla="*/ 471215 w 5237175"/>
              <a:gd name="connsiteY0" fmla="*/ 392571 h 3887721"/>
              <a:gd name="connsiteX1" fmla="*/ 4476805 w 5237175"/>
              <a:gd name="connsiteY1" fmla="*/ 241 h 3887721"/>
              <a:gd name="connsiteX2" fmla="*/ 4701888 w 5237175"/>
              <a:gd name="connsiteY2" fmla="*/ 337866 h 3887721"/>
              <a:gd name="connsiteX3" fmla="*/ 5236461 w 5237175"/>
              <a:gd name="connsiteY3" fmla="*/ 225324 h 3887721"/>
              <a:gd name="connsiteX4" fmla="*/ 4814430 w 5237175"/>
              <a:gd name="connsiteY4" fmla="*/ 956844 h 3887721"/>
              <a:gd name="connsiteX5" fmla="*/ 4263662 w 5237175"/>
              <a:gd name="connsiteY5" fmla="*/ 1578095 h 3887721"/>
              <a:gd name="connsiteX6" fmla="*/ 4359940 w 5237175"/>
              <a:gd name="connsiteY6" fmla="*/ 2327052 h 3887721"/>
              <a:gd name="connsiteX7" fmla="*/ 4054994 w 5237175"/>
              <a:gd name="connsiteY7" fmla="*/ 2575069 h 3887721"/>
              <a:gd name="connsiteX8" fmla="*/ 3961283 w 5237175"/>
              <a:gd name="connsiteY8" fmla="*/ 2677865 h 3887721"/>
              <a:gd name="connsiteX9" fmla="*/ 4071407 w 5237175"/>
              <a:gd name="connsiteY9" fmla="*/ 2923904 h 3887721"/>
              <a:gd name="connsiteX10" fmla="*/ 4068842 w 5237175"/>
              <a:gd name="connsiteY10" fmla="*/ 3038863 h 3887721"/>
              <a:gd name="connsiteX11" fmla="*/ 3829912 w 5237175"/>
              <a:gd name="connsiteY11" fmla="*/ 3124368 h 3887721"/>
              <a:gd name="connsiteX12" fmla="*/ 3828519 w 5237175"/>
              <a:gd name="connsiteY12" fmla="*/ 3285854 h 3887721"/>
              <a:gd name="connsiteX13" fmla="*/ 3333220 w 5237175"/>
              <a:gd name="connsiteY13" fmla="*/ 3771629 h 3887721"/>
              <a:gd name="connsiteX14" fmla="*/ 3194298 w 5237175"/>
              <a:gd name="connsiteY14" fmla="*/ 3791485 h 3887721"/>
              <a:gd name="connsiteX15" fmla="*/ 2390244 w 5237175"/>
              <a:gd name="connsiteY15" fmla="*/ 2676254 h 3887721"/>
              <a:gd name="connsiteX16" fmla="*/ 2286127 w 5237175"/>
              <a:gd name="connsiteY16" fmla="*/ 2477253 h 3887721"/>
              <a:gd name="connsiteX17" fmla="*/ 2282245 w 5237175"/>
              <a:gd name="connsiteY17" fmla="*/ 2335477 h 3887721"/>
              <a:gd name="connsiteX18" fmla="*/ 2465126 w 5237175"/>
              <a:gd name="connsiteY18" fmla="*/ 1885313 h 3887721"/>
              <a:gd name="connsiteX19" fmla="*/ 2099365 w 5237175"/>
              <a:gd name="connsiteY19" fmla="*/ 1252265 h 3887721"/>
              <a:gd name="connsiteX20" fmla="*/ 2052400 w 5237175"/>
              <a:gd name="connsiteY20" fmla="*/ 779606 h 3887721"/>
              <a:gd name="connsiteX21" fmla="*/ 1880657 w 5237175"/>
              <a:gd name="connsiteY21" fmla="*/ 776016 h 3887721"/>
              <a:gd name="connsiteX22" fmla="*/ 1633007 w 5237175"/>
              <a:gd name="connsiteY22" fmla="*/ 575991 h 3887721"/>
              <a:gd name="connsiteX23" fmla="*/ 1801625 w 5237175"/>
              <a:gd name="connsiteY23" fmla="*/ 738688 h 3887721"/>
              <a:gd name="connsiteX24" fmla="*/ 1917947 w 5237175"/>
              <a:gd name="connsiteY24" fmla="*/ 1090975 h 3887721"/>
              <a:gd name="connsiteX25" fmla="*/ 1892048 w 5237175"/>
              <a:gd name="connsiteY25" fmla="*/ 1634551 h 3887721"/>
              <a:gd name="connsiteX26" fmla="*/ 1621385 w 5237175"/>
              <a:gd name="connsiteY26" fmla="*/ 2042445 h 3887721"/>
              <a:gd name="connsiteX27" fmla="*/ 1062150 w 5237175"/>
              <a:gd name="connsiteY27" fmla="*/ 2402217 h 3887721"/>
              <a:gd name="connsiteX28" fmla="*/ 744055 w 5237175"/>
              <a:gd name="connsiteY28" fmla="*/ 2561430 h 3887721"/>
              <a:gd name="connsiteX29" fmla="*/ 330528 w 5237175"/>
              <a:gd name="connsiteY29" fmla="*/ 2727998 h 3887721"/>
              <a:gd name="connsiteX30" fmla="*/ 237428 w 5237175"/>
              <a:gd name="connsiteY30" fmla="*/ 2845635 h 3887721"/>
              <a:gd name="connsiteX31" fmla="*/ 103575 w 5237175"/>
              <a:gd name="connsiteY31" fmla="*/ 2797582 h 3887721"/>
              <a:gd name="connsiteX32" fmla="*/ 2650 w 5237175"/>
              <a:gd name="connsiteY32" fmla="*/ 1955949 h 3887721"/>
              <a:gd name="connsiteX33" fmla="*/ 150932 w 5237175"/>
              <a:gd name="connsiteY33" fmla="*/ 1362823 h 3887721"/>
              <a:gd name="connsiteX34" fmla="*/ 113860 w 5237175"/>
              <a:gd name="connsiteY34" fmla="*/ 1214543 h 3887721"/>
              <a:gd name="connsiteX35" fmla="*/ 373353 w 5237175"/>
              <a:gd name="connsiteY35" fmla="*/ 782056 h 3887721"/>
              <a:gd name="connsiteX36" fmla="*/ 360996 w 5237175"/>
              <a:gd name="connsiteY36" fmla="*/ 559635 h 3887721"/>
              <a:gd name="connsiteX37" fmla="*/ 471215 w 5237175"/>
              <a:gd name="connsiteY37" fmla="*/ 392571 h 3887721"/>
              <a:gd name="connsiteX0" fmla="*/ 471215 w 5237175"/>
              <a:gd name="connsiteY0" fmla="*/ 392571 h 3785668"/>
              <a:gd name="connsiteX1" fmla="*/ 4476805 w 5237175"/>
              <a:gd name="connsiteY1" fmla="*/ 241 h 3785668"/>
              <a:gd name="connsiteX2" fmla="*/ 4701888 w 5237175"/>
              <a:gd name="connsiteY2" fmla="*/ 337866 h 3785668"/>
              <a:gd name="connsiteX3" fmla="*/ 5236461 w 5237175"/>
              <a:gd name="connsiteY3" fmla="*/ 225324 h 3785668"/>
              <a:gd name="connsiteX4" fmla="*/ 4814430 w 5237175"/>
              <a:gd name="connsiteY4" fmla="*/ 956844 h 3785668"/>
              <a:gd name="connsiteX5" fmla="*/ 4263662 w 5237175"/>
              <a:gd name="connsiteY5" fmla="*/ 1578095 h 3785668"/>
              <a:gd name="connsiteX6" fmla="*/ 4359940 w 5237175"/>
              <a:gd name="connsiteY6" fmla="*/ 2327052 h 3785668"/>
              <a:gd name="connsiteX7" fmla="*/ 4054994 w 5237175"/>
              <a:gd name="connsiteY7" fmla="*/ 2575069 h 3785668"/>
              <a:gd name="connsiteX8" fmla="*/ 3961283 w 5237175"/>
              <a:gd name="connsiteY8" fmla="*/ 2677865 h 3785668"/>
              <a:gd name="connsiteX9" fmla="*/ 4071407 w 5237175"/>
              <a:gd name="connsiteY9" fmla="*/ 2923904 h 3785668"/>
              <a:gd name="connsiteX10" fmla="*/ 4068842 w 5237175"/>
              <a:gd name="connsiteY10" fmla="*/ 3038863 h 3785668"/>
              <a:gd name="connsiteX11" fmla="*/ 3829912 w 5237175"/>
              <a:gd name="connsiteY11" fmla="*/ 3124368 h 3785668"/>
              <a:gd name="connsiteX12" fmla="*/ 3828519 w 5237175"/>
              <a:gd name="connsiteY12" fmla="*/ 3285854 h 3785668"/>
              <a:gd name="connsiteX13" fmla="*/ 3333220 w 5237175"/>
              <a:gd name="connsiteY13" fmla="*/ 3771629 h 3785668"/>
              <a:gd name="connsiteX14" fmla="*/ 2390244 w 5237175"/>
              <a:gd name="connsiteY14" fmla="*/ 2676254 h 3785668"/>
              <a:gd name="connsiteX15" fmla="*/ 2286127 w 5237175"/>
              <a:gd name="connsiteY15" fmla="*/ 2477253 h 3785668"/>
              <a:gd name="connsiteX16" fmla="*/ 2282245 w 5237175"/>
              <a:gd name="connsiteY16" fmla="*/ 2335477 h 3785668"/>
              <a:gd name="connsiteX17" fmla="*/ 2465126 w 5237175"/>
              <a:gd name="connsiteY17" fmla="*/ 1885313 h 3785668"/>
              <a:gd name="connsiteX18" fmla="*/ 2099365 w 5237175"/>
              <a:gd name="connsiteY18" fmla="*/ 1252265 h 3785668"/>
              <a:gd name="connsiteX19" fmla="*/ 2052400 w 5237175"/>
              <a:gd name="connsiteY19" fmla="*/ 779606 h 3785668"/>
              <a:gd name="connsiteX20" fmla="*/ 1880657 w 5237175"/>
              <a:gd name="connsiteY20" fmla="*/ 776016 h 3785668"/>
              <a:gd name="connsiteX21" fmla="*/ 1633007 w 5237175"/>
              <a:gd name="connsiteY21" fmla="*/ 575991 h 3785668"/>
              <a:gd name="connsiteX22" fmla="*/ 1801625 w 5237175"/>
              <a:gd name="connsiteY22" fmla="*/ 738688 h 3785668"/>
              <a:gd name="connsiteX23" fmla="*/ 1917947 w 5237175"/>
              <a:gd name="connsiteY23" fmla="*/ 1090975 h 3785668"/>
              <a:gd name="connsiteX24" fmla="*/ 1892048 w 5237175"/>
              <a:gd name="connsiteY24" fmla="*/ 1634551 h 3785668"/>
              <a:gd name="connsiteX25" fmla="*/ 1621385 w 5237175"/>
              <a:gd name="connsiteY25" fmla="*/ 2042445 h 3785668"/>
              <a:gd name="connsiteX26" fmla="*/ 1062150 w 5237175"/>
              <a:gd name="connsiteY26" fmla="*/ 2402217 h 3785668"/>
              <a:gd name="connsiteX27" fmla="*/ 744055 w 5237175"/>
              <a:gd name="connsiteY27" fmla="*/ 2561430 h 3785668"/>
              <a:gd name="connsiteX28" fmla="*/ 330528 w 5237175"/>
              <a:gd name="connsiteY28" fmla="*/ 2727998 h 3785668"/>
              <a:gd name="connsiteX29" fmla="*/ 237428 w 5237175"/>
              <a:gd name="connsiteY29" fmla="*/ 2845635 h 3785668"/>
              <a:gd name="connsiteX30" fmla="*/ 103575 w 5237175"/>
              <a:gd name="connsiteY30" fmla="*/ 2797582 h 3785668"/>
              <a:gd name="connsiteX31" fmla="*/ 2650 w 5237175"/>
              <a:gd name="connsiteY31" fmla="*/ 1955949 h 3785668"/>
              <a:gd name="connsiteX32" fmla="*/ 150932 w 5237175"/>
              <a:gd name="connsiteY32" fmla="*/ 1362823 h 3785668"/>
              <a:gd name="connsiteX33" fmla="*/ 113860 w 5237175"/>
              <a:gd name="connsiteY33" fmla="*/ 1214543 h 3785668"/>
              <a:gd name="connsiteX34" fmla="*/ 373353 w 5237175"/>
              <a:gd name="connsiteY34" fmla="*/ 782056 h 3785668"/>
              <a:gd name="connsiteX35" fmla="*/ 360996 w 5237175"/>
              <a:gd name="connsiteY35" fmla="*/ 559635 h 3785668"/>
              <a:gd name="connsiteX36" fmla="*/ 471215 w 5237175"/>
              <a:gd name="connsiteY36" fmla="*/ 392571 h 3785668"/>
              <a:gd name="connsiteX0" fmla="*/ 471215 w 5237175"/>
              <a:gd name="connsiteY0" fmla="*/ 392571 h 3302727"/>
              <a:gd name="connsiteX1" fmla="*/ 4476805 w 5237175"/>
              <a:gd name="connsiteY1" fmla="*/ 241 h 3302727"/>
              <a:gd name="connsiteX2" fmla="*/ 4701888 w 5237175"/>
              <a:gd name="connsiteY2" fmla="*/ 337866 h 3302727"/>
              <a:gd name="connsiteX3" fmla="*/ 5236461 w 5237175"/>
              <a:gd name="connsiteY3" fmla="*/ 225324 h 3302727"/>
              <a:gd name="connsiteX4" fmla="*/ 4814430 w 5237175"/>
              <a:gd name="connsiteY4" fmla="*/ 956844 h 3302727"/>
              <a:gd name="connsiteX5" fmla="*/ 4263662 w 5237175"/>
              <a:gd name="connsiteY5" fmla="*/ 1578095 h 3302727"/>
              <a:gd name="connsiteX6" fmla="*/ 4359940 w 5237175"/>
              <a:gd name="connsiteY6" fmla="*/ 2327052 h 3302727"/>
              <a:gd name="connsiteX7" fmla="*/ 4054994 w 5237175"/>
              <a:gd name="connsiteY7" fmla="*/ 2575069 h 3302727"/>
              <a:gd name="connsiteX8" fmla="*/ 3961283 w 5237175"/>
              <a:gd name="connsiteY8" fmla="*/ 2677865 h 3302727"/>
              <a:gd name="connsiteX9" fmla="*/ 4071407 w 5237175"/>
              <a:gd name="connsiteY9" fmla="*/ 2923904 h 3302727"/>
              <a:gd name="connsiteX10" fmla="*/ 4068842 w 5237175"/>
              <a:gd name="connsiteY10" fmla="*/ 3038863 h 3302727"/>
              <a:gd name="connsiteX11" fmla="*/ 3829912 w 5237175"/>
              <a:gd name="connsiteY11" fmla="*/ 3124368 h 3302727"/>
              <a:gd name="connsiteX12" fmla="*/ 3828519 w 5237175"/>
              <a:gd name="connsiteY12" fmla="*/ 3285854 h 3302727"/>
              <a:gd name="connsiteX13" fmla="*/ 2390244 w 5237175"/>
              <a:gd name="connsiteY13" fmla="*/ 2676254 h 3302727"/>
              <a:gd name="connsiteX14" fmla="*/ 2286127 w 5237175"/>
              <a:gd name="connsiteY14" fmla="*/ 2477253 h 3302727"/>
              <a:gd name="connsiteX15" fmla="*/ 2282245 w 5237175"/>
              <a:gd name="connsiteY15" fmla="*/ 2335477 h 3302727"/>
              <a:gd name="connsiteX16" fmla="*/ 2465126 w 5237175"/>
              <a:gd name="connsiteY16" fmla="*/ 1885313 h 3302727"/>
              <a:gd name="connsiteX17" fmla="*/ 2099365 w 5237175"/>
              <a:gd name="connsiteY17" fmla="*/ 1252265 h 3302727"/>
              <a:gd name="connsiteX18" fmla="*/ 2052400 w 5237175"/>
              <a:gd name="connsiteY18" fmla="*/ 779606 h 3302727"/>
              <a:gd name="connsiteX19" fmla="*/ 1880657 w 5237175"/>
              <a:gd name="connsiteY19" fmla="*/ 776016 h 3302727"/>
              <a:gd name="connsiteX20" fmla="*/ 1633007 w 5237175"/>
              <a:gd name="connsiteY20" fmla="*/ 575991 h 3302727"/>
              <a:gd name="connsiteX21" fmla="*/ 1801625 w 5237175"/>
              <a:gd name="connsiteY21" fmla="*/ 738688 h 3302727"/>
              <a:gd name="connsiteX22" fmla="*/ 1917947 w 5237175"/>
              <a:gd name="connsiteY22" fmla="*/ 1090975 h 3302727"/>
              <a:gd name="connsiteX23" fmla="*/ 1892048 w 5237175"/>
              <a:gd name="connsiteY23" fmla="*/ 1634551 h 3302727"/>
              <a:gd name="connsiteX24" fmla="*/ 1621385 w 5237175"/>
              <a:gd name="connsiteY24" fmla="*/ 2042445 h 3302727"/>
              <a:gd name="connsiteX25" fmla="*/ 1062150 w 5237175"/>
              <a:gd name="connsiteY25" fmla="*/ 2402217 h 3302727"/>
              <a:gd name="connsiteX26" fmla="*/ 744055 w 5237175"/>
              <a:gd name="connsiteY26" fmla="*/ 2561430 h 3302727"/>
              <a:gd name="connsiteX27" fmla="*/ 330528 w 5237175"/>
              <a:gd name="connsiteY27" fmla="*/ 2727998 h 3302727"/>
              <a:gd name="connsiteX28" fmla="*/ 237428 w 5237175"/>
              <a:gd name="connsiteY28" fmla="*/ 2845635 h 3302727"/>
              <a:gd name="connsiteX29" fmla="*/ 103575 w 5237175"/>
              <a:gd name="connsiteY29" fmla="*/ 2797582 h 3302727"/>
              <a:gd name="connsiteX30" fmla="*/ 2650 w 5237175"/>
              <a:gd name="connsiteY30" fmla="*/ 1955949 h 3302727"/>
              <a:gd name="connsiteX31" fmla="*/ 150932 w 5237175"/>
              <a:gd name="connsiteY31" fmla="*/ 1362823 h 3302727"/>
              <a:gd name="connsiteX32" fmla="*/ 113860 w 5237175"/>
              <a:gd name="connsiteY32" fmla="*/ 1214543 h 3302727"/>
              <a:gd name="connsiteX33" fmla="*/ 373353 w 5237175"/>
              <a:gd name="connsiteY33" fmla="*/ 782056 h 3302727"/>
              <a:gd name="connsiteX34" fmla="*/ 360996 w 5237175"/>
              <a:gd name="connsiteY34" fmla="*/ 559635 h 3302727"/>
              <a:gd name="connsiteX35" fmla="*/ 471215 w 5237175"/>
              <a:gd name="connsiteY35" fmla="*/ 392571 h 3302727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390244 w 5237175"/>
              <a:gd name="connsiteY12" fmla="*/ 2676254 h 3124368"/>
              <a:gd name="connsiteX13" fmla="*/ 2286127 w 5237175"/>
              <a:gd name="connsiteY13" fmla="*/ 2477253 h 3124368"/>
              <a:gd name="connsiteX14" fmla="*/ 2282245 w 5237175"/>
              <a:gd name="connsiteY14" fmla="*/ 2335477 h 3124368"/>
              <a:gd name="connsiteX15" fmla="*/ 2465126 w 5237175"/>
              <a:gd name="connsiteY15" fmla="*/ 1885313 h 3124368"/>
              <a:gd name="connsiteX16" fmla="*/ 2099365 w 5237175"/>
              <a:gd name="connsiteY16" fmla="*/ 1252265 h 3124368"/>
              <a:gd name="connsiteX17" fmla="*/ 2052400 w 5237175"/>
              <a:gd name="connsiteY17" fmla="*/ 779606 h 3124368"/>
              <a:gd name="connsiteX18" fmla="*/ 1880657 w 5237175"/>
              <a:gd name="connsiteY18" fmla="*/ 776016 h 3124368"/>
              <a:gd name="connsiteX19" fmla="*/ 1633007 w 5237175"/>
              <a:gd name="connsiteY19" fmla="*/ 575991 h 3124368"/>
              <a:gd name="connsiteX20" fmla="*/ 1801625 w 5237175"/>
              <a:gd name="connsiteY20" fmla="*/ 738688 h 3124368"/>
              <a:gd name="connsiteX21" fmla="*/ 1917947 w 5237175"/>
              <a:gd name="connsiteY21" fmla="*/ 1090975 h 3124368"/>
              <a:gd name="connsiteX22" fmla="*/ 1892048 w 5237175"/>
              <a:gd name="connsiteY22" fmla="*/ 1634551 h 3124368"/>
              <a:gd name="connsiteX23" fmla="*/ 1621385 w 5237175"/>
              <a:gd name="connsiteY23" fmla="*/ 2042445 h 3124368"/>
              <a:gd name="connsiteX24" fmla="*/ 1062150 w 5237175"/>
              <a:gd name="connsiteY24" fmla="*/ 2402217 h 3124368"/>
              <a:gd name="connsiteX25" fmla="*/ 744055 w 5237175"/>
              <a:gd name="connsiteY25" fmla="*/ 2561430 h 3124368"/>
              <a:gd name="connsiteX26" fmla="*/ 330528 w 5237175"/>
              <a:gd name="connsiteY26" fmla="*/ 2727998 h 3124368"/>
              <a:gd name="connsiteX27" fmla="*/ 237428 w 5237175"/>
              <a:gd name="connsiteY27" fmla="*/ 2845635 h 3124368"/>
              <a:gd name="connsiteX28" fmla="*/ 103575 w 5237175"/>
              <a:gd name="connsiteY28" fmla="*/ 2797582 h 3124368"/>
              <a:gd name="connsiteX29" fmla="*/ 2650 w 5237175"/>
              <a:gd name="connsiteY29" fmla="*/ 1955949 h 3124368"/>
              <a:gd name="connsiteX30" fmla="*/ 150932 w 5237175"/>
              <a:gd name="connsiteY30" fmla="*/ 1362823 h 3124368"/>
              <a:gd name="connsiteX31" fmla="*/ 113860 w 5237175"/>
              <a:gd name="connsiteY31" fmla="*/ 1214543 h 3124368"/>
              <a:gd name="connsiteX32" fmla="*/ 373353 w 5237175"/>
              <a:gd name="connsiteY32" fmla="*/ 782056 h 3124368"/>
              <a:gd name="connsiteX33" fmla="*/ 360996 w 5237175"/>
              <a:gd name="connsiteY33" fmla="*/ 559635 h 3124368"/>
              <a:gd name="connsiteX34" fmla="*/ 471215 w 5237175"/>
              <a:gd name="connsiteY34" fmla="*/ 392571 h 3124368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286127 w 5237175"/>
              <a:gd name="connsiteY12" fmla="*/ 2477253 h 3124368"/>
              <a:gd name="connsiteX13" fmla="*/ 2282245 w 5237175"/>
              <a:gd name="connsiteY13" fmla="*/ 2335477 h 3124368"/>
              <a:gd name="connsiteX14" fmla="*/ 2465126 w 5237175"/>
              <a:gd name="connsiteY14" fmla="*/ 1885313 h 3124368"/>
              <a:gd name="connsiteX15" fmla="*/ 2099365 w 5237175"/>
              <a:gd name="connsiteY15" fmla="*/ 1252265 h 3124368"/>
              <a:gd name="connsiteX16" fmla="*/ 2052400 w 5237175"/>
              <a:gd name="connsiteY16" fmla="*/ 779606 h 3124368"/>
              <a:gd name="connsiteX17" fmla="*/ 1880657 w 5237175"/>
              <a:gd name="connsiteY17" fmla="*/ 776016 h 3124368"/>
              <a:gd name="connsiteX18" fmla="*/ 1633007 w 5237175"/>
              <a:gd name="connsiteY18" fmla="*/ 575991 h 3124368"/>
              <a:gd name="connsiteX19" fmla="*/ 1801625 w 5237175"/>
              <a:gd name="connsiteY19" fmla="*/ 738688 h 3124368"/>
              <a:gd name="connsiteX20" fmla="*/ 1917947 w 5237175"/>
              <a:gd name="connsiteY20" fmla="*/ 1090975 h 3124368"/>
              <a:gd name="connsiteX21" fmla="*/ 1892048 w 5237175"/>
              <a:gd name="connsiteY21" fmla="*/ 1634551 h 3124368"/>
              <a:gd name="connsiteX22" fmla="*/ 1621385 w 5237175"/>
              <a:gd name="connsiteY22" fmla="*/ 2042445 h 3124368"/>
              <a:gd name="connsiteX23" fmla="*/ 1062150 w 5237175"/>
              <a:gd name="connsiteY23" fmla="*/ 2402217 h 3124368"/>
              <a:gd name="connsiteX24" fmla="*/ 744055 w 5237175"/>
              <a:gd name="connsiteY24" fmla="*/ 2561430 h 3124368"/>
              <a:gd name="connsiteX25" fmla="*/ 330528 w 5237175"/>
              <a:gd name="connsiteY25" fmla="*/ 2727998 h 3124368"/>
              <a:gd name="connsiteX26" fmla="*/ 237428 w 5237175"/>
              <a:gd name="connsiteY26" fmla="*/ 2845635 h 3124368"/>
              <a:gd name="connsiteX27" fmla="*/ 103575 w 5237175"/>
              <a:gd name="connsiteY27" fmla="*/ 2797582 h 3124368"/>
              <a:gd name="connsiteX28" fmla="*/ 2650 w 5237175"/>
              <a:gd name="connsiteY28" fmla="*/ 1955949 h 3124368"/>
              <a:gd name="connsiteX29" fmla="*/ 150932 w 5237175"/>
              <a:gd name="connsiteY29" fmla="*/ 1362823 h 3124368"/>
              <a:gd name="connsiteX30" fmla="*/ 113860 w 5237175"/>
              <a:gd name="connsiteY30" fmla="*/ 1214543 h 3124368"/>
              <a:gd name="connsiteX31" fmla="*/ 373353 w 5237175"/>
              <a:gd name="connsiteY31" fmla="*/ 782056 h 3124368"/>
              <a:gd name="connsiteX32" fmla="*/ 360996 w 5237175"/>
              <a:gd name="connsiteY32" fmla="*/ 559635 h 3124368"/>
              <a:gd name="connsiteX33" fmla="*/ 471215 w 5237175"/>
              <a:gd name="connsiteY33" fmla="*/ 392571 h 3124368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282245 w 5237175"/>
              <a:gd name="connsiteY12" fmla="*/ 2335477 h 3124368"/>
              <a:gd name="connsiteX13" fmla="*/ 2465126 w 5237175"/>
              <a:gd name="connsiteY13" fmla="*/ 1885313 h 3124368"/>
              <a:gd name="connsiteX14" fmla="*/ 2099365 w 5237175"/>
              <a:gd name="connsiteY14" fmla="*/ 1252265 h 3124368"/>
              <a:gd name="connsiteX15" fmla="*/ 2052400 w 5237175"/>
              <a:gd name="connsiteY15" fmla="*/ 779606 h 3124368"/>
              <a:gd name="connsiteX16" fmla="*/ 1880657 w 5237175"/>
              <a:gd name="connsiteY16" fmla="*/ 776016 h 3124368"/>
              <a:gd name="connsiteX17" fmla="*/ 1633007 w 5237175"/>
              <a:gd name="connsiteY17" fmla="*/ 575991 h 3124368"/>
              <a:gd name="connsiteX18" fmla="*/ 1801625 w 5237175"/>
              <a:gd name="connsiteY18" fmla="*/ 738688 h 3124368"/>
              <a:gd name="connsiteX19" fmla="*/ 1917947 w 5237175"/>
              <a:gd name="connsiteY19" fmla="*/ 1090975 h 3124368"/>
              <a:gd name="connsiteX20" fmla="*/ 1892048 w 5237175"/>
              <a:gd name="connsiteY20" fmla="*/ 1634551 h 3124368"/>
              <a:gd name="connsiteX21" fmla="*/ 1621385 w 5237175"/>
              <a:gd name="connsiteY21" fmla="*/ 2042445 h 3124368"/>
              <a:gd name="connsiteX22" fmla="*/ 1062150 w 5237175"/>
              <a:gd name="connsiteY22" fmla="*/ 2402217 h 3124368"/>
              <a:gd name="connsiteX23" fmla="*/ 744055 w 5237175"/>
              <a:gd name="connsiteY23" fmla="*/ 2561430 h 3124368"/>
              <a:gd name="connsiteX24" fmla="*/ 330528 w 5237175"/>
              <a:gd name="connsiteY24" fmla="*/ 2727998 h 3124368"/>
              <a:gd name="connsiteX25" fmla="*/ 237428 w 5237175"/>
              <a:gd name="connsiteY25" fmla="*/ 2845635 h 3124368"/>
              <a:gd name="connsiteX26" fmla="*/ 103575 w 5237175"/>
              <a:gd name="connsiteY26" fmla="*/ 2797582 h 3124368"/>
              <a:gd name="connsiteX27" fmla="*/ 2650 w 5237175"/>
              <a:gd name="connsiteY27" fmla="*/ 1955949 h 3124368"/>
              <a:gd name="connsiteX28" fmla="*/ 150932 w 5237175"/>
              <a:gd name="connsiteY28" fmla="*/ 1362823 h 3124368"/>
              <a:gd name="connsiteX29" fmla="*/ 113860 w 5237175"/>
              <a:gd name="connsiteY29" fmla="*/ 1214543 h 3124368"/>
              <a:gd name="connsiteX30" fmla="*/ 373353 w 5237175"/>
              <a:gd name="connsiteY30" fmla="*/ 782056 h 3124368"/>
              <a:gd name="connsiteX31" fmla="*/ 360996 w 5237175"/>
              <a:gd name="connsiteY31" fmla="*/ 559635 h 3124368"/>
              <a:gd name="connsiteX32" fmla="*/ 471215 w 5237175"/>
              <a:gd name="connsiteY32" fmla="*/ 392571 h 3124368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465126 w 5237175"/>
              <a:gd name="connsiteY12" fmla="*/ 1885313 h 3124368"/>
              <a:gd name="connsiteX13" fmla="*/ 2099365 w 5237175"/>
              <a:gd name="connsiteY13" fmla="*/ 1252265 h 3124368"/>
              <a:gd name="connsiteX14" fmla="*/ 2052400 w 5237175"/>
              <a:gd name="connsiteY14" fmla="*/ 779606 h 3124368"/>
              <a:gd name="connsiteX15" fmla="*/ 1880657 w 5237175"/>
              <a:gd name="connsiteY15" fmla="*/ 776016 h 3124368"/>
              <a:gd name="connsiteX16" fmla="*/ 1633007 w 5237175"/>
              <a:gd name="connsiteY16" fmla="*/ 575991 h 3124368"/>
              <a:gd name="connsiteX17" fmla="*/ 1801625 w 5237175"/>
              <a:gd name="connsiteY17" fmla="*/ 738688 h 3124368"/>
              <a:gd name="connsiteX18" fmla="*/ 1917947 w 5237175"/>
              <a:gd name="connsiteY18" fmla="*/ 1090975 h 3124368"/>
              <a:gd name="connsiteX19" fmla="*/ 1892048 w 5237175"/>
              <a:gd name="connsiteY19" fmla="*/ 1634551 h 3124368"/>
              <a:gd name="connsiteX20" fmla="*/ 1621385 w 5237175"/>
              <a:gd name="connsiteY20" fmla="*/ 2042445 h 3124368"/>
              <a:gd name="connsiteX21" fmla="*/ 1062150 w 5237175"/>
              <a:gd name="connsiteY21" fmla="*/ 2402217 h 3124368"/>
              <a:gd name="connsiteX22" fmla="*/ 744055 w 5237175"/>
              <a:gd name="connsiteY22" fmla="*/ 2561430 h 3124368"/>
              <a:gd name="connsiteX23" fmla="*/ 330528 w 5237175"/>
              <a:gd name="connsiteY23" fmla="*/ 2727998 h 3124368"/>
              <a:gd name="connsiteX24" fmla="*/ 237428 w 5237175"/>
              <a:gd name="connsiteY24" fmla="*/ 2845635 h 3124368"/>
              <a:gd name="connsiteX25" fmla="*/ 103575 w 5237175"/>
              <a:gd name="connsiteY25" fmla="*/ 2797582 h 3124368"/>
              <a:gd name="connsiteX26" fmla="*/ 2650 w 5237175"/>
              <a:gd name="connsiteY26" fmla="*/ 1955949 h 3124368"/>
              <a:gd name="connsiteX27" fmla="*/ 150932 w 5237175"/>
              <a:gd name="connsiteY27" fmla="*/ 1362823 h 3124368"/>
              <a:gd name="connsiteX28" fmla="*/ 113860 w 5237175"/>
              <a:gd name="connsiteY28" fmla="*/ 1214543 h 3124368"/>
              <a:gd name="connsiteX29" fmla="*/ 373353 w 5237175"/>
              <a:gd name="connsiteY29" fmla="*/ 782056 h 3124368"/>
              <a:gd name="connsiteX30" fmla="*/ 360996 w 5237175"/>
              <a:gd name="connsiteY30" fmla="*/ 559635 h 3124368"/>
              <a:gd name="connsiteX31" fmla="*/ 471215 w 5237175"/>
              <a:gd name="connsiteY31" fmla="*/ 392571 h 3124368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099365 w 5237175"/>
              <a:gd name="connsiteY12" fmla="*/ 1252265 h 3124368"/>
              <a:gd name="connsiteX13" fmla="*/ 2052400 w 5237175"/>
              <a:gd name="connsiteY13" fmla="*/ 779606 h 3124368"/>
              <a:gd name="connsiteX14" fmla="*/ 1880657 w 5237175"/>
              <a:gd name="connsiteY14" fmla="*/ 776016 h 3124368"/>
              <a:gd name="connsiteX15" fmla="*/ 1633007 w 5237175"/>
              <a:gd name="connsiteY15" fmla="*/ 575991 h 3124368"/>
              <a:gd name="connsiteX16" fmla="*/ 1801625 w 5237175"/>
              <a:gd name="connsiteY16" fmla="*/ 738688 h 3124368"/>
              <a:gd name="connsiteX17" fmla="*/ 1917947 w 5237175"/>
              <a:gd name="connsiteY17" fmla="*/ 1090975 h 3124368"/>
              <a:gd name="connsiteX18" fmla="*/ 1892048 w 5237175"/>
              <a:gd name="connsiteY18" fmla="*/ 1634551 h 3124368"/>
              <a:gd name="connsiteX19" fmla="*/ 1621385 w 5237175"/>
              <a:gd name="connsiteY19" fmla="*/ 2042445 h 3124368"/>
              <a:gd name="connsiteX20" fmla="*/ 1062150 w 5237175"/>
              <a:gd name="connsiteY20" fmla="*/ 2402217 h 3124368"/>
              <a:gd name="connsiteX21" fmla="*/ 744055 w 5237175"/>
              <a:gd name="connsiteY21" fmla="*/ 2561430 h 3124368"/>
              <a:gd name="connsiteX22" fmla="*/ 330528 w 5237175"/>
              <a:gd name="connsiteY22" fmla="*/ 2727998 h 3124368"/>
              <a:gd name="connsiteX23" fmla="*/ 237428 w 5237175"/>
              <a:gd name="connsiteY23" fmla="*/ 2845635 h 3124368"/>
              <a:gd name="connsiteX24" fmla="*/ 103575 w 5237175"/>
              <a:gd name="connsiteY24" fmla="*/ 2797582 h 3124368"/>
              <a:gd name="connsiteX25" fmla="*/ 2650 w 5237175"/>
              <a:gd name="connsiteY25" fmla="*/ 1955949 h 3124368"/>
              <a:gd name="connsiteX26" fmla="*/ 150932 w 5237175"/>
              <a:gd name="connsiteY26" fmla="*/ 1362823 h 3124368"/>
              <a:gd name="connsiteX27" fmla="*/ 113860 w 5237175"/>
              <a:gd name="connsiteY27" fmla="*/ 1214543 h 3124368"/>
              <a:gd name="connsiteX28" fmla="*/ 373353 w 5237175"/>
              <a:gd name="connsiteY28" fmla="*/ 782056 h 3124368"/>
              <a:gd name="connsiteX29" fmla="*/ 360996 w 5237175"/>
              <a:gd name="connsiteY29" fmla="*/ 559635 h 3124368"/>
              <a:gd name="connsiteX30" fmla="*/ 471215 w 5237175"/>
              <a:gd name="connsiteY30" fmla="*/ 392571 h 3124368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052400 w 5237175"/>
              <a:gd name="connsiteY12" fmla="*/ 779606 h 3124368"/>
              <a:gd name="connsiteX13" fmla="*/ 1880657 w 5237175"/>
              <a:gd name="connsiteY13" fmla="*/ 776016 h 3124368"/>
              <a:gd name="connsiteX14" fmla="*/ 1633007 w 5237175"/>
              <a:gd name="connsiteY14" fmla="*/ 575991 h 3124368"/>
              <a:gd name="connsiteX15" fmla="*/ 1801625 w 5237175"/>
              <a:gd name="connsiteY15" fmla="*/ 738688 h 3124368"/>
              <a:gd name="connsiteX16" fmla="*/ 1917947 w 5237175"/>
              <a:gd name="connsiteY16" fmla="*/ 1090975 h 3124368"/>
              <a:gd name="connsiteX17" fmla="*/ 1892048 w 5237175"/>
              <a:gd name="connsiteY17" fmla="*/ 1634551 h 3124368"/>
              <a:gd name="connsiteX18" fmla="*/ 1621385 w 5237175"/>
              <a:gd name="connsiteY18" fmla="*/ 2042445 h 3124368"/>
              <a:gd name="connsiteX19" fmla="*/ 1062150 w 5237175"/>
              <a:gd name="connsiteY19" fmla="*/ 2402217 h 3124368"/>
              <a:gd name="connsiteX20" fmla="*/ 744055 w 5237175"/>
              <a:gd name="connsiteY20" fmla="*/ 2561430 h 3124368"/>
              <a:gd name="connsiteX21" fmla="*/ 330528 w 5237175"/>
              <a:gd name="connsiteY21" fmla="*/ 2727998 h 3124368"/>
              <a:gd name="connsiteX22" fmla="*/ 237428 w 5237175"/>
              <a:gd name="connsiteY22" fmla="*/ 2845635 h 3124368"/>
              <a:gd name="connsiteX23" fmla="*/ 103575 w 5237175"/>
              <a:gd name="connsiteY23" fmla="*/ 2797582 h 3124368"/>
              <a:gd name="connsiteX24" fmla="*/ 2650 w 5237175"/>
              <a:gd name="connsiteY24" fmla="*/ 1955949 h 3124368"/>
              <a:gd name="connsiteX25" fmla="*/ 150932 w 5237175"/>
              <a:gd name="connsiteY25" fmla="*/ 1362823 h 3124368"/>
              <a:gd name="connsiteX26" fmla="*/ 113860 w 5237175"/>
              <a:gd name="connsiteY26" fmla="*/ 1214543 h 3124368"/>
              <a:gd name="connsiteX27" fmla="*/ 373353 w 5237175"/>
              <a:gd name="connsiteY27" fmla="*/ 782056 h 3124368"/>
              <a:gd name="connsiteX28" fmla="*/ 360996 w 5237175"/>
              <a:gd name="connsiteY28" fmla="*/ 559635 h 3124368"/>
              <a:gd name="connsiteX29" fmla="*/ 471215 w 5237175"/>
              <a:gd name="connsiteY29" fmla="*/ 392571 h 3124368"/>
              <a:gd name="connsiteX0" fmla="*/ 471215 w 5237175"/>
              <a:gd name="connsiteY0" fmla="*/ 392571 h 3038863"/>
              <a:gd name="connsiteX1" fmla="*/ 4476805 w 5237175"/>
              <a:gd name="connsiteY1" fmla="*/ 241 h 3038863"/>
              <a:gd name="connsiteX2" fmla="*/ 4701888 w 5237175"/>
              <a:gd name="connsiteY2" fmla="*/ 337866 h 3038863"/>
              <a:gd name="connsiteX3" fmla="*/ 5236461 w 5237175"/>
              <a:gd name="connsiteY3" fmla="*/ 225324 h 3038863"/>
              <a:gd name="connsiteX4" fmla="*/ 4814430 w 5237175"/>
              <a:gd name="connsiteY4" fmla="*/ 956844 h 3038863"/>
              <a:gd name="connsiteX5" fmla="*/ 4263662 w 5237175"/>
              <a:gd name="connsiteY5" fmla="*/ 1578095 h 3038863"/>
              <a:gd name="connsiteX6" fmla="*/ 4359940 w 5237175"/>
              <a:gd name="connsiteY6" fmla="*/ 2327052 h 3038863"/>
              <a:gd name="connsiteX7" fmla="*/ 4054994 w 5237175"/>
              <a:gd name="connsiteY7" fmla="*/ 2575069 h 3038863"/>
              <a:gd name="connsiteX8" fmla="*/ 3961283 w 5237175"/>
              <a:gd name="connsiteY8" fmla="*/ 2677865 h 3038863"/>
              <a:gd name="connsiteX9" fmla="*/ 4071407 w 5237175"/>
              <a:gd name="connsiteY9" fmla="*/ 2923904 h 3038863"/>
              <a:gd name="connsiteX10" fmla="*/ 4068842 w 5237175"/>
              <a:gd name="connsiteY10" fmla="*/ 3038863 h 3038863"/>
              <a:gd name="connsiteX11" fmla="*/ 2052400 w 5237175"/>
              <a:gd name="connsiteY11" fmla="*/ 779606 h 3038863"/>
              <a:gd name="connsiteX12" fmla="*/ 1880657 w 5237175"/>
              <a:gd name="connsiteY12" fmla="*/ 776016 h 3038863"/>
              <a:gd name="connsiteX13" fmla="*/ 1633007 w 5237175"/>
              <a:gd name="connsiteY13" fmla="*/ 575991 h 3038863"/>
              <a:gd name="connsiteX14" fmla="*/ 1801625 w 5237175"/>
              <a:gd name="connsiteY14" fmla="*/ 738688 h 3038863"/>
              <a:gd name="connsiteX15" fmla="*/ 1917947 w 5237175"/>
              <a:gd name="connsiteY15" fmla="*/ 1090975 h 3038863"/>
              <a:gd name="connsiteX16" fmla="*/ 1892048 w 5237175"/>
              <a:gd name="connsiteY16" fmla="*/ 1634551 h 3038863"/>
              <a:gd name="connsiteX17" fmla="*/ 1621385 w 5237175"/>
              <a:gd name="connsiteY17" fmla="*/ 2042445 h 3038863"/>
              <a:gd name="connsiteX18" fmla="*/ 1062150 w 5237175"/>
              <a:gd name="connsiteY18" fmla="*/ 2402217 h 3038863"/>
              <a:gd name="connsiteX19" fmla="*/ 744055 w 5237175"/>
              <a:gd name="connsiteY19" fmla="*/ 2561430 h 3038863"/>
              <a:gd name="connsiteX20" fmla="*/ 330528 w 5237175"/>
              <a:gd name="connsiteY20" fmla="*/ 2727998 h 3038863"/>
              <a:gd name="connsiteX21" fmla="*/ 237428 w 5237175"/>
              <a:gd name="connsiteY21" fmla="*/ 2845635 h 3038863"/>
              <a:gd name="connsiteX22" fmla="*/ 103575 w 5237175"/>
              <a:gd name="connsiteY22" fmla="*/ 2797582 h 3038863"/>
              <a:gd name="connsiteX23" fmla="*/ 2650 w 5237175"/>
              <a:gd name="connsiteY23" fmla="*/ 1955949 h 3038863"/>
              <a:gd name="connsiteX24" fmla="*/ 150932 w 5237175"/>
              <a:gd name="connsiteY24" fmla="*/ 1362823 h 3038863"/>
              <a:gd name="connsiteX25" fmla="*/ 113860 w 5237175"/>
              <a:gd name="connsiteY25" fmla="*/ 1214543 h 3038863"/>
              <a:gd name="connsiteX26" fmla="*/ 373353 w 5237175"/>
              <a:gd name="connsiteY26" fmla="*/ 782056 h 3038863"/>
              <a:gd name="connsiteX27" fmla="*/ 360996 w 5237175"/>
              <a:gd name="connsiteY27" fmla="*/ 559635 h 3038863"/>
              <a:gd name="connsiteX28" fmla="*/ 471215 w 5237175"/>
              <a:gd name="connsiteY28" fmla="*/ 392571 h 3038863"/>
              <a:gd name="connsiteX0" fmla="*/ 471215 w 5237175"/>
              <a:gd name="connsiteY0" fmla="*/ 392571 h 3027226"/>
              <a:gd name="connsiteX1" fmla="*/ 4476805 w 5237175"/>
              <a:gd name="connsiteY1" fmla="*/ 241 h 3027226"/>
              <a:gd name="connsiteX2" fmla="*/ 4701888 w 5237175"/>
              <a:gd name="connsiteY2" fmla="*/ 337866 h 3027226"/>
              <a:gd name="connsiteX3" fmla="*/ 5236461 w 5237175"/>
              <a:gd name="connsiteY3" fmla="*/ 225324 h 3027226"/>
              <a:gd name="connsiteX4" fmla="*/ 4814430 w 5237175"/>
              <a:gd name="connsiteY4" fmla="*/ 956844 h 3027226"/>
              <a:gd name="connsiteX5" fmla="*/ 4263662 w 5237175"/>
              <a:gd name="connsiteY5" fmla="*/ 1578095 h 3027226"/>
              <a:gd name="connsiteX6" fmla="*/ 4359940 w 5237175"/>
              <a:gd name="connsiteY6" fmla="*/ 2327052 h 3027226"/>
              <a:gd name="connsiteX7" fmla="*/ 4054994 w 5237175"/>
              <a:gd name="connsiteY7" fmla="*/ 2575069 h 3027226"/>
              <a:gd name="connsiteX8" fmla="*/ 3961283 w 5237175"/>
              <a:gd name="connsiteY8" fmla="*/ 2677865 h 3027226"/>
              <a:gd name="connsiteX9" fmla="*/ 4071407 w 5237175"/>
              <a:gd name="connsiteY9" fmla="*/ 2923904 h 3027226"/>
              <a:gd name="connsiteX10" fmla="*/ 2052400 w 5237175"/>
              <a:gd name="connsiteY10" fmla="*/ 779606 h 3027226"/>
              <a:gd name="connsiteX11" fmla="*/ 1880657 w 5237175"/>
              <a:gd name="connsiteY11" fmla="*/ 776016 h 3027226"/>
              <a:gd name="connsiteX12" fmla="*/ 1633007 w 5237175"/>
              <a:gd name="connsiteY12" fmla="*/ 575991 h 3027226"/>
              <a:gd name="connsiteX13" fmla="*/ 1801625 w 5237175"/>
              <a:gd name="connsiteY13" fmla="*/ 738688 h 3027226"/>
              <a:gd name="connsiteX14" fmla="*/ 1917947 w 5237175"/>
              <a:gd name="connsiteY14" fmla="*/ 1090975 h 3027226"/>
              <a:gd name="connsiteX15" fmla="*/ 1892048 w 5237175"/>
              <a:gd name="connsiteY15" fmla="*/ 1634551 h 3027226"/>
              <a:gd name="connsiteX16" fmla="*/ 1621385 w 5237175"/>
              <a:gd name="connsiteY16" fmla="*/ 2042445 h 3027226"/>
              <a:gd name="connsiteX17" fmla="*/ 1062150 w 5237175"/>
              <a:gd name="connsiteY17" fmla="*/ 2402217 h 3027226"/>
              <a:gd name="connsiteX18" fmla="*/ 744055 w 5237175"/>
              <a:gd name="connsiteY18" fmla="*/ 2561430 h 3027226"/>
              <a:gd name="connsiteX19" fmla="*/ 330528 w 5237175"/>
              <a:gd name="connsiteY19" fmla="*/ 2727998 h 3027226"/>
              <a:gd name="connsiteX20" fmla="*/ 237428 w 5237175"/>
              <a:gd name="connsiteY20" fmla="*/ 2845635 h 3027226"/>
              <a:gd name="connsiteX21" fmla="*/ 103575 w 5237175"/>
              <a:gd name="connsiteY21" fmla="*/ 2797582 h 3027226"/>
              <a:gd name="connsiteX22" fmla="*/ 2650 w 5237175"/>
              <a:gd name="connsiteY22" fmla="*/ 1955949 h 3027226"/>
              <a:gd name="connsiteX23" fmla="*/ 150932 w 5237175"/>
              <a:gd name="connsiteY23" fmla="*/ 1362823 h 3027226"/>
              <a:gd name="connsiteX24" fmla="*/ 113860 w 5237175"/>
              <a:gd name="connsiteY24" fmla="*/ 1214543 h 3027226"/>
              <a:gd name="connsiteX25" fmla="*/ 373353 w 5237175"/>
              <a:gd name="connsiteY25" fmla="*/ 782056 h 3027226"/>
              <a:gd name="connsiteX26" fmla="*/ 360996 w 5237175"/>
              <a:gd name="connsiteY26" fmla="*/ 559635 h 3027226"/>
              <a:gd name="connsiteX27" fmla="*/ 471215 w 5237175"/>
              <a:gd name="connsiteY27" fmla="*/ 392571 h 3027226"/>
              <a:gd name="connsiteX0" fmla="*/ 471215 w 5237175"/>
              <a:gd name="connsiteY0" fmla="*/ 392571 h 2875746"/>
              <a:gd name="connsiteX1" fmla="*/ 4476805 w 5237175"/>
              <a:gd name="connsiteY1" fmla="*/ 241 h 2875746"/>
              <a:gd name="connsiteX2" fmla="*/ 4701888 w 5237175"/>
              <a:gd name="connsiteY2" fmla="*/ 337866 h 2875746"/>
              <a:gd name="connsiteX3" fmla="*/ 5236461 w 5237175"/>
              <a:gd name="connsiteY3" fmla="*/ 225324 h 2875746"/>
              <a:gd name="connsiteX4" fmla="*/ 4814430 w 5237175"/>
              <a:gd name="connsiteY4" fmla="*/ 956844 h 2875746"/>
              <a:gd name="connsiteX5" fmla="*/ 4263662 w 5237175"/>
              <a:gd name="connsiteY5" fmla="*/ 1578095 h 2875746"/>
              <a:gd name="connsiteX6" fmla="*/ 4359940 w 5237175"/>
              <a:gd name="connsiteY6" fmla="*/ 2327052 h 2875746"/>
              <a:gd name="connsiteX7" fmla="*/ 4054994 w 5237175"/>
              <a:gd name="connsiteY7" fmla="*/ 2575069 h 2875746"/>
              <a:gd name="connsiteX8" fmla="*/ 3961283 w 5237175"/>
              <a:gd name="connsiteY8" fmla="*/ 2677865 h 2875746"/>
              <a:gd name="connsiteX9" fmla="*/ 2052400 w 5237175"/>
              <a:gd name="connsiteY9" fmla="*/ 779606 h 2875746"/>
              <a:gd name="connsiteX10" fmla="*/ 1880657 w 5237175"/>
              <a:gd name="connsiteY10" fmla="*/ 776016 h 2875746"/>
              <a:gd name="connsiteX11" fmla="*/ 1633007 w 5237175"/>
              <a:gd name="connsiteY11" fmla="*/ 575991 h 2875746"/>
              <a:gd name="connsiteX12" fmla="*/ 1801625 w 5237175"/>
              <a:gd name="connsiteY12" fmla="*/ 738688 h 2875746"/>
              <a:gd name="connsiteX13" fmla="*/ 1917947 w 5237175"/>
              <a:gd name="connsiteY13" fmla="*/ 1090975 h 2875746"/>
              <a:gd name="connsiteX14" fmla="*/ 1892048 w 5237175"/>
              <a:gd name="connsiteY14" fmla="*/ 1634551 h 2875746"/>
              <a:gd name="connsiteX15" fmla="*/ 1621385 w 5237175"/>
              <a:gd name="connsiteY15" fmla="*/ 2042445 h 2875746"/>
              <a:gd name="connsiteX16" fmla="*/ 1062150 w 5237175"/>
              <a:gd name="connsiteY16" fmla="*/ 2402217 h 2875746"/>
              <a:gd name="connsiteX17" fmla="*/ 744055 w 5237175"/>
              <a:gd name="connsiteY17" fmla="*/ 2561430 h 2875746"/>
              <a:gd name="connsiteX18" fmla="*/ 330528 w 5237175"/>
              <a:gd name="connsiteY18" fmla="*/ 2727998 h 2875746"/>
              <a:gd name="connsiteX19" fmla="*/ 237428 w 5237175"/>
              <a:gd name="connsiteY19" fmla="*/ 2845635 h 2875746"/>
              <a:gd name="connsiteX20" fmla="*/ 103575 w 5237175"/>
              <a:gd name="connsiteY20" fmla="*/ 2797582 h 2875746"/>
              <a:gd name="connsiteX21" fmla="*/ 2650 w 5237175"/>
              <a:gd name="connsiteY21" fmla="*/ 1955949 h 2875746"/>
              <a:gd name="connsiteX22" fmla="*/ 150932 w 5237175"/>
              <a:gd name="connsiteY22" fmla="*/ 1362823 h 2875746"/>
              <a:gd name="connsiteX23" fmla="*/ 113860 w 5237175"/>
              <a:gd name="connsiteY23" fmla="*/ 1214543 h 2875746"/>
              <a:gd name="connsiteX24" fmla="*/ 373353 w 5237175"/>
              <a:gd name="connsiteY24" fmla="*/ 782056 h 2875746"/>
              <a:gd name="connsiteX25" fmla="*/ 360996 w 5237175"/>
              <a:gd name="connsiteY25" fmla="*/ 559635 h 2875746"/>
              <a:gd name="connsiteX26" fmla="*/ 471215 w 5237175"/>
              <a:gd name="connsiteY26" fmla="*/ 392571 h 2875746"/>
              <a:gd name="connsiteX0" fmla="*/ 471215 w 5243037"/>
              <a:gd name="connsiteY0" fmla="*/ 392571 h 2875746"/>
              <a:gd name="connsiteX1" fmla="*/ 4476805 w 5243037"/>
              <a:gd name="connsiteY1" fmla="*/ 241 h 2875746"/>
              <a:gd name="connsiteX2" fmla="*/ 4701888 w 5243037"/>
              <a:gd name="connsiteY2" fmla="*/ 337866 h 2875746"/>
              <a:gd name="connsiteX3" fmla="*/ 5236461 w 5243037"/>
              <a:gd name="connsiteY3" fmla="*/ 225324 h 2875746"/>
              <a:gd name="connsiteX4" fmla="*/ 4263662 w 5243037"/>
              <a:gd name="connsiteY4" fmla="*/ 1578095 h 2875746"/>
              <a:gd name="connsiteX5" fmla="*/ 4359940 w 5243037"/>
              <a:gd name="connsiteY5" fmla="*/ 2327052 h 2875746"/>
              <a:gd name="connsiteX6" fmla="*/ 4054994 w 5243037"/>
              <a:gd name="connsiteY6" fmla="*/ 2575069 h 2875746"/>
              <a:gd name="connsiteX7" fmla="*/ 3961283 w 5243037"/>
              <a:gd name="connsiteY7" fmla="*/ 2677865 h 2875746"/>
              <a:gd name="connsiteX8" fmla="*/ 2052400 w 5243037"/>
              <a:gd name="connsiteY8" fmla="*/ 779606 h 2875746"/>
              <a:gd name="connsiteX9" fmla="*/ 1880657 w 5243037"/>
              <a:gd name="connsiteY9" fmla="*/ 776016 h 2875746"/>
              <a:gd name="connsiteX10" fmla="*/ 1633007 w 5243037"/>
              <a:gd name="connsiteY10" fmla="*/ 575991 h 2875746"/>
              <a:gd name="connsiteX11" fmla="*/ 1801625 w 5243037"/>
              <a:gd name="connsiteY11" fmla="*/ 738688 h 2875746"/>
              <a:gd name="connsiteX12" fmla="*/ 1917947 w 5243037"/>
              <a:gd name="connsiteY12" fmla="*/ 1090975 h 2875746"/>
              <a:gd name="connsiteX13" fmla="*/ 1892048 w 5243037"/>
              <a:gd name="connsiteY13" fmla="*/ 1634551 h 2875746"/>
              <a:gd name="connsiteX14" fmla="*/ 1621385 w 5243037"/>
              <a:gd name="connsiteY14" fmla="*/ 2042445 h 2875746"/>
              <a:gd name="connsiteX15" fmla="*/ 1062150 w 5243037"/>
              <a:gd name="connsiteY15" fmla="*/ 2402217 h 2875746"/>
              <a:gd name="connsiteX16" fmla="*/ 744055 w 5243037"/>
              <a:gd name="connsiteY16" fmla="*/ 2561430 h 2875746"/>
              <a:gd name="connsiteX17" fmla="*/ 330528 w 5243037"/>
              <a:gd name="connsiteY17" fmla="*/ 2727998 h 2875746"/>
              <a:gd name="connsiteX18" fmla="*/ 237428 w 5243037"/>
              <a:gd name="connsiteY18" fmla="*/ 2845635 h 2875746"/>
              <a:gd name="connsiteX19" fmla="*/ 103575 w 5243037"/>
              <a:gd name="connsiteY19" fmla="*/ 2797582 h 2875746"/>
              <a:gd name="connsiteX20" fmla="*/ 2650 w 5243037"/>
              <a:gd name="connsiteY20" fmla="*/ 1955949 h 2875746"/>
              <a:gd name="connsiteX21" fmla="*/ 150932 w 5243037"/>
              <a:gd name="connsiteY21" fmla="*/ 1362823 h 2875746"/>
              <a:gd name="connsiteX22" fmla="*/ 113860 w 5243037"/>
              <a:gd name="connsiteY22" fmla="*/ 1214543 h 2875746"/>
              <a:gd name="connsiteX23" fmla="*/ 373353 w 5243037"/>
              <a:gd name="connsiteY23" fmla="*/ 782056 h 2875746"/>
              <a:gd name="connsiteX24" fmla="*/ 360996 w 5243037"/>
              <a:gd name="connsiteY24" fmla="*/ 559635 h 2875746"/>
              <a:gd name="connsiteX25" fmla="*/ 471215 w 5243037"/>
              <a:gd name="connsiteY25" fmla="*/ 392571 h 2875746"/>
              <a:gd name="connsiteX0" fmla="*/ 471215 w 4872660"/>
              <a:gd name="connsiteY0" fmla="*/ 392991 h 2876166"/>
              <a:gd name="connsiteX1" fmla="*/ 4476805 w 4872660"/>
              <a:gd name="connsiteY1" fmla="*/ 661 h 2876166"/>
              <a:gd name="connsiteX2" fmla="*/ 4701888 w 4872660"/>
              <a:gd name="connsiteY2" fmla="*/ 338286 h 2876166"/>
              <a:gd name="connsiteX3" fmla="*/ 4263662 w 4872660"/>
              <a:gd name="connsiteY3" fmla="*/ 1578515 h 2876166"/>
              <a:gd name="connsiteX4" fmla="*/ 4359940 w 4872660"/>
              <a:gd name="connsiteY4" fmla="*/ 2327472 h 2876166"/>
              <a:gd name="connsiteX5" fmla="*/ 4054994 w 4872660"/>
              <a:gd name="connsiteY5" fmla="*/ 2575489 h 2876166"/>
              <a:gd name="connsiteX6" fmla="*/ 3961283 w 4872660"/>
              <a:gd name="connsiteY6" fmla="*/ 2678285 h 2876166"/>
              <a:gd name="connsiteX7" fmla="*/ 2052400 w 4872660"/>
              <a:gd name="connsiteY7" fmla="*/ 780026 h 2876166"/>
              <a:gd name="connsiteX8" fmla="*/ 1880657 w 4872660"/>
              <a:gd name="connsiteY8" fmla="*/ 776436 h 2876166"/>
              <a:gd name="connsiteX9" fmla="*/ 1633007 w 4872660"/>
              <a:gd name="connsiteY9" fmla="*/ 576411 h 2876166"/>
              <a:gd name="connsiteX10" fmla="*/ 1801625 w 4872660"/>
              <a:gd name="connsiteY10" fmla="*/ 739108 h 2876166"/>
              <a:gd name="connsiteX11" fmla="*/ 1917947 w 4872660"/>
              <a:gd name="connsiteY11" fmla="*/ 1091395 h 2876166"/>
              <a:gd name="connsiteX12" fmla="*/ 1892048 w 4872660"/>
              <a:gd name="connsiteY12" fmla="*/ 1634971 h 2876166"/>
              <a:gd name="connsiteX13" fmla="*/ 1621385 w 4872660"/>
              <a:gd name="connsiteY13" fmla="*/ 2042865 h 2876166"/>
              <a:gd name="connsiteX14" fmla="*/ 1062150 w 4872660"/>
              <a:gd name="connsiteY14" fmla="*/ 2402637 h 2876166"/>
              <a:gd name="connsiteX15" fmla="*/ 744055 w 4872660"/>
              <a:gd name="connsiteY15" fmla="*/ 2561850 h 2876166"/>
              <a:gd name="connsiteX16" fmla="*/ 330528 w 4872660"/>
              <a:gd name="connsiteY16" fmla="*/ 2728418 h 2876166"/>
              <a:gd name="connsiteX17" fmla="*/ 237428 w 4872660"/>
              <a:gd name="connsiteY17" fmla="*/ 2846055 h 2876166"/>
              <a:gd name="connsiteX18" fmla="*/ 103575 w 4872660"/>
              <a:gd name="connsiteY18" fmla="*/ 2798002 h 2876166"/>
              <a:gd name="connsiteX19" fmla="*/ 2650 w 4872660"/>
              <a:gd name="connsiteY19" fmla="*/ 1956369 h 2876166"/>
              <a:gd name="connsiteX20" fmla="*/ 150932 w 4872660"/>
              <a:gd name="connsiteY20" fmla="*/ 1363243 h 2876166"/>
              <a:gd name="connsiteX21" fmla="*/ 113860 w 4872660"/>
              <a:gd name="connsiteY21" fmla="*/ 1214963 h 2876166"/>
              <a:gd name="connsiteX22" fmla="*/ 373353 w 4872660"/>
              <a:gd name="connsiteY22" fmla="*/ 782476 h 2876166"/>
              <a:gd name="connsiteX23" fmla="*/ 360996 w 4872660"/>
              <a:gd name="connsiteY23" fmla="*/ 560055 h 2876166"/>
              <a:gd name="connsiteX24" fmla="*/ 471215 w 4872660"/>
              <a:gd name="connsiteY24" fmla="*/ 392991 h 2876166"/>
              <a:gd name="connsiteX0" fmla="*/ 471215 w 4714612"/>
              <a:gd name="connsiteY0" fmla="*/ 438365 h 2921540"/>
              <a:gd name="connsiteX1" fmla="*/ 4476805 w 4714612"/>
              <a:gd name="connsiteY1" fmla="*/ 46035 h 2921540"/>
              <a:gd name="connsiteX2" fmla="*/ 4263662 w 4714612"/>
              <a:gd name="connsiteY2" fmla="*/ 1623889 h 2921540"/>
              <a:gd name="connsiteX3" fmla="*/ 4359940 w 4714612"/>
              <a:gd name="connsiteY3" fmla="*/ 2372846 h 2921540"/>
              <a:gd name="connsiteX4" fmla="*/ 4054994 w 4714612"/>
              <a:gd name="connsiteY4" fmla="*/ 2620863 h 2921540"/>
              <a:gd name="connsiteX5" fmla="*/ 3961283 w 4714612"/>
              <a:gd name="connsiteY5" fmla="*/ 2723659 h 2921540"/>
              <a:gd name="connsiteX6" fmla="*/ 2052400 w 4714612"/>
              <a:gd name="connsiteY6" fmla="*/ 825400 h 2921540"/>
              <a:gd name="connsiteX7" fmla="*/ 1880657 w 4714612"/>
              <a:gd name="connsiteY7" fmla="*/ 821810 h 2921540"/>
              <a:gd name="connsiteX8" fmla="*/ 1633007 w 4714612"/>
              <a:gd name="connsiteY8" fmla="*/ 621785 h 2921540"/>
              <a:gd name="connsiteX9" fmla="*/ 1801625 w 4714612"/>
              <a:gd name="connsiteY9" fmla="*/ 784482 h 2921540"/>
              <a:gd name="connsiteX10" fmla="*/ 1917947 w 4714612"/>
              <a:gd name="connsiteY10" fmla="*/ 1136769 h 2921540"/>
              <a:gd name="connsiteX11" fmla="*/ 1892048 w 4714612"/>
              <a:gd name="connsiteY11" fmla="*/ 1680345 h 2921540"/>
              <a:gd name="connsiteX12" fmla="*/ 1621385 w 4714612"/>
              <a:gd name="connsiteY12" fmla="*/ 2088239 h 2921540"/>
              <a:gd name="connsiteX13" fmla="*/ 1062150 w 4714612"/>
              <a:gd name="connsiteY13" fmla="*/ 2448011 h 2921540"/>
              <a:gd name="connsiteX14" fmla="*/ 744055 w 4714612"/>
              <a:gd name="connsiteY14" fmla="*/ 2607224 h 2921540"/>
              <a:gd name="connsiteX15" fmla="*/ 330528 w 4714612"/>
              <a:gd name="connsiteY15" fmla="*/ 2773792 h 2921540"/>
              <a:gd name="connsiteX16" fmla="*/ 237428 w 4714612"/>
              <a:gd name="connsiteY16" fmla="*/ 2891429 h 2921540"/>
              <a:gd name="connsiteX17" fmla="*/ 103575 w 4714612"/>
              <a:gd name="connsiteY17" fmla="*/ 2843376 h 2921540"/>
              <a:gd name="connsiteX18" fmla="*/ 2650 w 4714612"/>
              <a:gd name="connsiteY18" fmla="*/ 2001743 h 2921540"/>
              <a:gd name="connsiteX19" fmla="*/ 150932 w 4714612"/>
              <a:gd name="connsiteY19" fmla="*/ 1408617 h 2921540"/>
              <a:gd name="connsiteX20" fmla="*/ 113860 w 4714612"/>
              <a:gd name="connsiteY20" fmla="*/ 1260337 h 2921540"/>
              <a:gd name="connsiteX21" fmla="*/ 373353 w 4714612"/>
              <a:gd name="connsiteY21" fmla="*/ 827850 h 2921540"/>
              <a:gd name="connsiteX22" fmla="*/ 360996 w 4714612"/>
              <a:gd name="connsiteY22" fmla="*/ 605429 h 2921540"/>
              <a:gd name="connsiteX23" fmla="*/ 471215 w 4714612"/>
              <a:gd name="connsiteY23" fmla="*/ 438365 h 2921540"/>
              <a:gd name="connsiteX0" fmla="*/ 471215 w 4588161"/>
              <a:gd name="connsiteY0" fmla="*/ 0 h 2483175"/>
              <a:gd name="connsiteX1" fmla="*/ 4263662 w 4588161"/>
              <a:gd name="connsiteY1" fmla="*/ 1185524 h 2483175"/>
              <a:gd name="connsiteX2" fmla="*/ 4359940 w 4588161"/>
              <a:gd name="connsiteY2" fmla="*/ 1934481 h 2483175"/>
              <a:gd name="connsiteX3" fmla="*/ 4054994 w 4588161"/>
              <a:gd name="connsiteY3" fmla="*/ 2182498 h 2483175"/>
              <a:gd name="connsiteX4" fmla="*/ 3961283 w 4588161"/>
              <a:gd name="connsiteY4" fmla="*/ 2285294 h 2483175"/>
              <a:gd name="connsiteX5" fmla="*/ 2052400 w 4588161"/>
              <a:gd name="connsiteY5" fmla="*/ 387035 h 2483175"/>
              <a:gd name="connsiteX6" fmla="*/ 1880657 w 4588161"/>
              <a:gd name="connsiteY6" fmla="*/ 383445 h 2483175"/>
              <a:gd name="connsiteX7" fmla="*/ 1633007 w 4588161"/>
              <a:gd name="connsiteY7" fmla="*/ 183420 h 2483175"/>
              <a:gd name="connsiteX8" fmla="*/ 1801625 w 4588161"/>
              <a:gd name="connsiteY8" fmla="*/ 346117 h 2483175"/>
              <a:gd name="connsiteX9" fmla="*/ 1917947 w 4588161"/>
              <a:gd name="connsiteY9" fmla="*/ 698404 h 2483175"/>
              <a:gd name="connsiteX10" fmla="*/ 1892048 w 4588161"/>
              <a:gd name="connsiteY10" fmla="*/ 1241980 h 2483175"/>
              <a:gd name="connsiteX11" fmla="*/ 1621385 w 4588161"/>
              <a:gd name="connsiteY11" fmla="*/ 1649874 h 2483175"/>
              <a:gd name="connsiteX12" fmla="*/ 1062150 w 4588161"/>
              <a:gd name="connsiteY12" fmla="*/ 2009646 h 2483175"/>
              <a:gd name="connsiteX13" fmla="*/ 744055 w 4588161"/>
              <a:gd name="connsiteY13" fmla="*/ 2168859 h 2483175"/>
              <a:gd name="connsiteX14" fmla="*/ 330528 w 4588161"/>
              <a:gd name="connsiteY14" fmla="*/ 2335427 h 2483175"/>
              <a:gd name="connsiteX15" fmla="*/ 237428 w 4588161"/>
              <a:gd name="connsiteY15" fmla="*/ 2453064 h 2483175"/>
              <a:gd name="connsiteX16" fmla="*/ 103575 w 4588161"/>
              <a:gd name="connsiteY16" fmla="*/ 2405011 h 2483175"/>
              <a:gd name="connsiteX17" fmla="*/ 2650 w 4588161"/>
              <a:gd name="connsiteY17" fmla="*/ 1563378 h 2483175"/>
              <a:gd name="connsiteX18" fmla="*/ 150932 w 4588161"/>
              <a:gd name="connsiteY18" fmla="*/ 970252 h 2483175"/>
              <a:gd name="connsiteX19" fmla="*/ 113860 w 4588161"/>
              <a:gd name="connsiteY19" fmla="*/ 821972 h 2483175"/>
              <a:gd name="connsiteX20" fmla="*/ 373353 w 4588161"/>
              <a:gd name="connsiteY20" fmla="*/ 389485 h 2483175"/>
              <a:gd name="connsiteX21" fmla="*/ 360996 w 4588161"/>
              <a:gd name="connsiteY21" fmla="*/ 167064 h 2483175"/>
              <a:gd name="connsiteX22" fmla="*/ 471215 w 4588161"/>
              <a:gd name="connsiteY22" fmla="*/ 0 h 2483175"/>
              <a:gd name="connsiteX0" fmla="*/ 471215 w 4577730"/>
              <a:gd name="connsiteY0" fmla="*/ 0 h 2483175"/>
              <a:gd name="connsiteX1" fmla="*/ 4359940 w 4577730"/>
              <a:gd name="connsiteY1" fmla="*/ 1934481 h 2483175"/>
              <a:gd name="connsiteX2" fmla="*/ 4054994 w 4577730"/>
              <a:gd name="connsiteY2" fmla="*/ 2182498 h 2483175"/>
              <a:gd name="connsiteX3" fmla="*/ 3961283 w 4577730"/>
              <a:gd name="connsiteY3" fmla="*/ 2285294 h 2483175"/>
              <a:gd name="connsiteX4" fmla="*/ 2052400 w 4577730"/>
              <a:gd name="connsiteY4" fmla="*/ 387035 h 2483175"/>
              <a:gd name="connsiteX5" fmla="*/ 1880657 w 4577730"/>
              <a:gd name="connsiteY5" fmla="*/ 383445 h 2483175"/>
              <a:gd name="connsiteX6" fmla="*/ 1633007 w 4577730"/>
              <a:gd name="connsiteY6" fmla="*/ 183420 h 2483175"/>
              <a:gd name="connsiteX7" fmla="*/ 1801625 w 4577730"/>
              <a:gd name="connsiteY7" fmla="*/ 346117 h 2483175"/>
              <a:gd name="connsiteX8" fmla="*/ 1917947 w 4577730"/>
              <a:gd name="connsiteY8" fmla="*/ 698404 h 2483175"/>
              <a:gd name="connsiteX9" fmla="*/ 1892048 w 4577730"/>
              <a:gd name="connsiteY9" fmla="*/ 1241980 h 2483175"/>
              <a:gd name="connsiteX10" fmla="*/ 1621385 w 4577730"/>
              <a:gd name="connsiteY10" fmla="*/ 1649874 h 2483175"/>
              <a:gd name="connsiteX11" fmla="*/ 1062150 w 4577730"/>
              <a:gd name="connsiteY11" fmla="*/ 2009646 h 2483175"/>
              <a:gd name="connsiteX12" fmla="*/ 744055 w 4577730"/>
              <a:gd name="connsiteY12" fmla="*/ 2168859 h 2483175"/>
              <a:gd name="connsiteX13" fmla="*/ 330528 w 4577730"/>
              <a:gd name="connsiteY13" fmla="*/ 2335427 h 2483175"/>
              <a:gd name="connsiteX14" fmla="*/ 237428 w 4577730"/>
              <a:gd name="connsiteY14" fmla="*/ 2453064 h 2483175"/>
              <a:gd name="connsiteX15" fmla="*/ 103575 w 4577730"/>
              <a:gd name="connsiteY15" fmla="*/ 2405011 h 2483175"/>
              <a:gd name="connsiteX16" fmla="*/ 2650 w 4577730"/>
              <a:gd name="connsiteY16" fmla="*/ 1563378 h 2483175"/>
              <a:gd name="connsiteX17" fmla="*/ 150932 w 4577730"/>
              <a:gd name="connsiteY17" fmla="*/ 970252 h 2483175"/>
              <a:gd name="connsiteX18" fmla="*/ 113860 w 4577730"/>
              <a:gd name="connsiteY18" fmla="*/ 821972 h 2483175"/>
              <a:gd name="connsiteX19" fmla="*/ 373353 w 4577730"/>
              <a:gd name="connsiteY19" fmla="*/ 389485 h 2483175"/>
              <a:gd name="connsiteX20" fmla="*/ 360996 w 4577730"/>
              <a:gd name="connsiteY20" fmla="*/ 167064 h 2483175"/>
              <a:gd name="connsiteX21" fmla="*/ 471215 w 4577730"/>
              <a:gd name="connsiteY21" fmla="*/ 0 h 2483175"/>
              <a:gd name="connsiteX0" fmla="*/ 471215 w 4054994"/>
              <a:gd name="connsiteY0" fmla="*/ 0 h 2483175"/>
              <a:gd name="connsiteX1" fmla="*/ 4054994 w 4054994"/>
              <a:gd name="connsiteY1" fmla="*/ 2182498 h 2483175"/>
              <a:gd name="connsiteX2" fmla="*/ 3961283 w 4054994"/>
              <a:gd name="connsiteY2" fmla="*/ 2285294 h 2483175"/>
              <a:gd name="connsiteX3" fmla="*/ 2052400 w 4054994"/>
              <a:gd name="connsiteY3" fmla="*/ 387035 h 2483175"/>
              <a:gd name="connsiteX4" fmla="*/ 1880657 w 4054994"/>
              <a:gd name="connsiteY4" fmla="*/ 383445 h 2483175"/>
              <a:gd name="connsiteX5" fmla="*/ 1633007 w 4054994"/>
              <a:gd name="connsiteY5" fmla="*/ 183420 h 2483175"/>
              <a:gd name="connsiteX6" fmla="*/ 1801625 w 4054994"/>
              <a:gd name="connsiteY6" fmla="*/ 346117 h 2483175"/>
              <a:gd name="connsiteX7" fmla="*/ 1917947 w 4054994"/>
              <a:gd name="connsiteY7" fmla="*/ 698404 h 2483175"/>
              <a:gd name="connsiteX8" fmla="*/ 1892048 w 4054994"/>
              <a:gd name="connsiteY8" fmla="*/ 1241980 h 2483175"/>
              <a:gd name="connsiteX9" fmla="*/ 1621385 w 4054994"/>
              <a:gd name="connsiteY9" fmla="*/ 1649874 h 2483175"/>
              <a:gd name="connsiteX10" fmla="*/ 1062150 w 4054994"/>
              <a:gd name="connsiteY10" fmla="*/ 2009646 h 2483175"/>
              <a:gd name="connsiteX11" fmla="*/ 744055 w 4054994"/>
              <a:gd name="connsiteY11" fmla="*/ 2168859 h 2483175"/>
              <a:gd name="connsiteX12" fmla="*/ 330528 w 4054994"/>
              <a:gd name="connsiteY12" fmla="*/ 2335427 h 2483175"/>
              <a:gd name="connsiteX13" fmla="*/ 237428 w 4054994"/>
              <a:gd name="connsiteY13" fmla="*/ 2453064 h 2483175"/>
              <a:gd name="connsiteX14" fmla="*/ 103575 w 4054994"/>
              <a:gd name="connsiteY14" fmla="*/ 2405011 h 2483175"/>
              <a:gd name="connsiteX15" fmla="*/ 2650 w 4054994"/>
              <a:gd name="connsiteY15" fmla="*/ 1563378 h 2483175"/>
              <a:gd name="connsiteX16" fmla="*/ 150932 w 4054994"/>
              <a:gd name="connsiteY16" fmla="*/ 970252 h 2483175"/>
              <a:gd name="connsiteX17" fmla="*/ 113860 w 4054994"/>
              <a:gd name="connsiteY17" fmla="*/ 821972 h 2483175"/>
              <a:gd name="connsiteX18" fmla="*/ 373353 w 4054994"/>
              <a:gd name="connsiteY18" fmla="*/ 389485 h 2483175"/>
              <a:gd name="connsiteX19" fmla="*/ 360996 w 4054994"/>
              <a:gd name="connsiteY19" fmla="*/ 167064 h 2483175"/>
              <a:gd name="connsiteX20" fmla="*/ 471215 w 4054994"/>
              <a:gd name="connsiteY20" fmla="*/ 0 h 2483175"/>
              <a:gd name="connsiteX0" fmla="*/ 471215 w 4079933"/>
              <a:gd name="connsiteY0" fmla="*/ 0 h 2483175"/>
              <a:gd name="connsiteX1" fmla="*/ 4054994 w 4079933"/>
              <a:gd name="connsiteY1" fmla="*/ 2182498 h 2483175"/>
              <a:gd name="connsiteX2" fmla="*/ 2052400 w 4079933"/>
              <a:gd name="connsiteY2" fmla="*/ 387035 h 2483175"/>
              <a:gd name="connsiteX3" fmla="*/ 1880657 w 4079933"/>
              <a:gd name="connsiteY3" fmla="*/ 383445 h 2483175"/>
              <a:gd name="connsiteX4" fmla="*/ 1633007 w 4079933"/>
              <a:gd name="connsiteY4" fmla="*/ 183420 h 2483175"/>
              <a:gd name="connsiteX5" fmla="*/ 1801625 w 4079933"/>
              <a:gd name="connsiteY5" fmla="*/ 346117 h 2483175"/>
              <a:gd name="connsiteX6" fmla="*/ 1917947 w 4079933"/>
              <a:gd name="connsiteY6" fmla="*/ 698404 h 2483175"/>
              <a:gd name="connsiteX7" fmla="*/ 1892048 w 4079933"/>
              <a:gd name="connsiteY7" fmla="*/ 1241980 h 2483175"/>
              <a:gd name="connsiteX8" fmla="*/ 1621385 w 4079933"/>
              <a:gd name="connsiteY8" fmla="*/ 1649874 h 2483175"/>
              <a:gd name="connsiteX9" fmla="*/ 1062150 w 4079933"/>
              <a:gd name="connsiteY9" fmla="*/ 2009646 h 2483175"/>
              <a:gd name="connsiteX10" fmla="*/ 744055 w 4079933"/>
              <a:gd name="connsiteY10" fmla="*/ 2168859 h 2483175"/>
              <a:gd name="connsiteX11" fmla="*/ 330528 w 4079933"/>
              <a:gd name="connsiteY11" fmla="*/ 2335427 h 2483175"/>
              <a:gd name="connsiteX12" fmla="*/ 237428 w 4079933"/>
              <a:gd name="connsiteY12" fmla="*/ 2453064 h 2483175"/>
              <a:gd name="connsiteX13" fmla="*/ 103575 w 4079933"/>
              <a:gd name="connsiteY13" fmla="*/ 2405011 h 2483175"/>
              <a:gd name="connsiteX14" fmla="*/ 2650 w 4079933"/>
              <a:gd name="connsiteY14" fmla="*/ 1563378 h 2483175"/>
              <a:gd name="connsiteX15" fmla="*/ 150932 w 4079933"/>
              <a:gd name="connsiteY15" fmla="*/ 970252 h 2483175"/>
              <a:gd name="connsiteX16" fmla="*/ 113860 w 4079933"/>
              <a:gd name="connsiteY16" fmla="*/ 821972 h 2483175"/>
              <a:gd name="connsiteX17" fmla="*/ 373353 w 4079933"/>
              <a:gd name="connsiteY17" fmla="*/ 389485 h 2483175"/>
              <a:gd name="connsiteX18" fmla="*/ 360996 w 4079933"/>
              <a:gd name="connsiteY18" fmla="*/ 167064 h 2483175"/>
              <a:gd name="connsiteX19" fmla="*/ 471215 w 4079933"/>
              <a:gd name="connsiteY19" fmla="*/ 0 h 2483175"/>
              <a:gd name="connsiteX0" fmla="*/ 471215 w 2052400"/>
              <a:gd name="connsiteY0" fmla="*/ 0 h 2483175"/>
              <a:gd name="connsiteX1" fmla="*/ 2052400 w 2052400"/>
              <a:gd name="connsiteY1" fmla="*/ 387035 h 2483175"/>
              <a:gd name="connsiteX2" fmla="*/ 1880657 w 2052400"/>
              <a:gd name="connsiteY2" fmla="*/ 383445 h 2483175"/>
              <a:gd name="connsiteX3" fmla="*/ 1633007 w 2052400"/>
              <a:gd name="connsiteY3" fmla="*/ 183420 h 2483175"/>
              <a:gd name="connsiteX4" fmla="*/ 1801625 w 2052400"/>
              <a:gd name="connsiteY4" fmla="*/ 346117 h 2483175"/>
              <a:gd name="connsiteX5" fmla="*/ 1917947 w 2052400"/>
              <a:gd name="connsiteY5" fmla="*/ 698404 h 2483175"/>
              <a:gd name="connsiteX6" fmla="*/ 1892048 w 2052400"/>
              <a:gd name="connsiteY6" fmla="*/ 1241980 h 2483175"/>
              <a:gd name="connsiteX7" fmla="*/ 1621385 w 2052400"/>
              <a:gd name="connsiteY7" fmla="*/ 1649874 h 2483175"/>
              <a:gd name="connsiteX8" fmla="*/ 1062150 w 2052400"/>
              <a:gd name="connsiteY8" fmla="*/ 2009646 h 2483175"/>
              <a:gd name="connsiteX9" fmla="*/ 744055 w 2052400"/>
              <a:gd name="connsiteY9" fmla="*/ 2168859 h 2483175"/>
              <a:gd name="connsiteX10" fmla="*/ 330528 w 2052400"/>
              <a:gd name="connsiteY10" fmla="*/ 2335427 h 2483175"/>
              <a:gd name="connsiteX11" fmla="*/ 237428 w 2052400"/>
              <a:gd name="connsiteY11" fmla="*/ 2453064 h 2483175"/>
              <a:gd name="connsiteX12" fmla="*/ 103575 w 2052400"/>
              <a:gd name="connsiteY12" fmla="*/ 2405011 h 2483175"/>
              <a:gd name="connsiteX13" fmla="*/ 2650 w 2052400"/>
              <a:gd name="connsiteY13" fmla="*/ 1563378 h 2483175"/>
              <a:gd name="connsiteX14" fmla="*/ 150932 w 2052400"/>
              <a:gd name="connsiteY14" fmla="*/ 970252 h 2483175"/>
              <a:gd name="connsiteX15" fmla="*/ 113860 w 2052400"/>
              <a:gd name="connsiteY15" fmla="*/ 821972 h 2483175"/>
              <a:gd name="connsiteX16" fmla="*/ 373353 w 2052400"/>
              <a:gd name="connsiteY16" fmla="*/ 389485 h 2483175"/>
              <a:gd name="connsiteX17" fmla="*/ 360996 w 2052400"/>
              <a:gd name="connsiteY17" fmla="*/ 167064 h 2483175"/>
              <a:gd name="connsiteX18" fmla="*/ 471215 w 2052400"/>
              <a:gd name="connsiteY18" fmla="*/ 0 h 2483175"/>
              <a:gd name="connsiteX0" fmla="*/ 471215 w 1930979"/>
              <a:gd name="connsiteY0" fmla="*/ 263213 h 2746388"/>
              <a:gd name="connsiteX1" fmla="*/ 1632270 w 1930979"/>
              <a:gd name="connsiteY1" fmla="*/ 7697 h 2746388"/>
              <a:gd name="connsiteX2" fmla="*/ 1880657 w 1930979"/>
              <a:gd name="connsiteY2" fmla="*/ 646658 h 2746388"/>
              <a:gd name="connsiteX3" fmla="*/ 1633007 w 1930979"/>
              <a:gd name="connsiteY3" fmla="*/ 446633 h 2746388"/>
              <a:gd name="connsiteX4" fmla="*/ 1801625 w 1930979"/>
              <a:gd name="connsiteY4" fmla="*/ 609330 h 2746388"/>
              <a:gd name="connsiteX5" fmla="*/ 1917947 w 1930979"/>
              <a:gd name="connsiteY5" fmla="*/ 961617 h 2746388"/>
              <a:gd name="connsiteX6" fmla="*/ 1892048 w 1930979"/>
              <a:gd name="connsiteY6" fmla="*/ 1505193 h 2746388"/>
              <a:gd name="connsiteX7" fmla="*/ 1621385 w 1930979"/>
              <a:gd name="connsiteY7" fmla="*/ 1913087 h 2746388"/>
              <a:gd name="connsiteX8" fmla="*/ 1062150 w 1930979"/>
              <a:gd name="connsiteY8" fmla="*/ 2272859 h 2746388"/>
              <a:gd name="connsiteX9" fmla="*/ 744055 w 1930979"/>
              <a:gd name="connsiteY9" fmla="*/ 2432072 h 2746388"/>
              <a:gd name="connsiteX10" fmla="*/ 330528 w 1930979"/>
              <a:gd name="connsiteY10" fmla="*/ 2598640 h 2746388"/>
              <a:gd name="connsiteX11" fmla="*/ 237428 w 1930979"/>
              <a:gd name="connsiteY11" fmla="*/ 2716277 h 2746388"/>
              <a:gd name="connsiteX12" fmla="*/ 103575 w 1930979"/>
              <a:gd name="connsiteY12" fmla="*/ 2668224 h 2746388"/>
              <a:gd name="connsiteX13" fmla="*/ 2650 w 1930979"/>
              <a:gd name="connsiteY13" fmla="*/ 1826591 h 2746388"/>
              <a:gd name="connsiteX14" fmla="*/ 150932 w 1930979"/>
              <a:gd name="connsiteY14" fmla="*/ 1233465 h 2746388"/>
              <a:gd name="connsiteX15" fmla="*/ 113860 w 1930979"/>
              <a:gd name="connsiteY15" fmla="*/ 1085185 h 2746388"/>
              <a:gd name="connsiteX16" fmla="*/ 373353 w 1930979"/>
              <a:gd name="connsiteY16" fmla="*/ 652698 h 2746388"/>
              <a:gd name="connsiteX17" fmla="*/ 360996 w 1930979"/>
              <a:gd name="connsiteY17" fmla="*/ 430277 h 2746388"/>
              <a:gd name="connsiteX18" fmla="*/ 471215 w 1930979"/>
              <a:gd name="connsiteY18" fmla="*/ 263213 h 2746388"/>
              <a:gd name="connsiteX0" fmla="*/ 471215 w 1930979"/>
              <a:gd name="connsiteY0" fmla="*/ 263213 h 2746388"/>
              <a:gd name="connsiteX1" fmla="*/ 1632270 w 1930979"/>
              <a:gd name="connsiteY1" fmla="*/ 7697 h 2746388"/>
              <a:gd name="connsiteX2" fmla="*/ 1633007 w 1930979"/>
              <a:gd name="connsiteY2" fmla="*/ 446633 h 2746388"/>
              <a:gd name="connsiteX3" fmla="*/ 1801625 w 1930979"/>
              <a:gd name="connsiteY3" fmla="*/ 609330 h 2746388"/>
              <a:gd name="connsiteX4" fmla="*/ 1917947 w 1930979"/>
              <a:gd name="connsiteY4" fmla="*/ 961617 h 2746388"/>
              <a:gd name="connsiteX5" fmla="*/ 1892048 w 1930979"/>
              <a:gd name="connsiteY5" fmla="*/ 1505193 h 2746388"/>
              <a:gd name="connsiteX6" fmla="*/ 1621385 w 1930979"/>
              <a:gd name="connsiteY6" fmla="*/ 1913087 h 2746388"/>
              <a:gd name="connsiteX7" fmla="*/ 1062150 w 1930979"/>
              <a:gd name="connsiteY7" fmla="*/ 2272859 h 2746388"/>
              <a:gd name="connsiteX8" fmla="*/ 744055 w 1930979"/>
              <a:gd name="connsiteY8" fmla="*/ 2432072 h 2746388"/>
              <a:gd name="connsiteX9" fmla="*/ 330528 w 1930979"/>
              <a:gd name="connsiteY9" fmla="*/ 2598640 h 2746388"/>
              <a:gd name="connsiteX10" fmla="*/ 237428 w 1930979"/>
              <a:gd name="connsiteY10" fmla="*/ 2716277 h 2746388"/>
              <a:gd name="connsiteX11" fmla="*/ 103575 w 1930979"/>
              <a:gd name="connsiteY11" fmla="*/ 2668224 h 2746388"/>
              <a:gd name="connsiteX12" fmla="*/ 2650 w 1930979"/>
              <a:gd name="connsiteY12" fmla="*/ 1826591 h 2746388"/>
              <a:gd name="connsiteX13" fmla="*/ 150932 w 1930979"/>
              <a:gd name="connsiteY13" fmla="*/ 1233465 h 2746388"/>
              <a:gd name="connsiteX14" fmla="*/ 113860 w 1930979"/>
              <a:gd name="connsiteY14" fmla="*/ 1085185 h 2746388"/>
              <a:gd name="connsiteX15" fmla="*/ 373353 w 1930979"/>
              <a:gd name="connsiteY15" fmla="*/ 652698 h 2746388"/>
              <a:gd name="connsiteX16" fmla="*/ 360996 w 1930979"/>
              <a:gd name="connsiteY16" fmla="*/ 430277 h 2746388"/>
              <a:gd name="connsiteX17" fmla="*/ 471215 w 1930979"/>
              <a:gd name="connsiteY17" fmla="*/ 263213 h 2746388"/>
              <a:gd name="connsiteX0" fmla="*/ 471215 w 1930979"/>
              <a:gd name="connsiteY0" fmla="*/ 263213 h 2746388"/>
              <a:gd name="connsiteX1" fmla="*/ 1632270 w 1930979"/>
              <a:gd name="connsiteY1" fmla="*/ 7697 h 2746388"/>
              <a:gd name="connsiteX2" fmla="*/ 1694790 w 1930979"/>
              <a:gd name="connsiteY2" fmla="*/ 434276 h 2746388"/>
              <a:gd name="connsiteX3" fmla="*/ 1801625 w 1930979"/>
              <a:gd name="connsiteY3" fmla="*/ 609330 h 2746388"/>
              <a:gd name="connsiteX4" fmla="*/ 1917947 w 1930979"/>
              <a:gd name="connsiteY4" fmla="*/ 961617 h 2746388"/>
              <a:gd name="connsiteX5" fmla="*/ 1892048 w 1930979"/>
              <a:gd name="connsiteY5" fmla="*/ 1505193 h 2746388"/>
              <a:gd name="connsiteX6" fmla="*/ 1621385 w 1930979"/>
              <a:gd name="connsiteY6" fmla="*/ 1913087 h 2746388"/>
              <a:gd name="connsiteX7" fmla="*/ 1062150 w 1930979"/>
              <a:gd name="connsiteY7" fmla="*/ 2272859 h 2746388"/>
              <a:gd name="connsiteX8" fmla="*/ 744055 w 1930979"/>
              <a:gd name="connsiteY8" fmla="*/ 2432072 h 2746388"/>
              <a:gd name="connsiteX9" fmla="*/ 330528 w 1930979"/>
              <a:gd name="connsiteY9" fmla="*/ 2598640 h 2746388"/>
              <a:gd name="connsiteX10" fmla="*/ 237428 w 1930979"/>
              <a:gd name="connsiteY10" fmla="*/ 2716277 h 2746388"/>
              <a:gd name="connsiteX11" fmla="*/ 103575 w 1930979"/>
              <a:gd name="connsiteY11" fmla="*/ 2668224 h 2746388"/>
              <a:gd name="connsiteX12" fmla="*/ 2650 w 1930979"/>
              <a:gd name="connsiteY12" fmla="*/ 1826591 h 2746388"/>
              <a:gd name="connsiteX13" fmla="*/ 150932 w 1930979"/>
              <a:gd name="connsiteY13" fmla="*/ 1233465 h 2746388"/>
              <a:gd name="connsiteX14" fmla="*/ 113860 w 1930979"/>
              <a:gd name="connsiteY14" fmla="*/ 1085185 h 2746388"/>
              <a:gd name="connsiteX15" fmla="*/ 373353 w 1930979"/>
              <a:gd name="connsiteY15" fmla="*/ 652698 h 2746388"/>
              <a:gd name="connsiteX16" fmla="*/ 360996 w 1930979"/>
              <a:gd name="connsiteY16" fmla="*/ 430277 h 2746388"/>
              <a:gd name="connsiteX17" fmla="*/ 471215 w 1930979"/>
              <a:gd name="connsiteY17" fmla="*/ 263213 h 2746388"/>
              <a:gd name="connsiteX0" fmla="*/ 471215 w 1930979"/>
              <a:gd name="connsiteY0" fmla="*/ 1159914 h 3643089"/>
              <a:gd name="connsiteX1" fmla="*/ 1496346 w 1930979"/>
              <a:gd name="connsiteY1" fmla="*/ 2355 h 3643089"/>
              <a:gd name="connsiteX2" fmla="*/ 1694790 w 1930979"/>
              <a:gd name="connsiteY2" fmla="*/ 1330977 h 3643089"/>
              <a:gd name="connsiteX3" fmla="*/ 1801625 w 1930979"/>
              <a:gd name="connsiteY3" fmla="*/ 1506031 h 3643089"/>
              <a:gd name="connsiteX4" fmla="*/ 1917947 w 1930979"/>
              <a:gd name="connsiteY4" fmla="*/ 1858318 h 3643089"/>
              <a:gd name="connsiteX5" fmla="*/ 1892048 w 1930979"/>
              <a:gd name="connsiteY5" fmla="*/ 2401894 h 3643089"/>
              <a:gd name="connsiteX6" fmla="*/ 1621385 w 1930979"/>
              <a:gd name="connsiteY6" fmla="*/ 2809788 h 3643089"/>
              <a:gd name="connsiteX7" fmla="*/ 1062150 w 1930979"/>
              <a:gd name="connsiteY7" fmla="*/ 3169560 h 3643089"/>
              <a:gd name="connsiteX8" fmla="*/ 744055 w 1930979"/>
              <a:gd name="connsiteY8" fmla="*/ 3328773 h 3643089"/>
              <a:gd name="connsiteX9" fmla="*/ 330528 w 1930979"/>
              <a:gd name="connsiteY9" fmla="*/ 3495341 h 3643089"/>
              <a:gd name="connsiteX10" fmla="*/ 237428 w 1930979"/>
              <a:gd name="connsiteY10" fmla="*/ 3612978 h 3643089"/>
              <a:gd name="connsiteX11" fmla="*/ 103575 w 1930979"/>
              <a:gd name="connsiteY11" fmla="*/ 3564925 h 3643089"/>
              <a:gd name="connsiteX12" fmla="*/ 2650 w 1930979"/>
              <a:gd name="connsiteY12" fmla="*/ 2723292 h 3643089"/>
              <a:gd name="connsiteX13" fmla="*/ 150932 w 1930979"/>
              <a:gd name="connsiteY13" fmla="*/ 2130166 h 3643089"/>
              <a:gd name="connsiteX14" fmla="*/ 113860 w 1930979"/>
              <a:gd name="connsiteY14" fmla="*/ 1981886 h 3643089"/>
              <a:gd name="connsiteX15" fmla="*/ 373353 w 1930979"/>
              <a:gd name="connsiteY15" fmla="*/ 1549399 h 3643089"/>
              <a:gd name="connsiteX16" fmla="*/ 360996 w 1930979"/>
              <a:gd name="connsiteY16" fmla="*/ 1326978 h 3643089"/>
              <a:gd name="connsiteX17" fmla="*/ 471215 w 1930979"/>
              <a:gd name="connsiteY17" fmla="*/ 1159914 h 3643089"/>
              <a:gd name="connsiteX0" fmla="*/ 471215 w 1930979"/>
              <a:gd name="connsiteY0" fmla="*/ 1159914 h 3643089"/>
              <a:gd name="connsiteX1" fmla="*/ 1496346 w 1930979"/>
              <a:gd name="connsiteY1" fmla="*/ 2355 h 3643089"/>
              <a:gd name="connsiteX2" fmla="*/ 1719504 w 1930979"/>
              <a:gd name="connsiteY2" fmla="*/ 1318620 h 3643089"/>
              <a:gd name="connsiteX3" fmla="*/ 1801625 w 1930979"/>
              <a:gd name="connsiteY3" fmla="*/ 1506031 h 3643089"/>
              <a:gd name="connsiteX4" fmla="*/ 1917947 w 1930979"/>
              <a:gd name="connsiteY4" fmla="*/ 1858318 h 3643089"/>
              <a:gd name="connsiteX5" fmla="*/ 1892048 w 1930979"/>
              <a:gd name="connsiteY5" fmla="*/ 2401894 h 3643089"/>
              <a:gd name="connsiteX6" fmla="*/ 1621385 w 1930979"/>
              <a:gd name="connsiteY6" fmla="*/ 2809788 h 3643089"/>
              <a:gd name="connsiteX7" fmla="*/ 1062150 w 1930979"/>
              <a:gd name="connsiteY7" fmla="*/ 3169560 h 3643089"/>
              <a:gd name="connsiteX8" fmla="*/ 744055 w 1930979"/>
              <a:gd name="connsiteY8" fmla="*/ 3328773 h 3643089"/>
              <a:gd name="connsiteX9" fmla="*/ 330528 w 1930979"/>
              <a:gd name="connsiteY9" fmla="*/ 3495341 h 3643089"/>
              <a:gd name="connsiteX10" fmla="*/ 237428 w 1930979"/>
              <a:gd name="connsiteY10" fmla="*/ 3612978 h 3643089"/>
              <a:gd name="connsiteX11" fmla="*/ 103575 w 1930979"/>
              <a:gd name="connsiteY11" fmla="*/ 3564925 h 3643089"/>
              <a:gd name="connsiteX12" fmla="*/ 2650 w 1930979"/>
              <a:gd name="connsiteY12" fmla="*/ 2723292 h 3643089"/>
              <a:gd name="connsiteX13" fmla="*/ 150932 w 1930979"/>
              <a:gd name="connsiteY13" fmla="*/ 2130166 h 3643089"/>
              <a:gd name="connsiteX14" fmla="*/ 113860 w 1930979"/>
              <a:gd name="connsiteY14" fmla="*/ 1981886 h 3643089"/>
              <a:gd name="connsiteX15" fmla="*/ 373353 w 1930979"/>
              <a:gd name="connsiteY15" fmla="*/ 1549399 h 3643089"/>
              <a:gd name="connsiteX16" fmla="*/ 360996 w 1930979"/>
              <a:gd name="connsiteY16" fmla="*/ 1326978 h 3643089"/>
              <a:gd name="connsiteX17" fmla="*/ 471215 w 1930979"/>
              <a:gd name="connsiteY17" fmla="*/ 1159914 h 3643089"/>
              <a:gd name="connsiteX0" fmla="*/ 471215 w 1930979"/>
              <a:gd name="connsiteY0" fmla="*/ 1164613 h 3647788"/>
              <a:gd name="connsiteX1" fmla="*/ 1496346 w 1930979"/>
              <a:gd name="connsiteY1" fmla="*/ 7054 h 3647788"/>
              <a:gd name="connsiteX2" fmla="*/ 1473106 w 1930979"/>
              <a:gd name="connsiteY2" fmla="*/ 726197 h 3647788"/>
              <a:gd name="connsiteX3" fmla="*/ 1719504 w 1930979"/>
              <a:gd name="connsiteY3" fmla="*/ 1323319 h 3647788"/>
              <a:gd name="connsiteX4" fmla="*/ 1801625 w 1930979"/>
              <a:gd name="connsiteY4" fmla="*/ 1510730 h 3647788"/>
              <a:gd name="connsiteX5" fmla="*/ 1917947 w 1930979"/>
              <a:gd name="connsiteY5" fmla="*/ 1863017 h 3647788"/>
              <a:gd name="connsiteX6" fmla="*/ 1892048 w 1930979"/>
              <a:gd name="connsiteY6" fmla="*/ 2406593 h 3647788"/>
              <a:gd name="connsiteX7" fmla="*/ 1621385 w 1930979"/>
              <a:gd name="connsiteY7" fmla="*/ 2814487 h 3647788"/>
              <a:gd name="connsiteX8" fmla="*/ 1062150 w 1930979"/>
              <a:gd name="connsiteY8" fmla="*/ 3174259 h 3647788"/>
              <a:gd name="connsiteX9" fmla="*/ 744055 w 1930979"/>
              <a:gd name="connsiteY9" fmla="*/ 3333472 h 3647788"/>
              <a:gd name="connsiteX10" fmla="*/ 330528 w 1930979"/>
              <a:gd name="connsiteY10" fmla="*/ 3500040 h 3647788"/>
              <a:gd name="connsiteX11" fmla="*/ 237428 w 1930979"/>
              <a:gd name="connsiteY11" fmla="*/ 3617677 h 3647788"/>
              <a:gd name="connsiteX12" fmla="*/ 103575 w 1930979"/>
              <a:gd name="connsiteY12" fmla="*/ 3569624 h 3647788"/>
              <a:gd name="connsiteX13" fmla="*/ 2650 w 1930979"/>
              <a:gd name="connsiteY13" fmla="*/ 2727991 h 3647788"/>
              <a:gd name="connsiteX14" fmla="*/ 150932 w 1930979"/>
              <a:gd name="connsiteY14" fmla="*/ 2134865 h 3647788"/>
              <a:gd name="connsiteX15" fmla="*/ 113860 w 1930979"/>
              <a:gd name="connsiteY15" fmla="*/ 1986585 h 3647788"/>
              <a:gd name="connsiteX16" fmla="*/ 373353 w 1930979"/>
              <a:gd name="connsiteY16" fmla="*/ 1554098 h 3647788"/>
              <a:gd name="connsiteX17" fmla="*/ 360996 w 1930979"/>
              <a:gd name="connsiteY17" fmla="*/ 1331677 h 3647788"/>
              <a:gd name="connsiteX18" fmla="*/ 471215 w 1930979"/>
              <a:gd name="connsiteY18" fmla="*/ 1164613 h 3647788"/>
              <a:gd name="connsiteX0" fmla="*/ 471215 w 1930979"/>
              <a:gd name="connsiteY0" fmla="*/ 1164351 h 3647526"/>
              <a:gd name="connsiteX1" fmla="*/ 1496346 w 1930979"/>
              <a:gd name="connsiteY1" fmla="*/ 6792 h 3647526"/>
              <a:gd name="connsiteX2" fmla="*/ 1646101 w 1930979"/>
              <a:gd name="connsiteY2" fmla="*/ 750648 h 3647526"/>
              <a:gd name="connsiteX3" fmla="*/ 1719504 w 1930979"/>
              <a:gd name="connsiteY3" fmla="*/ 1323057 h 3647526"/>
              <a:gd name="connsiteX4" fmla="*/ 1801625 w 1930979"/>
              <a:gd name="connsiteY4" fmla="*/ 1510468 h 3647526"/>
              <a:gd name="connsiteX5" fmla="*/ 1917947 w 1930979"/>
              <a:gd name="connsiteY5" fmla="*/ 1862755 h 3647526"/>
              <a:gd name="connsiteX6" fmla="*/ 1892048 w 1930979"/>
              <a:gd name="connsiteY6" fmla="*/ 2406331 h 3647526"/>
              <a:gd name="connsiteX7" fmla="*/ 1621385 w 1930979"/>
              <a:gd name="connsiteY7" fmla="*/ 2814225 h 3647526"/>
              <a:gd name="connsiteX8" fmla="*/ 1062150 w 1930979"/>
              <a:gd name="connsiteY8" fmla="*/ 3173997 h 3647526"/>
              <a:gd name="connsiteX9" fmla="*/ 744055 w 1930979"/>
              <a:gd name="connsiteY9" fmla="*/ 3333210 h 3647526"/>
              <a:gd name="connsiteX10" fmla="*/ 330528 w 1930979"/>
              <a:gd name="connsiteY10" fmla="*/ 3499778 h 3647526"/>
              <a:gd name="connsiteX11" fmla="*/ 237428 w 1930979"/>
              <a:gd name="connsiteY11" fmla="*/ 3617415 h 3647526"/>
              <a:gd name="connsiteX12" fmla="*/ 103575 w 1930979"/>
              <a:gd name="connsiteY12" fmla="*/ 3569362 h 3647526"/>
              <a:gd name="connsiteX13" fmla="*/ 2650 w 1930979"/>
              <a:gd name="connsiteY13" fmla="*/ 2727729 h 3647526"/>
              <a:gd name="connsiteX14" fmla="*/ 150932 w 1930979"/>
              <a:gd name="connsiteY14" fmla="*/ 2134603 h 3647526"/>
              <a:gd name="connsiteX15" fmla="*/ 113860 w 1930979"/>
              <a:gd name="connsiteY15" fmla="*/ 1986323 h 3647526"/>
              <a:gd name="connsiteX16" fmla="*/ 373353 w 1930979"/>
              <a:gd name="connsiteY16" fmla="*/ 1553836 h 3647526"/>
              <a:gd name="connsiteX17" fmla="*/ 360996 w 1930979"/>
              <a:gd name="connsiteY17" fmla="*/ 1331415 h 3647526"/>
              <a:gd name="connsiteX18" fmla="*/ 471215 w 1930979"/>
              <a:gd name="connsiteY18" fmla="*/ 1164351 h 3647526"/>
              <a:gd name="connsiteX0" fmla="*/ 471215 w 1930979"/>
              <a:gd name="connsiteY0" fmla="*/ 1233262 h 3716437"/>
              <a:gd name="connsiteX1" fmla="*/ 1496346 w 1930979"/>
              <a:gd name="connsiteY1" fmla="*/ 75703 h 3716437"/>
              <a:gd name="connsiteX2" fmla="*/ 1683171 w 1930979"/>
              <a:gd name="connsiteY2" fmla="*/ 189365 h 3716437"/>
              <a:gd name="connsiteX3" fmla="*/ 1646101 w 1930979"/>
              <a:gd name="connsiteY3" fmla="*/ 819559 h 3716437"/>
              <a:gd name="connsiteX4" fmla="*/ 1719504 w 1930979"/>
              <a:gd name="connsiteY4" fmla="*/ 1391968 h 3716437"/>
              <a:gd name="connsiteX5" fmla="*/ 1801625 w 1930979"/>
              <a:gd name="connsiteY5" fmla="*/ 1579379 h 3716437"/>
              <a:gd name="connsiteX6" fmla="*/ 1917947 w 1930979"/>
              <a:gd name="connsiteY6" fmla="*/ 1931666 h 3716437"/>
              <a:gd name="connsiteX7" fmla="*/ 1892048 w 1930979"/>
              <a:gd name="connsiteY7" fmla="*/ 2475242 h 3716437"/>
              <a:gd name="connsiteX8" fmla="*/ 1621385 w 1930979"/>
              <a:gd name="connsiteY8" fmla="*/ 2883136 h 3716437"/>
              <a:gd name="connsiteX9" fmla="*/ 1062150 w 1930979"/>
              <a:gd name="connsiteY9" fmla="*/ 3242908 h 3716437"/>
              <a:gd name="connsiteX10" fmla="*/ 744055 w 1930979"/>
              <a:gd name="connsiteY10" fmla="*/ 3402121 h 3716437"/>
              <a:gd name="connsiteX11" fmla="*/ 330528 w 1930979"/>
              <a:gd name="connsiteY11" fmla="*/ 3568689 h 3716437"/>
              <a:gd name="connsiteX12" fmla="*/ 237428 w 1930979"/>
              <a:gd name="connsiteY12" fmla="*/ 3686326 h 3716437"/>
              <a:gd name="connsiteX13" fmla="*/ 103575 w 1930979"/>
              <a:gd name="connsiteY13" fmla="*/ 3638273 h 3716437"/>
              <a:gd name="connsiteX14" fmla="*/ 2650 w 1930979"/>
              <a:gd name="connsiteY14" fmla="*/ 2796640 h 3716437"/>
              <a:gd name="connsiteX15" fmla="*/ 150932 w 1930979"/>
              <a:gd name="connsiteY15" fmla="*/ 2203514 h 3716437"/>
              <a:gd name="connsiteX16" fmla="*/ 113860 w 1930979"/>
              <a:gd name="connsiteY16" fmla="*/ 2055234 h 3716437"/>
              <a:gd name="connsiteX17" fmla="*/ 373353 w 1930979"/>
              <a:gd name="connsiteY17" fmla="*/ 1622747 h 3716437"/>
              <a:gd name="connsiteX18" fmla="*/ 360996 w 1930979"/>
              <a:gd name="connsiteY18" fmla="*/ 1400326 h 3716437"/>
              <a:gd name="connsiteX19" fmla="*/ 471215 w 1930979"/>
              <a:gd name="connsiteY19" fmla="*/ 1233262 h 3716437"/>
              <a:gd name="connsiteX0" fmla="*/ 471215 w 1930979"/>
              <a:gd name="connsiteY0" fmla="*/ 1157792 h 3640967"/>
              <a:gd name="connsiteX1" fmla="*/ 1199784 w 1930979"/>
              <a:gd name="connsiteY1" fmla="*/ 111444 h 3640967"/>
              <a:gd name="connsiteX2" fmla="*/ 1683171 w 1930979"/>
              <a:gd name="connsiteY2" fmla="*/ 113895 h 3640967"/>
              <a:gd name="connsiteX3" fmla="*/ 1646101 w 1930979"/>
              <a:gd name="connsiteY3" fmla="*/ 744089 h 3640967"/>
              <a:gd name="connsiteX4" fmla="*/ 1719504 w 1930979"/>
              <a:gd name="connsiteY4" fmla="*/ 1316498 h 3640967"/>
              <a:gd name="connsiteX5" fmla="*/ 1801625 w 1930979"/>
              <a:gd name="connsiteY5" fmla="*/ 1503909 h 3640967"/>
              <a:gd name="connsiteX6" fmla="*/ 1917947 w 1930979"/>
              <a:gd name="connsiteY6" fmla="*/ 1856196 h 3640967"/>
              <a:gd name="connsiteX7" fmla="*/ 1892048 w 1930979"/>
              <a:gd name="connsiteY7" fmla="*/ 2399772 h 3640967"/>
              <a:gd name="connsiteX8" fmla="*/ 1621385 w 1930979"/>
              <a:gd name="connsiteY8" fmla="*/ 2807666 h 3640967"/>
              <a:gd name="connsiteX9" fmla="*/ 1062150 w 1930979"/>
              <a:gd name="connsiteY9" fmla="*/ 3167438 h 3640967"/>
              <a:gd name="connsiteX10" fmla="*/ 744055 w 1930979"/>
              <a:gd name="connsiteY10" fmla="*/ 3326651 h 3640967"/>
              <a:gd name="connsiteX11" fmla="*/ 330528 w 1930979"/>
              <a:gd name="connsiteY11" fmla="*/ 3493219 h 3640967"/>
              <a:gd name="connsiteX12" fmla="*/ 237428 w 1930979"/>
              <a:gd name="connsiteY12" fmla="*/ 3610856 h 3640967"/>
              <a:gd name="connsiteX13" fmla="*/ 103575 w 1930979"/>
              <a:gd name="connsiteY13" fmla="*/ 3562803 h 3640967"/>
              <a:gd name="connsiteX14" fmla="*/ 2650 w 1930979"/>
              <a:gd name="connsiteY14" fmla="*/ 2721170 h 3640967"/>
              <a:gd name="connsiteX15" fmla="*/ 150932 w 1930979"/>
              <a:gd name="connsiteY15" fmla="*/ 2128044 h 3640967"/>
              <a:gd name="connsiteX16" fmla="*/ 113860 w 1930979"/>
              <a:gd name="connsiteY16" fmla="*/ 1979764 h 3640967"/>
              <a:gd name="connsiteX17" fmla="*/ 373353 w 1930979"/>
              <a:gd name="connsiteY17" fmla="*/ 1547277 h 3640967"/>
              <a:gd name="connsiteX18" fmla="*/ 360996 w 1930979"/>
              <a:gd name="connsiteY18" fmla="*/ 1324856 h 3640967"/>
              <a:gd name="connsiteX19" fmla="*/ 471215 w 1930979"/>
              <a:gd name="connsiteY19" fmla="*/ 1157792 h 3640967"/>
              <a:gd name="connsiteX0" fmla="*/ 471215 w 1930979"/>
              <a:gd name="connsiteY0" fmla="*/ 1157792 h 3640967"/>
              <a:gd name="connsiteX1" fmla="*/ 719344 w 1930979"/>
              <a:gd name="connsiteY1" fmla="*/ 571096 h 3640967"/>
              <a:gd name="connsiteX2" fmla="*/ 1199784 w 1930979"/>
              <a:gd name="connsiteY2" fmla="*/ 111444 h 3640967"/>
              <a:gd name="connsiteX3" fmla="*/ 1683171 w 1930979"/>
              <a:gd name="connsiteY3" fmla="*/ 113895 h 3640967"/>
              <a:gd name="connsiteX4" fmla="*/ 1646101 w 1930979"/>
              <a:gd name="connsiteY4" fmla="*/ 744089 h 3640967"/>
              <a:gd name="connsiteX5" fmla="*/ 1719504 w 1930979"/>
              <a:gd name="connsiteY5" fmla="*/ 1316498 h 3640967"/>
              <a:gd name="connsiteX6" fmla="*/ 1801625 w 1930979"/>
              <a:gd name="connsiteY6" fmla="*/ 1503909 h 3640967"/>
              <a:gd name="connsiteX7" fmla="*/ 1917947 w 1930979"/>
              <a:gd name="connsiteY7" fmla="*/ 1856196 h 3640967"/>
              <a:gd name="connsiteX8" fmla="*/ 1892048 w 1930979"/>
              <a:gd name="connsiteY8" fmla="*/ 2399772 h 3640967"/>
              <a:gd name="connsiteX9" fmla="*/ 1621385 w 1930979"/>
              <a:gd name="connsiteY9" fmla="*/ 2807666 h 3640967"/>
              <a:gd name="connsiteX10" fmla="*/ 1062150 w 1930979"/>
              <a:gd name="connsiteY10" fmla="*/ 3167438 h 3640967"/>
              <a:gd name="connsiteX11" fmla="*/ 744055 w 1930979"/>
              <a:gd name="connsiteY11" fmla="*/ 3326651 h 3640967"/>
              <a:gd name="connsiteX12" fmla="*/ 330528 w 1930979"/>
              <a:gd name="connsiteY12" fmla="*/ 3493219 h 3640967"/>
              <a:gd name="connsiteX13" fmla="*/ 237428 w 1930979"/>
              <a:gd name="connsiteY13" fmla="*/ 3610856 h 3640967"/>
              <a:gd name="connsiteX14" fmla="*/ 103575 w 1930979"/>
              <a:gd name="connsiteY14" fmla="*/ 3562803 h 3640967"/>
              <a:gd name="connsiteX15" fmla="*/ 2650 w 1930979"/>
              <a:gd name="connsiteY15" fmla="*/ 2721170 h 3640967"/>
              <a:gd name="connsiteX16" fmla="*/ 150932 w 1930979"/>
              <a:gd name="connsiteY16" fmla="*/ 2128044 h 3640967"/>
              <a:gd name="connsiteX17" fmla="*/ 113860 w 1930979"/>
              <a:gd name="connsiteY17" fmla="*/ 1979764 h 3640967"/>
              <a:gd name="connsiteX18" fmla="*/ 373353 w 1930979"/>
              <a:gd name="connsiteY18" fmla="*/ 1547277 h 3640967"/>
              <a:gd name="connsiteX19" fmla="*/ 360996 w 1930979"/>
              <a:gd name="connsiteY19" fmla="*/ 1324856 h 3640967"/>
              <a:gd name="connsiteX20" fmla="*/ 471215 w 1930979"/>
              <a:gd name="connsiteY20" fmla="*/ 1157792 h 3640967"/>
              <a:gd name="connsiteX0" fmla="*/ 471215 w 2190016"/>
              <a:gd name="connsiteY0" fmla="*/ 1157792 h 3640967"/>
              <a:gd name="connsiteX1" fmla="*/ 719344 w 2190016"/>
              <a:gd name="connsiteY1" fmla="*/ 571096 h 3640967"/>
              <a:gd name="connsiteX2" fmla="*/ 1199784 w 2190016"/>
              <a:gd name="connsiteY2" fmla="*/ 111444 h 3640967"/>
              <a:gd name="connsiteX3" fmla="*/ 1683171 w 2190016"/>
              <a:gd name="connsiteY3" fmla="*/ 113895 h 3640967"/>
              <a:gd name="connsiteX4" fmla="*/ 1646101 w 2190016"/>
              <a:gd name="connsiteY4" fmla="*/ 744089 h 3640967"/>
              <a:gd name="connsiteX5" fmla="*/ 2189798 w 2190016"/>
              <a:gd name="connsiteY5" fmla="*/ 472242 h 3640967"/>
              <a:gd name="connsiteX6" fmla="*/ 1719504 w 2190016"/>
              <a:gd name="connsiteY6" fmla="*/ 1316498 h 3640967"/>
              <a:gd name="connsiteX7" fmla="*/ 1801625 w 2190016"/>
              <a:gd name="connsiteY7" fmla="*/ 1503909 h 3640967"/>
              <a:gd name="connsiteX8" fmla="*/ 1917947 w 2190016"/>
              <a:gd name="connsiteY8" fmla="*/ 1856196 h 3640967"/>
              <a:gd name="connsiteX9" fmla="*/ 1892048 w 2190016"/>
              <a:gd name="connsiteY9" fmla="*/ 2399772 h 3640967"/>
              <a:gd name="connsiteX10" fmla="*/ 1621385 w 2190016"/>
              <a:gd name="connsiteY10" fmla="*/ 2807666 h 3640967"/>
              <a:gd name="connsiteX11" fmla="*/ 1062150 w 2190016"/>
              <a:gd name="connsiteY11" fmla="*/ 3167438 h 3640967"/>
              <a:gd name="connsiteX12" fmla="*/ 744055 w 2190016"/>
              <a:gd name="connsiteY12" fmla="*/ 3326651 h 3640967"/>
              <a:gd name="connsiteX13" fmla="*/ 330528 w 2190016"/>
              <a:gd name="connsiteY13" fmla="*/ 3493219 h 3640967"/>
              <a:gd name="connsiteX14" fmla="*/ 237428 w 2190016"/>
              <a:gd name="connsiteY14" fmla="*/ 3610856 h 3640967"/>
              <a:gd name="connsiteX15" fmla="*/ 103575 w 2190016"/>
              <a:gd name="connsiteY15" fmla="*/ 3562803 h 3640967"/>
              <a:gd name="connsiteX16" fmla="*/ 2650 w 2190016"/>
              <a:gd name="connsiteY16" fmla="*/ 2721170 h 3640967"/>
              <a:gd name="connsiteX17" fmla="*/ 150932 w 2190016"/>
              <a:gd name="connsiteY17" fmla="*/ 2128044 h 3640967"/>
              <a:gd name="connsiteX18" fmla="*/ 113860 w 2190016"/>
              <a:gd name="connsiteY18" fmla="*/ 1979764 h 3640967"/>
              <a:gd name="connsiteX19" fmla="*/ 373353 w 2190016"/>
              <a:gd name="connsiteY19" fmla="*/ 1547277 h 3640967"/>
              <a:gd name="connsiteX20" fmla="*/ 360996 w 2190016"/>
              <a:gd name="connsiteY20" fmla="*/ 1324856 h 3640967"/>
              <a:gd name="connsiteX21" fmla="*/ 471215 w 2190016"/>
              <a:gd name="connsiteY21" fmla="*/ 1157792 h 3640967"/>
              <a:gd name="connsiteX0" fmla="*/ 471215 w 2190001"/>
              <a:gd name="connsiteY0" fmla="*/ 1157792 h 3640967"/>
              <a:gd name="connsiteX1" fmla="*/ 719344 w 2190001"/>
              <a:gd name="connsiteY1" fmla="*/ 571096 h 3640967"/>
              <a:gd name="connsiteX2" fmla="*/ 1199784 w 2190001"/>
              <a:gd name="connsiteY2" fmla="*/ 111444 h 3640967"/>
              <a:gd name="connsiteX3" fmla="*/ 1683171 w 2190001"/>
              <a:gd name="connsiteY3" fmla="*/ 113895 h 3640967"/>
              <a:gd name="connsiteX4" fmla="*/ 1646101 w 2190001"/>
              <a:gd name="connsiteY4" fmla="*/ 744089 h 3640967"/>
              <a:gd name="connsiteX5" fmla="*/ 2189798 w 2190001"/>
              <a:gd name="connsiteY5" fmla="*/ 472242 h 3640967"/>
              <a:gd name="connsiteX6" fmla="*/ 1682434 w 2190001"/>
              <a:gd name="connsiteY6" fmla="*/ 1192930 h 3640967"/>
              <a:gd name="connsiteX7" fmla="*/ 1801625 w 2190001"/>
              <a:gd name="connsiteY7" fmla="*/ 1503909 h 3640967"/>
              <a:gd name="connsiteX8" fmla="*/ 1917947 w 2190001"/>
              <a:gd name="connsiteY8" fmla="*/ 1856196 h 3640967"/>
              <a:gd name="connsiteX9" fmla="*/ 1892048 w 2190001"/>
              <a:gd name="connsiteY9" fmla="*/ 2399772 h 3640967"/>
              <a:gd name="connsiteX10" fmla="*/ 1621385 w 2190001"/>
              <a:gd name="connsiteY10" fmla="*/ 2807666 h 3640967"/>
              <a:gd name="connsiteX11" fmla="*/ 1062150 w 2190001"/>
              <a:gd name="connsiteY11" fmla="*/ 3167438 h 3640967"/>
              <a:gd name="connsiteX12" fmla="*/ 744055 w 2190001"/>
              <a:gd name="connsiteY12" fmla="*/ 3326651 h 3640967"/>
              <a:gd name="connsiteX13" fmla="*/ 330528 w 2190001"/>
              <a:gd name="connsiteY13" fmla="*/ 3493219 h 3640967"/>
              <a:gd name="connsiteX14" fmla="*/ 237428 w 2190001"/>
              <a:gd name="connsiteY14" fmla="*/ 3610856 h 3640967"/>
              <a:gd name="connsiteX15" fmla="*/ 103575 w 2190001"/>
              <a:gd name="connsiteY15" fmla="*/ 3562803 h 3640967"/>
              <a:gd name="connsiteX16" fmla="*/ 2650 w 2190001"/>
              <a:gd name="connsiteY16" fmla="*/ 2721170 h 3640967"/>
              <a:gd name="connsiteX17" fmla="*/ 150932 w 2190001"/>
              <a:gd name="connsiteY17" fmla="*/ 2128044 h 3640967"/>
              <a:gd name="connsiteX18" fmla="*/ 113860 w 2190001"/>
              <a:gd name="connsiteY18" fmla="*/ 1979764 h 3640967"/>
              <a:gd name="connsiteX19" fmla="*/ 373353 w 2190001"/>
              <a:gd name="connsiteY19" fmla="*/ 1547277 h 3640967"/>
              <a:gd name="connsiteX20" fmla="*/ 360996 w 2190001"/>
              <a:gd name="connsiteY20" fmla="*/ 1324856 h 3640967"/>
              <a:gd name="connsiteX21" fmla="*/ 471215 w 2190001"/>
              <a:gd name="connsiteY21" fmla="*/ 1157792 h 3640967"/>
              <a:gd name="connsiteX0" fmla="*/ 471215 w 2189992"/>
              <a:gd name="connsiteY0" fmla="*/ 1157792 h 3640967"/>
              <a:gd name="connsiteX1" fmla="*/ 719344 w 2189992"/>
              <a:gd name="connsiteY1" fmla="*/ 571096 h 3640967"/>
              <a:gd name="connsiteX2" fmla="*/ 1199784 w 2189992"/>
              <a:gd name="connsiteY2" fmla="*/ 111444 h 3640967"/>
              <a:gd name="connsiteX3" fmla="*/ 1683171 w 2189992"/>
              <a:gd name="connsiteY3" fmla="*/ 113895 h 3640967"/>
              <a:gd name="connsiteX4" fmla="*/ 1646101 w 2189992"/>
              <a:gd name="connsiteY4" fmla="*/ 744089 h 3640967"/>
              <a:gd name="connsiteX5" fmla="*/ 2189798 w 2189992"/>
              <a:gd name="connsiteY5" fmla="*/ 472242 h 3640967"/>
              <a:gd name="connsiteX6" fmla="*/ 1657720 w 2189992"/>
              <a:gd name="connsiteY6" fmla="*/ 1106433 h 3640967"/>
              <a:gd name="connsiteX7" fmla="*/ 1801625 w 2189992"/>
              <a:gd name="connsiteY7" fmla="*/ 1503909 h 3640967"/>
              <a:gd name="connsiteX8" fmla="*/ 1917947 w 2189992"/>
              <a:gd name="connsiteY8" fmla="*/ 1856196 h 3640967"/>
              <a:gd name="connsiteX9" fmla="*/ 1892048 w 2189992"/>
              <a:gd name="connsiteY9" fmla="*/ 2399772 h 3640967"/>
              <a:gd name="connsiteX10" fmla="*/ 1621385 w 2189992"/>
              <a:gd name="connsiteY10" fmla="*/ 2807666 h 3640967"/>
              <a:gd name="connsiteX11" fmla="*/ 1062150 w 2189992"/>
              <a:gd name="connsiteY11" fmla="*/ 3167438 h 3640967"/>
              <a:gd name="connsiteX12" fmla="*/ 744055 w 2189992"/>
              <a:gd name="connsiteY12" fmla="*/ 3326651 h 3640967"/>
              <a:gd name="connsiteX13" fmla="*/ 330528 w 2189992"/>
              <a:gd name="connsiteY13" fmla="*/ 3493219 h 3640967"/>
              <a:gd name="connsiteX14" fmla="*/ 237428 w 2189992"/>
              <a:gd name="connsiteY14" fmla="*/ 3610856 h 3640967"/>
              <a:gd name="connsiteX15" fmla="*/ 103575 w 2189992"/>
              <a:gd name="connsiteY15" fmla="*/ 3562803 h 3640967"/>
              <a:gd name="connsiteX16" fmla="*/ 2650 w 2189992"/>
              <a:gd name="connsiteY16" fmla="*/ 2721170 h 3640967"/>
              <a:gd name="connsiteX17" fmla="*/ 150932 w 2189992"/>
              <a:gd name="connsiteY17" fmla="*/ 2128044 h 3640967"/>
              <a:gd name="connsiteX18" fmla="*/ 113860 w 2189992"/>
              <a:gd name="connsiteY18" fmla="*/ 1979764 h 3640967"/>
              <a:gd name="connsiteX19" fmla="*/ 373353 w 2189992"/>
              <a:gd name="connsiteY19" fmla="*/ 1547277 h 3640967"/>
              <a:gd name="connsiteX20" fmla="*/ 360996 w 2189992"/>
              <a:gd name="connsiteY20" fmla="*/ 1324856 h 3640967"/>
              <a:gd name="connsiteX21" fmla="*/ 471215 w 2189992"/>
              <a:gd name="connsiteY21" fmla="*/ 1157792 h 3640967"/>
              <a:gd name="connsiteX0" fmla="*/ 471215 w 2190036"/>
              <a:gd name="connsiteY0" fmla="*/ 1157792 h 3640967"/>
              <a:gd name="connsiteX1" fmla="*/ 719344 w 2190036"/>
              <a:gd name="connsiteY1" fmla="*/ 571096 h 3640967"/>
              <a:gd name="connsiteX2" fmla="*/ 1199784 w 2190036"/>
              <a:gd name="connsiteY2" fmla="*/ 111444 h 3640967"/>
              <a:gd name="connsiteX3" fmla="*/ 1683171 w 2190036"/>
              <a:gd name="connsiteY3" fmla="*/ 113895 h 3640967"/>
              <a:gd name="connsiteX4" fmla="*/ 1646101 w 2190036"/>
              <a:gd name="connsiteY4" fmla="*/ 744089 h 3640967"/>
              <a:gd name="connsiteX5" fmla="*/ 2189798 w 2190036"/>
              <a:gd name="connsiteY5" fmla="*/ 472242 h 3640967"/>
              <a:gd name="connsiteX6" fmla="*/ 1657720 w 2190036"/>
              <a:gd name="connsiteY6" fmla="*/ 1106433 h 3640967"/>
              <a:gd name="connsiteX7" fmla="*/ 1695528 w 2190036"/>
              <a:gd name="connsiteY7" fmla="*/ 1213648 h 3640967"/>
              <a:gd name="connsiteX8" fmla="*/ 1801625 w 2190036"/>
              <a:gd name="connsiteY8" fmla="*/ 1503909 h 3640967"/>
              <a:gd name="connsiteX9" fmla="*/ 1917947 w 2190036"/>
              <a:gd name="connsiteY9" fmla="*/ 1856196 h 3640967"/>
              <a:gd name="connsiteX10" fmla="*/ 1892048 w 2190036"/>
              <a:gd name="connsiteY10" fmla="*/ 2399772 h 3640967"/>
              <a:gd name="connsiteX11" fmla="*/ 1621385 w 2190036"/>
              <a:gd name="connsiteY11" fmla="*/ 2807666 h 3640967"/>
              <a:gd name="connsiteX12" fmla="*/ 1062150 w 2190036"/>
              <a:gd name="connsiteY12" fmla="*/ 3167438 h 3640967"/>
              <a:gd name="connsiteX13" fmla="*/ 744055 w 2190036"/>
              <a:gd name="connsiteY13" fmla="*/ 3326651 h 3640967"/>
              <a:gd name="connsiteX14" fmla="*/ 330528 w 2190036"/>
              <a:gd name="connsiteY14" fmla="*/ 3493219 h 3640967"/>
              <a:gd name="connsiteX15" fmla="*/ 237428 w 2190036"/>
              <a:gd name="connsiteY15" fmla="*/ 3610856 h 3640967"/>
              <a:gd name="connsiteX16" fmla="*/ 103575 w 2190036"/>
              <a:gd name="connsiteY16" fmla="*/ 3562803 h 3640967"/>
              <a:gd name="connsiteX17" fmla="*/ 2650 w 2190036"/>
              <a:gd name="connsiteY17" fmla="*/ 2721170 h 3640967"/>
              <a:gd name="connsiteX18" fmla="*/ 150932 w 2190036"/>
              <a:gd name="connsiteY18" fmla="*/ 2128044 h 3640967"/>
              <a:gd name="connsiteX19" fmla="*/ 113860 w 2190036"/>
              <a:gd name="connsiteY19" fmla="*/ 1979764 h 3640967"/>
              <a:gd name="connsiteX20" fmla="*/ 373353 w 2190036"/>
              <a:gd name="connsiteY20" fmla="*/ 1547277 h 3640967"/>
              <a:gd name="connsiteX21" fmla="*/ 360996 w 2190036"/>
              <a:gd name="connsiteY21" fmla="*/ 1324856 h 3640967"/>
              <a:gd name="connsiteX22" fmla="*/ 471215 w 2190036"/>
              <a:gd name="connsiteY22" fmla="*/ 1157792 h 3640967"/>
              <a:gd name="connsiteX0" fmla="*/ 471215 w 2192936"/>
              <a:gd name="connsiteY0" fmla="*/ 1157792 h 3640967"/>
              <a:gd name="connsiteX1" fmla="*/ 719344 w 2192936"/>
              <a:gd name="connsiteY1" fmla="*/ 571096 h 3640967"/>
              <a:gd name="connsiteX2" fmla="*/ 1199784 w 2192936"/>
              <a:gd name="connsiteY2" fmla="*/ 111444 h 3640967"/>
              <a:gd name="connsiteX3" fmla="*/ 1683171 w 2192936"/>
              <a:gd name="connsiteY3" fmla="*/ 113895 h 3640967"/>
              <a:gd name="connsiteX4" fmla="*/ 1646101 w 2192936"/>
              <a:gd name="connsiteY4" fmla="*/ 744089 h 3640967"/>
              <a:gd name="connsiteX5" fmla="*/ 2189798 w 2192936"/>
              <a:gd name="connsiteY5" fmla="*/ 472242 h 3640967"/>
              <a:gd name="connsiteX6" fmla="*/ 1868522 w 2192936"/>
              <a:gd name="connsiteY6" fmla="*/ 917085 h 3640967"/>
              <a:gd name="connsiteX7" fmla="*/ 1657720 w 2192936"/>
              <a:gd name="connsiteY7" fmla="*/ 1106433 h 3640967"/>
              <a:gd name="connsiteX8" fmla="*/ 1695528 w 2192936"/>
              <a:gd name="connsiteY8" fmla="*/ 1213648 h 3640967"/>
              <a:gd name="connsiteX9" fmla="*/ 1801625 w 2192936"/>
              <a:gd name="connsiteY9" fmla="*/ 1503909 h 3640967"/>
              <a:gd name="connsiteX10" fmla="*/ 1917947 w 2192936"/>
              <a:gd name="connsiteY10" fmla="*/ 1856196 h 3640967"/>
              <a:gd name="connsiteX11" fmla="*/ 1892048 w 2192936"/>
              <a:gd name="connsiteY11" fmla="*/ 2399772 h 3640967"/>
              <a:gd name="connsiteX12" fmla="*/ 1621385 w 2192936"/>
              <a:gd name="connsiteY12" fmla="*/ 2807666 h 3640967"/>
              <a:gd name="connsiteX13" fmla="*/ 1062150 w 2192936"/>
              <a:gd name="connsiteY13" fmla="*/ 3167438 h 3640967"/>
              <a:gd name="connsiteX14" fmla="*/ 744055 w 2192936"/>
              <a:gd name="connsiteY14" fmla="*/ 3326651 h 3640967"/>
              <a:gd name="connsiteX15" fmla="*/ 330528 w 2192936"/>
              <a:gd name="connsiteY15" fmla="*/ 3493219 h 3640967"/>
              <a:gd name="connsiteX16" fmla="*/ 237428 w 2192936"/>
              <a:gd name="connsiteY16" fmla="*/ 3610856 h 3640967"/>
              <a:gd name="connsiteX17" fmla="*/ 103575 w 2192936"/>
              <a:gd name="connsiteY17" fmla="*/ 3562803 h 3640967"/>
              <a:gd name="connsiteX18" fmla="*/ 2650 w 2192936"/>
              <a:gd name="connsiteY18" fmla="*/ 2721170 h 3640967"/>
              <a:gd name="connsiteX19" fmla="*/ 150932 w 2192936"/>
              <a:gd name="connsiteY19" fmla="*/ 2128044 h 3640967"/>
              <a:gd name="connsiteX20" fmla="*/ 113860 w 2192936"/>
              <a:gd name="connsiteY20" fmla="*/ 1979764 h 3640967"/>
              <a:gd name="connsiteX21" fmla="*/ 373353 w 2192936"/>
              <a:gd name="connsiteY21" fmla="*/ 1547277 h 3640967"/>
              <a:gd name="connsiteX22" fmla="*/ 360996 w 2192936"/>
              <a:gd name="connsiteY22" fmla="*/ 1324856 h 3640967"/>
              <a:gd name="connsiteX23" fmla="*/ 471215 w 2192936"/>
              <a:gd name="connsiteY23" fmla="*/ 1157792 h 3640967"/>
              <a:gd name="connsiteX0" fmla="*/ 471215 w 2191890"/>
              <a:gd name="connsiteY0" fmla="*/ 1157792 h 3640967"/>
              <a:gd name="connsiteX1" fmla="*/ 719344 w 2191890"/>
              <a:gd name="connsiteY1" fmla="*/ 571096 h 3640967"/>
              <a:gd name="connsiteX2" fmla="*/ 1199784 w 2191890"/>
              <a:gd name="connsiteY2" fmla="*/ 111444 h 3640967"/>
              <a:gd name="connsiteX3" fmla="*/ 1683171 w 2191890"/>
              <a:gd name="connsiteY3" fmla="*/ 113895 h 3640967"/>
              <a:gd name="connsiteX4" fmla="*/ 1646101 w 2191890"/>
              <a:gd name="connsiteY4" fmla="*/ 744089 h 3640967"/>
              <a:gd name="connsiteX5" fmla="*/ 1955019 w 2191890"/>
              <a:gd name="connsiteY5" fmla="*/ 509312 h 3640967"/>
              <a:gd name="connsiteX6" fmla="*/ 2189798 w 2191890"/>
              <a:gd name="connsiteY6" fmla="*/ 472242 h 3640967"/>
              <a:gd name="connsiteX7" fmla="*/ 1868522 w 2191890"/>
              <a:gd name="connsiteY7" fmla="*/ 917085 h 3640967"/>
              <a:gd name="connsiteX8" fmla="*/ 1657720 w 2191890"/>
              <a:gd name="connsiteY8" fmla="*/ 1106433 h 3640967"/>
              <a:gd name="connsiteX9" fmla="*/ 1695528 w 2191890"/>
              <a:gd name="connsiteY9" fmla="*/ 1213648 h 3640967"/>
              <a:gd name="connsiteX10" fmla="*/ 1801625 w 2191890"/>
              <a:gd name="connsiteY10" fmla="*/ 1503909 h 3640967"/>
              <a:gd name="connsiteX11" fmla="*/ 1917947 w 2191890"/>
              <a:gd name="connsiteY11" fmla="*/ 1856196 h 3640967"/>
              <a:gd name="connsiteX12" fmla="*/ 1892048 w 2191890"/>
              <a:gd name="connsiteY12" fmla="*/ 2399772 h 3640967"/>
              <a:gd name="connsiteX13" fmla="*/ 1621385 w 2191890"/>
              <a:gd name="connsiteY13" fmla="*/ 2807666 h 3640967"/>
              <a:gd name="connsiteX14" fmla="*/ 1062150 w 2191890"/>
              <a:gd name="connsiteY14" fmla="*/ 3167438 h 3640967"/>
              <a:gd name="connsiteX15" fmla="*/ 744055 w 2191890"/>
              <a:gd name="connsiteY15" fmla="*/ 3326651 h 3640967"/>
              <a:gd name="connsiteX16" fmla="*/ 330528 w 2191890"/>
              <a:gd name="connsiteY16" fmla="*/ 3493219 h 3640967"/>
              <a:gd name="connsiteX17" fmla="*/ 237428 w 2191890"/>
              <a:gd name="connsiteY17" fmla="*/ 3610856 h 3640967"/>
              <a:gd name="connsiteX18" fmla="*/ 103575 w 2191890"/>
              <a:gd name="connsiteY18" fmla="*/ 3562803 h 3640967"/>
              <a:gd name="connsiteX19" fmla="*/ 2650 w 2191890"/>
              <a:gd name="connsiteY19" fmla="*/ 2721170 h 3640967"/>
              <a:gd name="connsiteX20" fmla="*/ 150932 w 2191890"/>
              <a:gd name="connsiteY20" fmla="*/ 2128044 h 3640967"/>
              <a:gd name="connsiteX21" fmla="*/ 113860 w 2191890"/>
              <a:gd name="connsiteY21" fmla="*/ 1979764 h 3640967"/>
              <a:gd name="connsiteX22" fmla="*/ 373353 w 2191890"/>
              <a:gd name="connsiteY22" fmla="*/ 1547277 h 3640967"/>
              <a:gd name="connsiteX23" fmla="*/ 360996 w 2191890"/>
              <a:gd name="connsiteY23" fmla="*/ 1324856 h 3640967"/>
              <a:gd name="connsiteX24" fmla="*/ 471215 w 2191890"/>
              <a:gd name="connsiteY24" fmla="*/ 1157792 h 3640967"/>
              <a:gd name="connsiteX0" fmla="*/ 471215 w 2210784"/>
              <a:gd name="connsiteY0" fmla="*/ 1157792 h 3640967"/>
              <a:gd name="connsiteX1" fmla="*/ 719344 w 2210784"/>
              <a:gd name="connsiteY1" fmla="*/ 571096 h 3640967"/>
              <a:gd name="connsiteX2" fmla="*/ 1199784 w 2210784"/>
              <a:gd name="connsiteY2" fmla="*/ 111444 h 3640967"/>
              <a:gd name="connsiteX3" fmla="*/ 1683171 w 2210784"/>
              <a:gd name="connsiteY3" fmla="*/ 113895 h 3640967"/>
              <a:gd name="connsiteX4" fmla="*/ 1646101 w 2210784"/>
              <a:gd name="connsiteY4" fmla="*/ 744089 h 3640967"/>
              <a:gd name="connsiteX5" fmla="*/ 1955019 w 2210784"/>
              <a:gd name="connsiteY5" fmla="*/ 509312 h 3640967"/>
              <a:gd name="connsiteX6" fmla="*/ 2189798 w 2210784"/>
              <a:gd name="connsiteY6" fmla="*/ 472242 h 3640967"/>
              <a:gd name="connsiteX7" fmla="*/ 2177441 w 2210784"/>
              <a:gd name="connsiteY7" fmla="*/ 657594 h 3640967"/>
              <a:gd name="connsiteX8" fmla="*/ 1868522 w 2210784"/>
              <a:gd name="connsiteY8" fmla="*/ 917085 h 3640967"/>
              <a:gd name="connsiteX9" fmla="*/ 1657720 w 2210784"/>
              <a:gd name="connsiteY9" fmla="*/ 1106433 h 3640967"/>
              <a:gd name="connsiteX10" fmla="*/ 1695528 w 2210784"/>
              <a:gd name="connsiteY10" fmla="*/ 1213648 h 3640967"/>
              <a:gd name="connsiteX11" fmla="*/ 1801625 w 2210784"/>
              <a:gd name="connsiteY11" fmla="*/ 1503909 h 3640967"/>
              <a:gd name="connsiteX12" fmla="*/ 1917947 w 2210784"/>
              <a:gd name="connsiteY12" fmla="*/ 1856196 h 3640967"/>
              <a:gd name="connsiteX13" fmla="*/ 1892048 w 2210784"/>
              <a:gd name="connsiteY13" fmla="*/ 2399772 h 3640967"/>
              <a:gd name="connsiteX14" fmla="*/ 1621385 w 2210784"/>
              <a:gd name="connsiteY14" fmla="*/ 2807666 h 3640967"/>
              <a:gd name="connsiteX15" fmla="*/ 1062150 w 2210784"/>
              <a:gd name="connsiteY15" fmla="*/ 3167438 h 3640967"/>
              <a:gd name="connsiteX16" fmla="*/ 744055 w 2210784"/>
              <a:gd name="connsiteY16" fmla="*/ 3326651 h 3640967"/>
              <a:gd name="connsiteX17" fmla="*/ 330528 w 2210784"/>
              <a:gd name="connsiteY17" fmla="*/ 3493219 h 3640967"/>
              <a:gd name="connsiteX18" fmla="*/ 237428 w 2210784"/>
              <a:gd name="connsiteY18" fmla="*/ 3610856 h 3640967"/>
              <a:gd name="connsiteX19" fmla="*/ 103575 w 2210784"/>
              <a:gd name="connsiteY19" fmla="*/ 3562803 h 3640967"/>
              <a:gd name="connsiteX20" fmla="*/ 2650 w 2210784"/>
              <a:gd name="connsiteY20" fmla="*/ 2721170 h 3640967"/>
              <a:gd name="connsiteX21" fmla="*/ 150932 w 2210784"/>
              <a:gd name="connsiteY21" fmla="*/ 2128044 h 3640967"/>
              <a:gd name="connsiteX22" fmla="*/ 113860 w 2210784"/>
              <a:gd name="connsiteY22" fmla="*/ 1979764 h 3640967"/>
              <a:gd name="connsiteX23" fmla="*/ 373353 w 2210784"/>
              <a:gd name="connsiteY23" fmla="*/ 1547277 h 3640967"/>
              <a:gd name="connsiteX24" fmla="*/ 360996 w 2210784"/>
              <a:gd name="connsiteY24" fmla="*/ 1324856 h 3640967"/>
              <a:gd name="connsiteX25" fmla="*/ 471215 w 2210784"/>
              <a:gd name="connsiteY25" fmla="*/ 1157792 h 3640967"/>
              <a:gd name="connsiteX0" fmla="*/ 471215 w 2196879"/>
              <a:gd name="connsiteY0" fmla="*/ 1810409 h 4293584"/>
              <a:gd name="connsiteX1" fmla="*/ 719344 w 2196879"/>
              <a:gd name="connsiteY1" fmla="*/ 1223713 h 4293584"/>
              <a:gd name="connsiteX2" fmla="*/ 1199784 w 2196879"/>
              <a:gd name="connsiteY2" fmla="*/ 764061 h 4293584"/>
              <a:gd name="connsiteX3" fmla="*/ 1683171 w 2196879"/>
              <a:gd name="connsiteY3" fmla="*/ 766512 h 4293584"/>
              <a:gd name="connsiteX4" fmla="*/ 1646101 w 2196879"/>
              <a:gd name="connsiteY4" fmla="*/ 1396706 h 4293584"/>
              <a:gd name="connsiteX5" fmla="*/ 1955019 w 2196879"/>
              <a:gd name="connsiteY5" fmla="*/ 1161929 h 4293584"/>
              <a:gd name="connsiteX6" fmla="*/ 2140371 w 2196879"/>
              <a:gd name="connsiteY6" fmla="*/ 395 h 4293584"/>
              <a:gd name="connsiteX7" fmla="*/ 2177441 w 2196879"/>
              <a:gd name="connsiteY7" fmla="*/ 1310211 h 4293584"/>
              <a:gd name="connsiteX8" fmla="*/ 1868522 w 2196879"/>
              <a:gd name="connsiteY8" fmla="*/ 1569702 h 4293584"/>
              <a:gd name="connsiteX9" fmla="*/ 1657720 w 2196879"/>
              <a:gd name="connsiteY9" fmla="*/ 1759050 h 4293584"/>
              <a:gd name="connsiteX10" fmla="*/ 1695528 w 2196879"/>
              <a:gd name="connsiteY10" fmla="*/ 1866265 h 4293584"/>
              <a:gd name="connsiteX11" fmla="*/ 1801625 w 2196879"/>
              <a:gd name="connsiteY11" fmla="*/ 2156526 h 4293584"/>
              <a:gd name="connsiteX12" fmla="*/ 1917947 w 2196879"/>
              <a:gd name="connsiteY12" fmla="*/ 2508813 h 4293584"/>
              <a:gd name="connsiteX13" fmla="*/ 1892048 w 2196879"/>
              <a:gd name="connsiteY13" fmla="*/ 3052389 h 4293584"/>
              <a:gd name="connsiteX14" fmla="*/ 1621385 w 2196879"/>
              <a:gd name="connsiteY14" fmla="*/ 3460283 h 4293584"/>
              <a:gd name="connsiteX15" fmla="*/ 1062150 w 2196879"/>
              <a:gd name="connsiteY15" fmla="*/ 3820055 h 4293584"/>
              <a:gd name="connsiteX16" fmla="*/ 744055 w 2196879"/>
              <a:gd name="connsiteY16" fmla="*/ 3979268 h 4293584"/>
              <a:gd name="connsiteX17" fmla="*/ 330528 w 2196879"/>
              <a:gd name="connsiteY17" fmla="*/ 4145836 h 4293584"/>
              <a:gd name="connsiteX18" fmla="*/ 237428 w 2196879"/>
              <a:gd name="connsiteY18" fmla="*/ 4263473 h 4293584"/>
              <a:gd name="connsiteX19" fmla="*/ 103575 w 2196879"/>
              <a:gd name="connsiteY19" fmla="*/ 4215420 h 4293584"/>
              <a:gd name="connsiteX20" fmla="*/ 2650 w 2196879"/>
              <a:gd name="connsiteY20" fmla="*/ 3373787 h 4293584"/>
              <a:gd name="connsiteX21" fmla="*/ 150932 w 2196879"/>
              <a:gd name="connsiteY21" fmla="*/ 2780661 h 4293584"/>
              <a:gd name="connsiteX22" fmla="*/ 113860 w 2196879"/>
              <a:gd name="connsiteY22" fmla="*/ 2632381 h 4293584"/>
              <a:gd name="connsiteX23" fmla="*/ 373353 w 2196879"/>
              <a:gd name="connsiteY23" fmla="*/ 2199894 h 4293584"/>
              <a:gd name="connsiteX24" fmla="*/ 360996 w 2196879"/>
              <a:gd name="connsiteY24" fmla="*/ 1977473 h 4293584"/>
              <a:gd name="connsiteX25" fmla="*/ 471215 w 2196879"/>
              <a:gd name="connsiteY25" fmla="*/ 1810409 h 4293584"/>
              <a:gd name="connsiteX0" fmla="*/ 471215 w 2195976"/>
              <a:gd name="connsiteY0" fmla="*/ 1874032 h 4357207"/>
              <a:gd name="connsiteX1" fmla="*/ 719344 w 2195976"/>
              <a:gd name="connsiteY1" fmla="*/ 1287336 h 4357207"/>
              <a:gd name="connsiteX2" fmla="*/ 1199784 w 2195976"/>
              <a:gd name="connsiteY2" fmla="*/ 827684 h 4357207"/>
              <a:gd name="connsiteX3" fmla="*/ 1683171 w 2195976"/>
              <a:gd name="connsiteY3" fmla="*/ 830135 h 4357207"/>
              <a:gd name="connsiteX4" fmla="*/ 1646101 w 2195976"/>
              <a:gd name="connsiteY4" fmla="*/ 1460329 h 4357207"/>
              <a:gd name="connsiteX5" fmla="*/ 1955019 w 2195976"/>
              <a:gd name="connsiteY5" fmla="*/ 1225552 h 4357207"/>
              <a:gd name="connsiteX6" fmla="*/ 1979734 w 2195976"/>
              <a:gd name="connsiteY6" fmla="*/ 323509 h 4357207"/>
              <a:gd name="connsiteX7" fmla="*/ 2140371 w 2195976"/>
              <a:gd name="connsiteY7" fmla="*/ 64018 h 4357207"/>
              <a:gd name="connsiteX8" fmla="*/ 2177441 w 2195976"/>
              <a:gd name="connsiteY8" fmla="*/ 1373834 h 4357207"/>
              <a:gd name="connsiteX9" fmla="*/ 1868522 w 2195976"/>
              <a:gd name="connsiteY9" fmla="*/ 1633325 h 4357207"/>
              <a:gd name="connsiteX10" fmla="*/ 1657720 w 2195976"/>
              <a:gd name="connsiteY10" fmla="*/ 1822673 h 4357207"/>
              <a:gd name="connsiteX11" fmla="*/ 1695528 w 2195976"/>
              <a:gd name="connsiteY11" fmla="*/ 1929888 h 4357207"/>
              <a:gd name="connsiteX12" fmla="*/ 1801625 w 2195976"/>
              <a:gd name="connsiteY12" fmla="*/ 2220149 h 4357207"/>
              <a:gd name="connsiteX13" fmla="*/ 1917947 w 2195976"/>
              <a:gd name="connsiteY13" fmla="*/ 2572436 h 4357207"/>
              <a:gd name="connsiteX14" fmla="*/ 1892048 w 2195976"/>
              <a:gd name="connsiteY14" fmla="*/ 3116012 h 4357207"/>
              <a:gd name="connsiteX15" fmla="*/ 1621385 w 2195976"/>
              <a:gd name="connsiteY15" fmla="*/ 3523906 h 4357207"/>
              <a:gd name="connsiteX16" fmla="*/ 1062150 w 2195976"/>
              <a:gd name="connsiteY16" fmla="*/ 3883678 h 4357207"/>
              <a:gd name="connsiteX17" fmla="*/ 744055 w 2195976"/>
              <a:gd name="connsiteY17" fmla="*/ 4042891 h 4357207"/>
              <a:gd name="connsiteX18" fmla="*/ 330528 w 2195976"/>
              <a:gd name="connsiteY18" fmla="*/ 4209459 h 4357207"/>
              <a:gd name="connsiteX19" fmla="*/ 237428 w 2195976"/>
              <a:gd name="connsiteY19" fmla="*/ 4327096 h 4357207"/>
              <a:gd name="connsiteX20" fmla="*/ 103575 w 2195976"/>
              <a:gd name="connsiteY20" fmla="*/ 4279043 h 4357207"/>
              <a:gd name="connsiteX21" fmla="*/ 2650 w 2195976"/>
              <a:gd name="connsiteY21" fmla="*/ 3437410 h 4357207"/>
              <a:gd name="connsiteX22" fmla="*/ 150932 w 2195976"/>
              <a:gd name="connsiteY22" fmla="*/ 2844284 h 4357207"/>
              <a:gd name="connsiteX23" fmla="*/ 113860 w 2195976"/>
              <a:gd name="connsiteY23" fmla="*/ 2696004 h 4357207"/>
              <a:gd name="connsiteX24" fmla="*/ 373353 w 2195976"/>
              <a:gd name="connsiteY24" fmla="*/ 2263517 h 4357207"/>
              <a:gd name="connsiteX25" fmla="*/ 360996 w 2195976"/>
              <a:gd name="connsiteY25" fmla="*/ 2041096 h 4357207"/>
              <a:gd name="connsiteX26" fmla="*/ 471215 w 2195976"/>
              <a:gd name="connsiteY26" fmla="*/ 1874032 h 4357207"/>
              <a:gd name="connsiteX0" fmla="*/ 471215 w 2362991"/>
              <a:gd name="connsiteY0" fmla="*/ 1813482 h 4296657"/>
              <a:gd name="connsiteX1" fmla="*/ 719344 w 2362991"/>
              <a:gd name="connsiteY1" fmla="*/ 1226786 h 4296657"/>
              <a:gd name="connsiteX2" fmla="*/ 1199784 w 2362991"/>
              <a:gd name="connsiteY2" fmla="*/ 767134 h 4296657"/>
              <a:gd name="connsiteX3" fmla="*/ 1683171 w 2362991"/>
              <a:gd name="connsiteY3" fmla="*/ 769585 h 4296657"/>
              <a:gd name="connsiteX4" fmla="*/ 1646101 w 2362991"/>
              <a:gd name="connsiteY4" fmla="*/ 1399779 h 4296657"/>
              <a:gd name="connsiteX5" fmla="*/ 1955019 w 2362991"/>
              <a:gd name="connsiteY5" fmla="*/ 1165002 h 4296657"/>
              <a:gd name="connsiteX6" fmla="*/ 1979734 w 2362991"/>
              <a:gd name="connsiteY6" fmla="*/ 262959 h 4296657"/>
              <a:gd name="connsiteX7" fmla="*/ 2140371 w 2362991"/>
              <a:gd name="connsiteY7" fmla="*/ 3468 h 4296657"/>
              <a:gd name="connsiteX8" fmla="*/ 2362793 w 2362991"/>
              <a:gd name="connsiteY8" fmla="*/ 423598 h 4296657"/>
              <a:gd name="connsiteX9" fmla="*/ 2177441 w 2362991"/>
              <a:gd name="connsiteY9" fmla="*/ 1313284 h 4296657"/>
              <a:gd name="connsiteX10" fmla="*/ 1868522 w 2362991"/>
              <a:gd name="connsiteY10" fmla="*/ 1572775 h 4296657"/>
              <a:gd name="connsiteX11" fmla="*/ 1657720 w 2362991"/>
              <a:gd name="connsiteY11" fmla="*/ 1762123 h 4296657"/>
              <a:gd name="connsiteX12" fmla="*/ 1695528 w 2362991"/>
              <a:gd name="connsiteY12" fmla="*/ 1869338 h 4296657"/>
              <a:gd name="connsiteX13" fmla="*/ 1801625 w 2362991"/>
              <a:gd name="connsiteY13" fmla="*/ 2159599 h 4296657"/>
              <a:gd name="connsiteX14" fmla="*/ 1917947 w 2362991"/>
              <a:gd name="connsiteY14" fmla="*/ 2511886 h 4296657"/>
              <a:gd name="connsiteX15" fmla="*/ 1892048 w 2362991"/>
              <a:gd name="connsiteY15" fmla="*/ 3055462 h 4296657"/>
              <a:gd name="connsiteX16" fmla="*/ 1621385 w 2362991"/>
              <a:gd name="connsiteY16" fmla="*/ 3463356 h 4296657"/>
              <a:gd name="connsiteX17" fmla="*/ 1062150 w 2362991"/>
              <a:gd name="connsiteY17" fmla="*/ 3823128 h 4296657"/>
              <a:gd name="connsiteX18" fmla="*/ 744055 w 2362991"/>
              <a:gd name="connsiteY18" fmla="*/ 3982341 h 4296657"/>
              <a:gd name="connsiteX19" fmla="*/ 330528 w 2362991"/>
              <a:gd name="connsiteY19" fmla="*/ 4148909 h 4296657"/>
              <a:gd name="connsiteX20" fmla="*/ 237428 w 2362991"/>
              <a:gd name="connsiteY20" fmla="*/ 4266546 h 4296657"/>
              <a:gd name="connsiteX21" fmla="*/ 103575 w 2362991"/>
              <a:gd name="connsiteY21" fmla="*/ 4218493 h 4296657"/>
              <a:gd name="connsiteX22" fmla="*/ 2650 w 2362991"/>
              <a:gd name="connsiteY22" fmla="*/ 3376860 h 4296657"/>
              <a:gd name="connsiteX23" fmla="*/ 150932 w 2362991"/>
              <a:gd name="connsiteY23" fmla="*/ 2783734 h 4296657"/>
              <a:gd name="connsiteX24" fmla="*/ 113860 w 2362991"/>
              <a:gd name="connsiteY24" fmla="*/ 2635454 h 4296657"/>
              <a:gd name="connsiteX25" fmla="*/ 373353 w 2362991"/>
              <a:gd name="connsiteY25" fmla="*/ 2202967 h 4296657"/>
              <a:gd name="connsiteX26" fmla="*/ 360996 w 2362991"/>
              <a:gd name="connsiteY26" fmla="*/ 1980546 h 4296657"/>
              <a:gd name="connsiteX27" fmla="*/ 471215 w 2362991"/>
              <a:gd name="connsiteY27" fmla="*/ 1813482 h 4296657"/>
              <a:gd name="connsiteX0" fmla="*/ 471215 w 2388331"/>
              <a:gd name="connsiteY0" fmla="*/ 1830238 h 4313413"/>
              <a:gd name="connsiteX1" fmla="*/ 719344 w 2388331"/>
              <a:gd name="connsiteY1" fmla="*/ 1243542 h 4313413"/>
              <a:gd name="connsiteX2" fmla="*/ 1199784 w 2388331"/>
              <a:gd name="connsiteY2" fmla="*/ 783890 h 4313413"/>
              <a:gd name="connsiteX3" fmla="*/ 1683171 w 2388331"/>
              <a:gd name="connsiteY3" fmla="*/ 786341 h 4313413"/>
              <a:gd name="connsiteX4" fmla="*/ 1646101 w 2388331"/>
              <a:gd name="connsiteY4" fmla="*/ 1416535 h 4313413"/>
              <a:gd name="connsiteX5" fmla="*/ 1955019 w 2388331"/>
              <a:gd name="connsiteY5" fmla="*/ 1181758 h 4313413"/>
              <a:gd name="connsiteX6" fmla="*/ 1979734 w 2388331"/>
              <a:gd name="connsiteY6" fmla="*/ 279715 h 4313413"/>
              <a:gd name="connsiteX7" fmla="*/ 2140371 w 2388331"/>
              <a:gd name="connsiteY7" fmla="*/ 20224 h 4313413"/>
              <a:gd name="connsiteX8" fmla="*/ 2362793 w 2388331"/>
              <a:gd name="connsiteY8" fmla="*/ 32581 h 4313413"/>
              <a:gd name="connsiteX9" fmla="*/ 2362793 w 2388331"/>
              <a:gd name="connsiteY9" fmla="*/ 440354 h 4313413"/>
              <a:gd name="connsiteX10" fmla="*/ 2177441 w 2388331"/>
              <a:gd name="connsiteY10" fmla="*/ 1330040 h 4313413"/>
              <a:gd name="connsiteX11" fmla="*/ 1868522 w 2388331"/>
              <a:gd name="connsiteY11" fmla="*/ 1589531 h 4313413"/>
              <a:gd name="connsiteX12" fmla="*/ 1657720 w 2388331"/>
              <a:gd name="connsiteY12" fmla="*/ 1778879 h 4313413"/>
              <a:gd name="connsiteX13" fmla="*/ 1695528 w 2388331"/>
              <a:gd name="connsiteY13" fmla="*/ 1886094 h 4313413"/>
              <a:gd name="connsiteX14" fmla="*/ 1801625 w 2388331"/>
              <a:gd name="connsiteY14" fmla="*/ 2176355 h 4313413"/>
              <a:gd name="connsiteX15" fmla="*/ 1917947 w 2388331"/>
              <a:gd name="connsiteY15" fmla="*/ 2528642 h 4313413"/>
              <a:gd name="connsiteX16" fmla="*/ 1892048 w 2388331"/>
              <a:gd name="connsiteY16" fmla="*/ 3072218 h 4313413"/>
              <a:gd name="connsiteX17" fmla="*/ 1621385 w 2388331"/>
              <a:gd name="connsiteY17" fmla="*/ 3480112 h 4313413"/>
              <a:gd name="connsiteX18" fmla="*/ 1062150 w 2388331"/>
              <a:gd name="connsiteY18" fmla="*/ 3839884 h 4313413"/>
              <a:gd name="connsiteX19" fmla="*/ 744055 w 2388331"/>
              <a:gd name="connsiteY19" fmla="*/ 3999097 h 4313413"/>
              <a:gd name="connsiteX20" fmla="*/ 330528 w 2388331"/>
              <a:gd name="connsiteY20" fmla="*/ 4165665 h 4313413"/>
              <a:gd name="connsiteX21" fmla="*/ 237428 w 2388331"/>
              <a:gd name="connsiteY21" fmla="*/ 4283302 h 4313413"/>
              <a:gd name="connsiteX22" fmla="*/ 103575 w 2388331"/>
              <a:gd name="connsiteY22" fmla="*/ 4235249 h 4313413"/>
              <a:gd name="connsiteX23" fmla="*/ 2650 w 2388331"/>
              <a:gd name="connsiteY23" fmla="*/ 3393616 h 4313413"/>
              <a:gd name="connsiteX24" fmla="*/ 150932 w 2388331"/>
              <a:gd name="connsiteY24" fmla="*/ 2800490 h 4313413"/>
              <a:gd name="connsiteX25" fmla="*/ 113860 w 2388331"/>
              <a:gd name="connsiteY25" fmla="*/ 2652210 h 4313413"/>
              <a:gd name="connsiteX26" fmla="*/ 373353 w 2388331"/>
              <a:gd name="connsiteY26" fmla="*/ 2219723 h 4313413"/>
              <a:gd name="connsiteX27" fmla="*/ 360996 w 2388331"/>
              <a:gd name="connsiteY27" fmla="*/ 1997302 h 4313413"/>
              <a:gd name="connsiteX28" fmla="*/ 471215 w 2388331"/>
              <a:gd name="connsiteY28" fmla="*/ 1830238 h 4313413"/>
              <a:gd name="connsiteX0" fmla="*/ 471215 w 2388331"/>
              <a:gd name="connsiteY0" fmla="*/ 1842520 h 4325695"/>
              <a:gd name="connsiteX1" fmla="*/ 719344 w 2388331"/>
              <a:gd name="connsiteY1" fmla="*/ 1255824 h 4325695"/>
              <a:gd name="connsiteX2" fmla="*/ 1199784 w 2388331"/>
              <a:gd name="connsiteY2" fmla="*/ 796172 h 4325695"/>
              <a:gd name="connsiteX3" fmla="*/ 1683171 w 2388331"/>
              <a:gd name="connsiteY3" fmla="*/ 798623 h 4325695"/>
              <a:gd name="connsiteX4" fmla="*/ 1646101 w 2388331"/>
              <a:gd name="connsiteY4" fmla="*/ 1428817 h 4325695"/>
              <a:gd name="connsiteX5" fmla="*/ 1955019 w 2388331"/>
              <a:gd name="connsiteY5" fmla="*/ 1194040 h 4325695"/>
              <a:gd name="connsiteX6" fmla="*/ 1967377 w 2388331"/>
              <a:gd name="connsiteY6" fmla="*/ 119003 h 4325695"/>
              <a:gd name="connsiteX7" fmla="*/ 2140371 w 2388331"/>
              <a:gd name="connsiteY7" fmla="*/ 32506 h 4325695"/>
              <a:gd name="connsiteX8" fmla="*/ 2362793 w 2388331"/>
              <a:gd name="connsiteY8" fmla="*/ 44863 h 4325695"/>
              <a:gd name="connsiteX9" fmla="*/ 2362793 w 2388331"/>
              <a:gd name="connsiteY9" fmla="*/ 452636 h 4325695"/>
              <a:gd name="connsiteX10" fmla="*/ 2177441 w 2388331"/>
              <a:gd name="connsiteY10" fmla="*/ 1342322 h 4325695"/>
              <a:gd name="connsiteX11" fmla="*/ 1868522 w 2388331"/>
              <a:gd name="connsiteY11" fmla="*/ 1601813 h 4325695"/>
              <a:gd name="connsiteX12" fmla="*/ 1657720 w 2388331"/>
              <a:gd name="connsiteY12" fmla="*/ 1791161 h 4325695"/>
              <a:gd name="connsiteX13" fmla="*/ 1695528 w 2388331"/>
              <a:gd name="connsiteY13" fmla="*/ 1898376 h 4325695"/>
              <a:gd name="connsiteX14" fmla="*/ 1801625 w 2388331"/>
              <a:gd name="connsiteY14" fmla="*/ 2188637 h 4325695"/>
              <a:gd name="connsiteX15" fmla="*/ 1917947 w 2388331"/>
              <a:gd name="connsiteY15" fmla="*/ 2540924 h 4325695"/>
              <a:gd name="connsiteX16" fmla="*/ 1892048 w 2388331"/>
              <a:gd name="connsiteY16" fmla="*/ 3084500 h 4325695"/>
              <a:gd name="connsiteX17" fmla="*/ 1621385 w 2388331"/>
              <a:gd name="connsiteY17" fmla="*/ 3492394 h 4325695"/>
              <a:gd name="connsiteX18" fmla="*/ 1062150 w 2388331"/>
              <a:gd name="connsiteY18" fmla="*/ 3852166 h 4325695"/>
              <a:gd name="connsiteX19" fmla="*/ 744055 w 2388331"/>
              <a:gd name="connsiteY19" fmla="*/ 4011379 h 4325695"/>
              <a:gd name="connsiteX20" fmla="*/ 330528 w 2388331"/>
              <a:gd name="connsiteY20" fmla="*/ 4177947 h 4325695"/>
              <a:gd name="connsiteX21" fmla="*/ 237428 w 2388331"/>
              <a:gd name="connsiteY21" fmla="*/ 4295584 h 4325695"/>
              <a:gd name="connsiteX22" fmla="*/ 103575 w 2388331"/>
              <a:gd name="connsiteY22" fmla="*/ 4247531 h 4325695"/>
              <a:gd name="connsiteX23" fmla="*/ 2650 w 2388331"/>
              <a:gd name="connsiteY23" fmla="*/ 3405898 h 4325695"/>
              <a:gd name="connsiteX24" fmla="*/ 150932 w 2388331"/>
              <a:gd name="connsiteY24" fmla="*/ 2812772 h 4325695"/>
              <a:gd name="connsiteX25" fmla="*/ 113860 w 2388331"/>
              <a:gd name="connsiteY25" fmla="*/ 2664492 h 4325695"/>
              <a:gd name="connsiteX26" fmla="*/ 373353 w 2388331"/>
              <a:gd name="connsiteY26" fmla="*/ 2232005 h 4325695"/>
              <a:gd name="connsiteX27" fmla="*/ 360996 w 2388331"/>
              <a:gd name="connsiteY27" fmla="*/ 2009584 h 4325695"/>
              <a:gd name="connsiteX28" fmla="*/ 471215 w 2388331"/>
              <a:gd name="connsiteY28" fmla="*/ 1842520 h 4325695"/>
              <a:gd name="connsiteX0" fmla="*/ 471215 w 2384195"/>
              <a:gd name="connsiteY0" fmla="*/ 1842520 h 4325695"/>
              <a:gd name="connsiteX1" fmla="*/ 719344 w 2384195"/>
              <a:gd name="connsiteY1" fmla="*/ 1255824 h 4325695"/>
              <a:gd name="connsiteX2" fmla="*/ 1199784 w 2384195"/>
              <a:gd name="connsiteY2" fmla="*/ 796172 h 4325695"/>
              <a:gd name="connsiteX3" fmla="*/ 1683171 w 2384195"/>
              <a:gd name="connsiteY3" fmla="*/ 798623 h 4325695"/>
              <a:gd name="connsiteX4" fmla="*/ 1646101 w 2384195"/>
              <a:gd name="connsiteY4" fmla="*/ 1428817 h 4325695"/>
              <a:gd name="connsiteX5" fmla="*/ 1955019 w 2384195"/>
              <a:gd name="connsiteY5" fmla="*/ 1194040 h 4325695"/>
              <a:gd name="connsiteX6" fmla="*/ 1967377 w 2384195"/>
              <a:gd name="connsiteY6" fmla="*/ 119003 h 4325695"/>
              <a:gd name="connsiteX7" fmla="*/ 2140371 w 2384195"/>
              <a:gd name="connsiteY7" fmla="*/ 32506 h 4325695"/>
              <a:gd name="connsiteX8" fmla="*/ 2362793 w 2384195"/>
              <a:gd name="connsiteY8" fmla="*/ 44863 h 4325695"/>
              <a:gd name="connsiteX9" fmla="*/ 2362793 w 2384195"/>
              <a:gd name="connsiteY9" fmla="*/ 452636 h 4325695"/>
              <a:gd name="connsiteX10" fmla="*/ 2325723 w 2384195"/>
              <a:gd name="connsiteY10" fmla="*/ 983977 h 4325695"/>
              <a:gd name="connsiteX11" fmla="*/ 2177441 w 2384195"/>
              <a:gd name="connsiteY11" fmla="*/ 1342322 h 4325695"/>
              <a:gd name="connsiteX12" fmla="*/ 1868522 w 2384195"/>
              <a:gd name="connsiteY12" fmla="*/ 1601813 h 4325695"/>
              <a:gd name="connsiteX13" fmla="*/ 1657720 w 2384195"/>
              <a:gd name="connsiteY13" fmla="*/ 1791161 h 4325695"/>
              <a:gd name="connsiteX14" fmla="*/ 1695528 w 2384195"/>
              <a:gd name="connsiteY14" fmla="*/ 1898376 h 4325695"/>
              <a:gd name="connsiteX15" fmla="*/ 1801625 w 2384195"/>
              <a:gd name="connsiteY15" fmla="*/ 2188637 h 4325695"/>
              <a:gd name="connsiteX16" fmla="*/ 1917947 w 2384195"/>
              <a:gd name="connsiteY16" fmla="*/ 2540924 h 4325695"/>
              <a:gd name="connsiteX17" fmla="*/ 1892048 w 2384195"/>
              <a:gd name="connsiteY17" fmla="*/ 3084500 h 4325695"/>
              <a:gd name="connsiteX18" fmla="*/ 1621385 w 2384195"/>
              <a:gd name="connsiteY18" fmla="*/ 3492394 h 4325695"/>
              <a:gd name="connsiteX19" fmla="*/ 1062150 w 2384195"/>
              <a:gd name="connsiteY19" fmla="*/ 3852166 h 4325695"/>
              <a:gd name="connsiteX20" fmla="*/ 744055 w 2384195"/>
              <a:gd name="connsiteY20" fmla="*/ 4011379 h 4325695"/>
              <a:gd name="connsiteX21" fmla="*/ 330528 w 2384195"/>
              <a:gd name="connsiteY21" fmla="*/ 4177947 h 4325695"/>
              <a:gd name="connsiteX22" fmla="*/ 237428 w 2384195"/>
              <a:gd name="connsiteY22" fmla="*/ 4295584 h 4325695"/>
              <a:gd name="connsiteX23" fmla="*/ 103575 w 2384195"/>
              <a:gd name="connsiteY23" fmla="*/ 4247531 h 4325695"/>
              <a:gd name="connsiteX24" fmla="*/ 2650 w 2384195"/>
              <a:gd name="connsiteY24" fmla="*/ 3405898 h 4325695"/>
              <a:gd name="connsiteX25" fmla="*/ 150932 w 2384195"/>
              <a:gd name="connsiteY25" fmla="*/ 2812772 h 4325695"/>
              <a:gd name="connsiteX26" fmla="*/ 113860 w 2384195"/>
              <a:gd name="connsiteY26" fmla="*/ 2664492 h 4325695"/>
              <a:gd name="connsiteX27" fmla="*/ 373353 w 2384195"/>
              <a:gd name="connsiteY27" fmla="*/ 2232005 h 4325695"/>
              <a:gd name="connsiteX28" fmla="*/ 360996 w 2384195"/>
              <a:gd name="connsiteY28" fmla="*/ 2009584 h 4325695"/>
              <a:gd name="connsiteX29" fmla="*/ 471215 w 2384195"/>
              <a:gd name="connsiteY29" fmla="*/ 1842520 h 4325695"/>
              <a:gd name="connsiteX0" fmla="*/ 471215 w 3833540"/>
              <a:gd name="connsiteY0" fmla="*/ 1842520 h 4325695"/>
              <a:gd name="connsiteX1" fmla="*/ 719344 w 3833540"/>
              <a:gd name="connsiteY1" fmla="*/ 1255824 h 4325695"/>
              <a:gd name="connsiteX2" fmla="*/ 1199784 w 3833540"/>
              <a:gd name="connsiteY2" fmla="*/ 796172 h 4325695"/>
              <a:gd name="connsiteX3" fmla="*/ 1683171 w 3833540"/>
              <a:gd name="connsiteY3" fmla="*/ 798623 h 4325695"/>
              <a:gd name="connsiteX4" fmla="*/ 1646101 w 3833540"/>
              <a:gd name="connsiteY4" fmla="*/ 1428817 h 4325695"/>
              <a:gd name="connsiteX5" fmla="*/ 1955019 w 3833540"/>
              <a:gd name="connsiteY5" fmla="*/ 1194040 h 4325695"/>
              <a:gd name="connsiteX6" fmla="*/ 1967377 w 3833540"/>
              <a:gd name="connsiteY6" fmla="*/ 119003 h 4325695"/>
              <a:gd name="connsiteX7" fmla="*/ 2140371 w 3833540"/>
              <a:gd name="connsiteY7" fmla="*/ 32506 h 4325695"/>
              <a:gd name="connsiteX8" fmla="*/ 2362793 w 3833540"/>
              <a:gd name="connsiteY8" fmla="*/ 44863 h 4325695"/>
              <a:gd name="connsiteX9" fmla="*/ 2362793 w 3833540"/>
              <a:gd name="connsiteY9" fmla="*/ 452636 h 4325695"/>
              <a:gd name="connsiteX10" fmla="*/ 2325723 w 3833540"/>
              <a:gd name="connsiteY10" fmla="*/ 983977 h 4325695"/>
              <a:gd name="connsiteX11" fmla="*/ 3833248 w 3833540"/>
              <a:gd name="connsiteY11" fmla="*/ 3035198 h 4325695"/>
              <a:gd name="connsiteX12" fmla="*/ 2177441 w 3833540"/>
              <a:gd name="connsiteY12" fmla="*/ 1342322 h 4325695"/>
              <a:gd name="connsiteX13" fmla="*/ 1868522 w 3833540"/>
              <a:gd name="connsiteY13" fmla="*/ 1601813 h 4325695"/>
              <a:gd name="connsiteX14" fmla="*/ 1657720 w 3833540"/>
              <a:gd name="connsiteY14" fmla="*/ 1791161 h 4325695"/>
              <a:gd name="connsiteX15" fmla="*/ 1695528 w 3833540"/>
              <a:gd name="connsiteY15" fmla="*/ 1898376 h 4325695"/>
              <a:gd name="connsiteX16" fmla="*/ 1801625 w 3833540"/>
              <a:gd name="connsiteY16" fmla="*/ 2188637 h 4325695"/>
              <a:gd name="connsiteX17" fmla="*/ 1917947 w 3833540"/>
              <a:gd name="connsiteY17" fmla="*/ 2540924 h 4325695"/>
              <a:gd name="connsiteX18" fmla="*/ 1892048 w 3833540"/>
              <a:gd name="connsiteY18" fmla="*/ 3084500 h 4325695"/>
              <a:gd name="connsiteX19" fmla="*/ 1621385 w 3833540"/>
              <a:gd name="connsiteY19" fmla="*/ 3492394 h 4325695"/>
              <a:gd name="connsiteX20" fmla="*/ 1062150 w 3833540"/>
              <a:gd name="connsiteY20" fmla="*/ 3852166 h 4325695"/>
              <a:gd name="connsiteX21" fmla="*/ 744055 w 3833540"/>
              <a:gd name="connsiteY21" fmla="*/ 4011379 h 4325695"/>
              <a:gd name="connsiteX22" fmla="*/ 330528 w 3833540"/>
              <a:gd name="connsiteY22" fmla="*/ 4177947 h 4325695"/>
              <a:gd name="connsiteX23" fmla="*/ 237428 w 3833540"/>
              <a:gd name="connsiteY23" fmla="*/ 4295584 h 4325695"/>
              <a:gd name="connsiteX24" fmla="*/ 103575 w 3833540"/>
              <a:gd name="connsiteY24" fmla="*/ 4247531 h 4325695"/>
              <a:gd name="connsiteX25" fmla="*/ 2650 w 3833540"/>
              <a:gd name="connsiteY25" fmla="*/ 3405898 h 4325695"/>
              <a:gd name="connsiteX26" fmla="*/ 150932 w 3833540"/>
              <a:gd name="connsiteY26" fmla="*/ 2812772 h 4325695"/>
              <a:gd name="connsiteX27" fmla="*/ 113860 w 3833540"/>
              <a:gd name="connsiteY27" fmla="*/ 2664492 h 4325695"/>
              <a:gd name="connsiteX28" fmla="*/ 373353 w 3833540"/>
              <a:gd name="connsiteY28" fmla="*/ 2232005 h 4325695"/>
              <a:gd name="connsiteX29" fmla="*/ 360996 w 3833540"/>
              <a:gd name="connsiteY29" fmla="*/ 2009584 h 4325695"/>
              <a:gd name="connsiteX30" fmla="*/ 471215 w 3833540"/>
              <a:gd name="connsiteY30" fmla="*/ 1842520 h 4325695"/>
              <a:gd name="connsiteX0" fmla="*/ 471215 w 3863192"/>
              <a:gd name="connsiteY0" fmla="*/ 1842520 h 4325695"/>
              <a:gd name="connsiteX1" fmla="*/ 719344 w 3863192"/>
              <a:gd name="connsiteY1" fmla="*/ 1255824 h 4325695"/>
              <a:gd name="connsiteX2" fmla="*/ 1199784 w 3863192"/>
              <a:gd name="connsiteY2" fmla="*/ 796172 h 4325695"/>
              <a:gd name="connsiteX3" fmla="*/ 1683171 w 3863192"/>
              <a:gd name="connsiteY3" fmla="*/ 798623 h 4325695"/>
              <a:gd name="connsiteX4" fmla="*/ 1646101 w 3863192"/>
              <a:gd name="connsiteY4" fmla="*/ 1428817 h 4325695"/>
              <a:gd name="connsiteX5" fmla="*/ 1955019 w 3863192"/>
              <a:gd name="connsiteY5" fmla="*/ 1194040 h 4325695"/>
              <a:gd name="connsiteX6" fmla="*/ 1967377 w 3863192"/>
              <a:gd name="connsiteY6" fmla="*/ 119003 h 4325695"/>
              <a:gd name="connsiteX7" fmla="*/ 2140371 w 3863192"/>
              <a:gd name="connsiteY7" fmla="*/ 32506 h 4325695"/>
              <a:gd name="connsiteX8" fmla="*/ 2362793 w 3863192"/>
              <a:gd name="connsiteY8" fmla="*/ 44863 h 4325695"/>
              <a:gd name="connsiteX9" fmla="*/ 2362793 w 3863192"/>
              <a:gd name="connsiteY9" fmla="*/ 452636 h 4325695"/>
              <a:gd name="connsiteX10" fmla="*/ 2325723 w 3863192"/>
              <a:gd name="connsiteY10" fmla="*/ 983977 h 4325695"/>
              <a:gd name="connsiteX11" fmla="*/ 3203052 w 3863192"/>
              <a:gd name="connsiteY11" fmla="*/ 2157869 h 4325695"/>
              <a:gd name="connsiteX12" fmla="*/ 3833248 w 3863192"/>
              <a:gd name="connsiteY12" fmla="*/ 3035198 h 4325695"/>
              <a:gd name="connsiteX13" fmla="*/ 2177441 w 3863192"/>
              <a:gd name="connsiteY13" fmla="*/ 1342322 h 4325695"/>
              <a:gd name="connsiteX14" fmla="*/ 1868522 w 3863192"/>
              <a:gd name="connsiteY14" fmla="*/ 1601813 h 4325695"/>
              <a:gd name="connsiteX15" fmla="*/ 1657720 w 3863192"/>
              <a:gd name="connsiteY15" fmla="*/ 1791161 h 4325695"/>
              <a:gd name="connsiteX16" fmla="*/ 1695528 w 3863192"/>
              <a:gd name="connsiteY16" fmla="*/ 1898376 h 4325695"/>
              <a:gd name="connsiteX17" fmla="*/ 1801625 w 3863192"/>
              <a:gd name="connsiteY17" fmla="*/ 2188637 h 4325695"/>
              <a:gd name="connsiteX18" fmla="*/ 1917947 w 3863192"/>
              <a:gd name="connsiteY18" fmla="*/ 2540924 h 4325695"/>
              <a:gd name="connsiteX19" fmla="*/ 1892048 w 3863192"/>
              <a:gd name="connsiteY19" fmla="*/ 3084500 h 4325695"/>
              <a:gd name="connsiteX20" fmla="*/ 1621385 w 3863192"/>
              <a:gd name="connsiteY20" fmla="*/ 3492394 h 4325695"/>
              <a:gd name="connsiteX21" fmla="*/ 1062150 w 3863192"/>
              <a:gd name="connsiteY21" fmla="*/ 3852166 h 4325695"/>
              <a:gd name="connsiteX22" fmla="*/ 744055 w 3863192"/>
              <a:gd name="connsiteY22" fmla="*/ 4011379 h 4325695"/>
              <a:gd name="connsiteX23" fmla="*/ 330528 w 3863192"/>
              <a:gd name="connsiteY23" fmla="*/ 4177947 h 4325695"/>
              <a:gd name="connsiteX24" fmla="*/ 237428 w 3863192"/>
              <a:gd name="connsiteY24" fmla="*/ 4295584 h 4325695"/>
              <a:gd name="connsiteX25" fmla="*/ 103575 w 3863192"/>
              <a:gd name="connsiteY25" fmla="*/ 4247531 h 4325695"/>
              <a:gd name="connsiteX26" fmla="*/ 2650 w 3863192"/>
              <a:gd name="connsiteY26" fmla="*/ 3405898 h 4325695"/>
              <a:gd name="connsiteX27" fmla="*/ 150932 w 3863192"/>
              <a:gd name="connsiteY27" fmla="*/ 2812772 h 4325695"/>
              <a:gd name="connsiteX28" fmla="*/ 113860 w 3863192"/>
              <a:gd name="connsiteY28" fmla="*/ 2664492 h 4325695"/>
              <a:gd name="connsiteX29" fmla="*/ 373353 w 3863192"/>
              <a:gd name="connsiteY29" fmla="*/ 2232005 h 4325695"/>
              <a:gd name="connsiteX30" fmla="*/ 360996 w 3863192"/>
              <a:gd name="connsiteY30" fmla="*/ 2009584 h 4325695"/>
              <a:gd name="connsiteX31" fmla="*/ 471215 w 3863192"/>
              <a:gd name="connsiteY31" fmla="*/ 1842520 h 4325695"/>
              <a:gd name="connsiteX0" fmla="*/ 471215 w 3833582"/>
              <a:gd name="connsiteY0" fmla="*/ 1842520 h 4325695"/>
              <a:gd name="connsiteX1" fmla="*/ 719344 w 3833582"/>
              <a:gd name="connsiteY1" fmla="*/ 1255824 h 4325695"/>
              <a:gd name="connsiteX2" fmla="*/ 1199784 w 3833582"/>
              <a:gd name="connsiteY2" fmla="*/ 796172 h 4325695"/>
              <a:gd name="connsiteX3" fmla="*/ 1683171 w 3833582"/>
              <a:gd name="connsiteY3" fmla="*/ 798623 h 4325695"/>
              <a:gd name="connsiteX4" fmla="*/ 1646101 w 3833582"/>
              <a:gd name="connsiteY4" fmla="*/ 1428817 h 4325695"/>
              <a:gd name="connsiteX5" fmla="*/ 1955019 w 3833582"/>
              <a:gd name="connsiteY5" fmla="*/ 1194040 h 4325695"/>
              <a:gd name="connsiteX6" fmla="*/ 1967377 w 3833582"/>
              <a:gd name="connsiteY6" fmla="*/ 119003 h 4325695"/>
              <a:gd name="connsiteX7" fmla="*/ 2140371 w 3833582"/>
              <a:gd name="connsiteY7" fmla="*/ 32506 h 4325695"/>
              <a:gd name="connsiteX8" fmla="*/ 2362793 w 3833582"/>
              <a:gd name="connsiteY8" fmla="*/ 44863 h 4325695"/>
              <a:gd name="connsiteX9" fmla="*/ 2362793 w 3833582"/>
              <a:gd name="connsiteY9" fmla="*/ 452636 h 4325695"/>
              <a:gd name="connsiteX10" fmla="*/ 2325723 w 3833582"/>
              <a:gd name="connsiteY10" fmla="*/ 983977 h 4325695"/>
              <a:gd name="connsiteX11" fmla="*/ 3203052 w 3833582"/>
              <a:gd name="connsiteY11" fmla="*/ 2157869 h 4325695"/>
              <a:gd name="connsiteX12" fmla="*/ 3833248 w 3833582"/>
              <a:gd name="connsiteY12" fmla="*/ 3035198 h 4325695"/>
              <a:gd name="connsiteX13" fmla="*/ 3116555 w 3833582"/>
              <a:gd name="connsiteY13" fmla="*/ 3714820 h 4325695"/>
              <a:gd name="connsiteX14" fmla="*/ 2177441 w 3833582"/>
              <a:gd name="connsiteY14" fmla="*/ 1342322 h 4325695"/>
              <a:gd name="connsiteX15" fmla="*/ 1868522 w 3833582"/>
              <a:gd name="connsiteY15" fmla="*/ 1601813 h 4325695"/>
              <a:gd name="connsiteX16" fmla="*/ 1657720 w 3833582"/>
              <a:gd name="connsiteY16" fmla="*/ 1791161 h 4325695"/>
              <a:gd name="connsiteX17" fmla="*/ 1695528 w 3833582"/>
              <a:gd name="connsiteY17" fmla="*/ 1898376 h 4325695"/>
              <a:gd name="connsiteX18" fmla="*/ 1801625 w 3833582"/>
              <a:gd name="connsiteY18" fmla="*/ 2188637 h 4325695"/>
              <a:gd name="connsiteX19" fmla="*/ 1917947 w 3833582"/>
              <a:gd name="connsiteY19" fmla="*/ 2540924 h 4325695"/>
              <a:gd name="connsiteX20" fmla="*/ 1892048 w 3833582"/>
              <a:gd name="connsiteY20" fmla="*/ 3084500 h 4325695"/>
              <a:gd name="connsiteX21" fmla="*/ 1621385 w 3833582"/>
              <a:gd name="connsiteY21" fmla="*/ 3492394 h 4325695"/>
              <a:gd name="connsiteX22" fmla="*/ 1062150 w 3833582"/>
              <a:gd name="connsiteY22" fmla="*/ 3852166 h 4325695"/>
              <a:gd name="connsiteX23" fmla="*/ 744055 w 3833582"/>
              <a:gd name="connsiteY23" fmla="*/ 4011379 h 4325695"/>
              <a:gd name="connsiteX24" fmla="*/ 330528 w 3833582"/>
              <a:gd name="connsiteY24" fmla="*/ 4177947 h 4325695"/>
              <a:gd name="connsiteX25" fmla="*/ 237428 w 3833582"/>
              <a:gd name="connsiteY25" fmla="*/ 4295584 h 4325695"/>
              <a:gd name="connsiteX26" fmla="*/ 103575 w 3833582"/>
              <a:gd name="connsiteY26" fmla="*/ 4247531 h 4325695"/>
              <a:gd name="connsiteX27" fmla="*/ 2650 w 3833582"/>
              <a:gd name="connsiteY27" fmla="*/ 3405898 h 4325695"/>
              <a:gd name="connsiteX28" fmla="*/ 150932 w 3833582"/>
              <a:gd name="connsiteY28" fmla="*/ 2812772 h 4325695"/>
              <a:gd name="connsiteX29" fmla="*/ 113860 w 3833582"/>
              <a:gd name="connsiteY29" fmla="*/ 2664492 h 4325695"/>
              <a:gd name="connsiteX30" fmla="*/ 373353 w 3833582"/>
              <a:gd name="connsiteY30" fmla="*/ 2232005 h 4325695"/>
              <a:gd name="connsiteX31" fmla="*/ 360996 w 3833582"/>
              <a:gd name="connsiteY31" fmla="*/ 2009584 h 4325695"/>
              <a:gd name="connsiteX32" fmla="*/ 471215 w 3833582"/>
              <a:gd name="connsiteY32" fmla="*/ 1842520 h 4325695"/>
              <a:gd name="connsiteX0" fmla="*/ 471215 w 3833554"/>
              <a:gd name="connsiteY0" fmla="*/ 1842520 h 4325695"/>
              <a:gd name="connsiteX1" fmla="*/ 719344 w 3833554"/>
              <a:gd name="connsiteY1" fmla="*/ 1255824 h 4325695"/>
              <a:gd name="connsiteX2" fmla="*/ 1199784 w 3833554"/>
              <a:gd name="connsiteY2" fmla="*/ 796172 h 4325695"/>
              <a:gd name="connsiteX3" fmla="*/ 1683171 w 3833554"/>
              <a:gd name="connsiteY3" fmla="*/ 798623 h 4325695"/>
              <a:gd name="connsiteX4" fmla="*/ 1646101 w 3833554"/>
              <a:gd name="connsiteY4" fmla="*/ 1428817 h 4325695"/>
              <a:gd name="connsiteX5" fmla="*/ 1955019 w 3833554"/>
              <a:gd name="connsiteY5" fmla="*/ 1194040 h 4325695"/>
              <a:gd name="connsiteX6" fmla="*/ 1967377 w 3833554"/>
              <a:gd name="connsiteY6" fmla="*/ 119003 h 4325695"/>
              <a:gd name="connsiteX7" fmla="*/ 2140371 w 3833554"/>
              <a:gd name="connsiteY7" fmla="*/ 32506 h 4325695"/>
              <a:gd name="connsiteX8" fmla="*/ 2362793 w 3833554"/>
              <a:gd name="connsiteY8" fmla="*/ 44863 h 4325695"/>
              <a:gd name="connsiteX9" fmla="*/ 2362793 w 3833554"/>
              <a:gd name="connsiteY9" fmla="*/ 452636 h 4325695"/>
              <a:gd name="connsiteX10" fmla="*/ 2325723 w 3833554"/>
              <a:gd name="connsiteY10" fmla="*/ 983977 h 4325695"/>
              <a:gd name="connsiteX11" fmla="*/ 3203052 w 3833554"/>
              <a:gd name="connsiteY11" fmla="*/ 2157869 h 4325695"/>
              <a:gd name="connsiteX12" fmla="*/ 3833248 w 3833554"/>
              <a:gd name="connsiteY12" fmla="*/ 3035198 h 4325695"/>
              <a:gd name="connsiteX13" fmla="*/ 3116555 w 3833554"/>
              <a:gd name="connsiteY13" fmla="*/ 3714820 h 4325695"/>
              <a:gd name="connsiteX14" fmla="*/ 2782922 w 3833554"/>
              <a:gd name="connsiteY14" fmla="*/ 1774809 h 4325695"/>
              <a:gd name="connsiteX15" fmla="*/ 2177441 w 3833554"/>
              <a:gd name="connsiteY15" fmla="*/ 1342322 h 4325695"/>
              <a:gd name="connsiteX16" fmla="*/ 1868522 w 3833554"/>
              <a:gd name="connsiteY16" fmla="*/ 1601813 h 4325695"/>
              <a:gd name="connsiteX17" fmla="*/ 1657720 w 3833554"/>
              <a:gd name="connsiteY17" fmla="*/ 1791161 h 4325695"/>
              <a:gd name="connsiteX18" fmla="*/ 1695528 w 3833554"/>
              <a:gd name="connsiteY18" fmla="*/ 1898376 h 4325695"/>
              <a:gd name="connsiteX19" fmla="*/ 1801625 w 3833554"/>
              <a:gd name="connsiteY19" fmla="*/ 2188637 h 4325695"/>
              <a:gd name="connsiteX20" fmla="*/ 1917947 w 3833554"/>
              <a:gd name="connsiteY20" fmla="*/ 2540924 h 4325695"/>
              <a:gd name="connsiteX21" fmla="*/ 1892048 w 3833554"/>
              <a:gd name="connsiteY21" fmla="*/ 3084500 h 4325695"/>
              <a:gd name="connsiteX22" fmla="*/ 1621385 w 3833554"/>
              <a:gd name="connsiteY22" fmla="*/ 3492394 h 4325695"/>
              <a:gd name="connsiteX23" fmla="*/ 1062150 w 3833554"/>
              <a:gd name="connsiteY23" fmla="*/ 3852166 h 4325695"/>
              <a:gd name="connsiteX24" fmla="*/ 744055 w 3833554"/>
              <a:gd name="connsiteY24" fmla="*/ 4011379 h 4325695"/>
              <a:gd name="connsiteX25" fmla="*/ 330528 w 3833554"/>
              <a:gd name="connsiteY25" fmla="*/ 4177947 h 4325695"/>
              <a:gd name="connsiteX26" fmla="*/ 237428 w 3833554"/>
              <a:gd name="connsiteY26" fmla="*/ 4295584 h 4325695"/>
              <a:gd name="connsiteX27" fmla="*/ 103575 w 3833554"/>
              <a:gd name="connsiteY27" fmla="*/ 4247531 h 4325695"/>
              <a:gd name="connsiteX28" fmla="*/ 2650 w 3833554"/>
              <a:gd name="connsiteY28" fmla="*/ 3405898 h 4325695"/>
              <a:gd name="connsiteX29" fmla="*/ 150932 w 3833554"/>
              <a:gd name="connsiteY29" fmla="*/ 2812772 h 4325695"/>
              <a:gd name="connsiteX30" fmla="*/ 113860 w 3833554"/>
              <a:gd name="connsiteY30" fmla="*/ 2664492 h 4325695"/>
              <a:gd name="connsiteX31" fmla="*/ 373353 w 3833554"/>
              <a:gd name="connsiteY31" fmla="*/ 2232005 h 4325695"/>
              <a:gd name="connsiteX32" fmla="*/ 360996 w 3833554"/>
              <a:gd name="connsiteY32" fmla="*/ 2009584 h 4325695"/>
              <a:gd name="connsiteX33" fmla="*/ 471215 w 3833554"/>
              <a:gd name="connsiteY33" fmla="*/ 1842520 h 4325695"/>
              <a:gd name="connsiteX0" fmla="*/ 471215 w 3833554"/>
              <a:gd name="connsiteY0" fmla="*/ 1842520 h 4325695"/>
              <a:gd name="connsiteX1" fmla="*/ 719344 w 3833554"/>
              <a:gd name="connsiteY1" fmla="*/ 1255824 h 4325695"/>
              <a:gd name="connsiteX2" fmla="*/ 1199784 w 3833554"/>
              <a:gd name="connsiteY2" fmla="*/ 796172 h 4325695"/>
              <a:gd name="connsiteX3" fmla="*/ 1683171 w 3833554"/>
              <a:gd name="connsiteY3" fmla="*/ 798623 h 4325695"/>
              <a:gd name="connsiteX4" fmla="*/ 1646101 w 3833554"/>
              <a:gd name="connsiteY4" fmla="*/ 1428817 h 4325695"/>
              <a:gd name="connsiteX5" fmla="*/ 1955019 w 3833554"/>
              <a:gd name="connsiteY5" fmla="*/ 1194040 h 4325695"/>
              <a:gd name="connsiteX6" fmla="*/ 1967377 w 3833554"/>
              <a:gd name="connsiteY6" fmla="*/ 119003 h 4325695"/>
              <a:gd name="connsiteX7" fmla="*/ 2140371 w 3833554"/>
              <a:gd name="connsiteY7" fmla="*/ 32506 h 4325695"/>
              <a:gd name="connsiteX8" fmla="*/ 2362793 w 3833554"/>
              <a:gd name="connsiteY8" fmla="*/ 44863 h 4325695"/>
              <a:gd name="connsiteX9" fmla="*/ 2362793 w 3833554"/>
              <a:gd name="connsiteY9" fmla="*/ 452636 h 4325695"/>
              <a:gd name="connsiteX10" fmla="*/ 2325723 w 3833554"/>
              <a:gd name="connsiteY10" fmla="*/ 983977 h 4325695"/>
              <a:gd name="connsiteX11" fmla="*/ 3203052 w 3833554"/>
              <a:gd name="connsiteY11" fmla="*/ 2157869 h 4325695"/>
              <a:gd name="connsiteX12" fmla="*/ 3833248 w 3833554"/>
              <a:gd name="connsiteY12" fmla="*/ 3035198 h 4325695"/>
              <a:gd name="connsiteX13" fmla="*/ 3116555 w 3833554"/>
              <a:gd name="connsiteY13" fmla="*/ 3714820 h 4325695"/>
              <a:gd name="connsiteX14" fmla="*/ 2721138 w 3833554"/>
              <a:gd name="connsiteY14" fmla="*/ 2059014 h 4325695"/>
              <a:gd name="connsiteX15" fmla="*/ 2177441 w 3833554"/>
              <a:gd name="connsiteY15" fmla="*/ 1342322 h 4325695"/>
              <a:gd name="connsiteX16" fmla="*/ 1868522 w 3833554"/>
              <a:gd name="connsiteY16" fmla="*/ 1601813 h 4325695"/>
              <a:gd name="connsiteX17" fmla="*/ 1657720 w 3833554"/>
              <a:gd name="connsiteY17" fmla="*/ 1791161 h 4325695"/>
              <a:gd name="connsiteX18" fmla="*/ 1695528 w 3833554"/>
              <a:gd name="connsiteY18" fmla="*/ 1898376 h 4325695"/>
              <a:gd name="connsiteX19" fmla="*/ 1801625 w 3833554"/>
              <a:gd name="connsiteY19" fmla="*/ 2188637 h 4325695"/>
              <a:gd name="connsiteX20" fmla="*/ 1917947 w 3833554"/>
              <a:gd name="connsiteY20" fmla="*/ 2540924 h 4325695"/>
              <a:gd name="connsiteX21" fmla="*/ 1892048 w 3833554"/>
              <a:gd name="connsiteY21" fmla="*/ 3084500 h 4325695"/>
              <a:gd name="connsiteX22" fmla="*/ 1621385 w 3833554"/>
              <a:gd name="connsiteY22" fmla="*/ 3492394 h 4325695"/>
              <a:gd name="connsiteX23" fmla="*/ 1062150 w 3833554"/>
              <a:gd name="connsiteY23" fmla="*/ 3852166 h 4325695"/>
              <a:gd name="connsiteX24" fmla="*/ 744055 w 3833554"/>
              <a:gd name="connsiteY24" fmla="*/ 4011379 h 4325695"/>
              <a:gd name="connsiteX25" fmla="*/ 330528 w 3833554"/>
              <a:gd name="connsiteY25" fmla="*/ 4177947 h 4325695"/>
              <a:gd name="connsiteX26" fmla="*/ 237428 w 3833554"/>
              <a:gd name="connsiteY26" fmla="*/ 4295584 h 4325695"/>
              <a:gd name="connsiteX27" fmla="*/ 103575 w 3833554"/>
              <a:gd name="connsiteY27" fmla="*/ 4247531 h 4325695"/>
              <a:gd name="connsiteX28" fmla="*/ 2650 w 3833554"/>
              <a:gd name="connsiteY28" fmla="*/ 3405898 h 4325695"/>
              <a:gd name="connsiteX29" fmla="*/ 150932 w 3833554"/>
              <a:gd name="connsiteY29" fmla="*/ 2812772 h 4325695"/>
              <a:gd name="connsiteX30" fmla="*/ 113860 w 3833554"/>
              <a:gd name="connsiteY30" fmla="*/ 2664492 h 4325695"/>
              <a:gd name="connsiteX31" fmla="*/ 373353 w 3833554"/>
              <a:gd name="connsiteY31" fmla="*/ 2232005 h 4325695"/>
              <a:gd name="connsiteX32" fmla="*/ 360996 w 3833554"/>
              <a:gd name="connsiteY32" fmla="*/ 2009584 h 4325695"/>
              <a:gd name="connsiteX33" fmla="*/ 471215 w 3833554"/>
              <a:gd name="connsiteY33" fmla="*/ 1842520 h 4325695"/>
              <a:gd name="connsiteX0" fmla="*/ 471215 w 3833554"/>
              <a:gd name="connsiteY0" fmla="*/ 1842520 h 4325695"/>
              <a:gd name="connsiteX1" fmla="*/ 719344 w 3833554"/>
              <a:gd name="connsiteY1" fmla="*/ 1255824 h 4325695"/>
              <a:gd name="connsiteX2" fmla="*/ 1199784 w 3833554"/>
              <a:gd name="connsiteY2" fmla="*/ 796172 h 4325695"/>
              <a:gd name="connsiteX3" fmla="*/ 1683171 w 3833554"/>
              <a:gd name="connsiteY3" fmla="*/ 798623 h 4325695"/>
              <a:gd name="connsiteX4" fmla="*/ 1646101 w 3833554"/>
              <a:gd name="connsiteY4" fmla="*/ 1428817 h 4325695"/>
              <a:gd name="connsiteX5" fmla="*/ 1955019 w 3833554"/>
              <a:gd name="connsiteY5" fmla="*/ 1194040 h 4325695"/>
              <a:gd name="connsiteX6" fmla="*/ 1967377 w 3833554"/>
              <a:gd name="connsiteY6" fmla="*/ 119003 h 4325695"/>
              <a:gd name="connsiteX7" fmla="*/ 2140371 w 3833554"/>
              <a:gd name="connsiteY7" fmla="*/ 32506 h 4325695"/>
              <a:gd name="connsiteX8" fmla="*/ 2362793 w 3833554"/>
              <a:gd name="connsiteY8" fmla="*/ 44863 h 4325695"/>
              <a:gd name="connsiteX9" fmla="*/ 2362793 w 3833554"/>
              <a:gd name="connsiteY9" fmla="*/ 452636 h 4325695"/>
              <a:gd name="connsiteX10" fmla="*/ 2325723 w 3833554"/>
              <a:gd name="connsiteY10" fmla="*/ 983977 h 4325695"/>
              <a:gd name="connsiteX11" fmla="*/ 3203052 w 3833554"/>
              <a:gd name="connsiteY11" fmla="*/ 2157869 h 4325695"/>
              <a:gd name="connsiteX12" fmla="*/ 3833248 w 3833554"/>
              <a:gd name="connsiteY12" fmla="*/ 3035198 h 4325695"/>
              <a:gd name="connsiteX13" fmla="*/ 3116555 w 3833554"/>
              <a:gd name="connsiteY13" fmla="*/ 3714820 h 4325695"/>
              <a:gd name="connsiteX14" fmla="*/ 2721138 w 3833554"/>
              <a:gd name="connsiteY14" fmla="*/ 2059014 h 4325695"/>
              <a:gd name="connsiteX15" fmla="*/ 2177441 w 3833554"/>
              <a:gd name="connsiteY15" fmla="*/ 1342322 h 4325695"/>
              <a:gd name="connsiteX16" fmla="*/ 1868522 w 3833554"/>
              <a:gd name="connsiteY16" fmla="*/ 1601813 h 4325695"/>
              <a:gd name="connsiteX17" fmla="*/ 1657720 w 3833554"/>
              <a:gd name="connsiteY17" fmla="*/ 1791161 h 4325695"/>
              <a:gd name="connsiteX18" fmla="*/ 1695528 w 3833554"/>
              <a:gd name="connsiteY18" fmla="*/ 1898376 h 4325695"/>
              <a:gd name="connsiteX19" fmla="*/ 1801625 w 3833554"/>
              <a:gd name="connsiteY19" fmla="*/ 2188637 h 4325695"/>
              <a:gd name="connsiteX20" fmla="*/ 1917947 w 3833554"/>
              <a:gd name="connsiteY20" fmla="*/ 2540924 h 4325695"/>
              <a:gd name="connsiteX21" fmla="*/ 1892048 w 3833554"/>
              <a:gd name="connsiteY21" fmla="*/ 3084500 h 4325695"/>
              <a:gd name="connsiteX22" fmla="*/ 1621385 w 3833554"/>
              <a:gd name="connsiteY22" fmla="*/ 3492394 h 4325695"/>
              <a:gd name="connsiteX23" fmla="*/ 1062150 w 3833554"/>
              <a:gd name="connsiteY23" fmla="*/ 3852166 h 4325695"/>
              <a:gd name="connsiteX24" fmla="*/ 744055 w 3833554"/>
              <a:gd name="connsiteY24" fmla="*/ 4011379 h 4325695"/>
              <a:gd name="connsiteX25" fmla="*/ 330528 w 3833554"/>
              <a:gd name="connsiteY25" fmla="*/ 4177947 h 4325695"/>
              <a:gd name="connsiteX26" fmla="*/ 237428 w 3833554"/>
              <a:gd name="connsiteY26" fmla="*/ 4295584 h 4325695"/>
              <a:gd name="connsiteX27" fmla="*/ 103575 w 3833554"/>
              <a:gd name="connsiteY27" fmla="*/ 4247531 h 4325695"/>
              <a:gd name="connsiteX28" fmla="*/ 2650 w 3833554"/>
              <a:gd name="connsiteY28" fmla="*/ 3405898 h 4325695"/>
              <a:gd name="connsiteX29" fmla="*/ 150932 w 3833554"/>
              <a:gd name="connsiteY29" fmla="*/ 2812772 h 4325695"/>
              <a:gd name="connsiteX30" fmla="*/ 113860 w 3833554"/>
              <a:gd name="connsiteY30" fmla="*/ 2664492 h 4325695"/>
              <a:gd name="connsiteX31" fmla="*/ 373353 w 3833554"/>
              <a:gd name="connsiteY31" fmla="*/ 2232005 h 4325695"/>
              <a:gd name="connsiteX32" fmla="*/ 360996 w 3833554"/>
              <a:gd name="connsiteY32" fmla="*/ 2009584 h 4325695"/>
              <a:gd name="connsiteX33" fmla="*/ 471215 w 3833554"/>
              <a:gd name="connsiteY33" fmla="*/ 1842520 h 4325695"/>
              <a:gd name="connsiteX0" fmla="*/ 471215 w 3833554"/>
              <a:gd name="connsiteY0" fmla="*/ 1842520 h 4325695"/>
              <a:gd name="connsiteX1" fmla="*/ 719344 w 3833554"/>
              <a:gd name="connsiteY1" fmla="*/ 1255824 h 4325695"/>
              <a:gd name="connsiteX2" fmla="*/ 1199784 w 3833554"/>
              <a:gd name="connsiteY2" fmla="*/ 796172 h 4325695"/>
              <a:gd name="connsiteX3" fmla="*/ 1683171 w 3833554"/>
              <a:gd name="connsiteY3" fmla="*/ 798623 h 4325695"/>
              <a:gd name="connsiteX4" fmla="*/ 1646101 w 3833554"/>
              <a:gd name="connsiteY4" fmla="*/ 1428817 h 4325695"/>
              <a:gd name="connsiteX5" fmla="*/ 1955019 w 3833554"/>
              <a:gd name="connsiteY5" fmla="*/ 1194040 h 4325695"/>
              <a:gd name="connsiteX6" fmla="*/ 1967377 w 3833554"/>
              <a:gd name="connsiteY6" fmla="*/ 119003 h 4325695"/>
              <a:gd name="connsiteX7" fmla="*/ 2140371 w 3833554"/>
              <a:gd name="connsiteY7" fmla="*/ 32506 h 4325695"/>
              <a:gd name="connsiteX8" fmla="*/ 2362793 w 3833554"/>
              <a:gd name="connsiteY8" fmla="*/ 44863 h 4325695"/>
              <a:gd name="connsiteX9" fmla="*/ 2362793 w 3833554"/>
              <a:gd name="connsiteY9" fmla="*/ 452636 h 4325695"/>
              <a:gd name="connsiteX10" fmla="*/ 2325723 w 3833554"/>
              <a:gd name="connsiteY10" fmla="*/ 983977 h 4325695"/>
              <a:gd name="connsiteX11" fmla="*/ 3203052 w 3833554"/>
              <a:gd name="connsiteY11" fmla="*/ 2157869 h 4325695"/>
              <a:gd name="connsiteX12" fmla="*/ 3833248 w 3833554"/>
              <a:gd name="connsiteY12" fmla="*/ 3035198 h 4325695"/>
              <a:gd name="connsiteX13" fmla="*/ 3116555 w 3833554"/>
              <a:gd name="connsiteY13" fmla="*/ 3714820 h 4325695"/>
              <a:gd name="connsiteX14" fmla="*/ 2721138 w 3833554"/>
              <a:gd name="connsiteY14" fmla="*/ 2059014 h 4325695"/>
              <a:gd name="connsiteX15" fmla="*/ 2177441 w 3833554"/>
              <a:gd name="connsiteY15" fmla="*/ 1342322 h 4325695"/>
              <a:gd name="connsiteX16" fmla="*/ 1868522 w 3833554"/>
              <a:gd name="connsiteY16" fmla="*/ 1601813 h 4325695"/>
              <a:gd name="connsiteX17" fmla="*/ 1657720 w 3833554"/>
              <a:gd name="connsiteY17" fmla="*/ 1791161 h 4325695"/>
              <a:gd name="connsiteX18" fmla="*/ 1695528 w 3833554"/>
              <a:gd name="connsiteY18" fmla="*/ 1898376 h 4325695"/>
              <a:gd name="connsiteX19" fmla="*/ 1801625 w 3833554"/>
              <a:gd name="connsiteY19" fmla="*/ 2188637 h 4325695"/>
              <a:gd name="connsiteX20" fmla="*/ 1917947 w 3833554"/>
              <a:gd name="connsiteY20" fmla="*/ 2540924 h 4325695"/>
              <a:gd name="connsiteX21" fmla="*/ 1892048 w 3833554"/>
              <a:gd name="connsiteY21" fmla="*/ 3084500 h 4325695"/>
              <a:gd name="connsiteX22" fmla="*/ 1621385 w 3833554"/>
              <a:gd name="connsiteY22" fmla="*/ 3492394 h 4325695"/>
              <a:gd name="connsiteX23" fmla="*/ 1062150 w 3833554"/>
              <a:gd name="connsiteY23" fmla="*/ 3852166 h 4325695"/>
              <a:gd name="connsiteX24" fmla="*/ 744055 w 3833554"/>
              <a:gd name="connsiteY24" fmla="*/ 4011379 h 4325695"/>
              <a:gd name="connsiteX25" fmla="*/ 330528 w 3833554"/>
              <a:gd name="connsiteY25" fmla="*/ 4177947 h 4325695"/>
              <a:gd name="connsiteX26" fmla="*/ 237428 w 3833554"/>
              <a:gd name="connsiteY26" fmla="*/ 4295584 h 4325695"/>
              <a:gd name="connsiteX27" fmla="*/ 103575 w 3833554"/>
              <a:gd name="connsiteY27" fmla="*/ 4247531 h 4325695"/>
              <a:gd name="connsiteX28" fmla="*/ 2650 w 3833554"/>
              <a:gd name="connsiteY28" fmla="*/ 3405898 h 4325695"/>
              <a:gd name="connsiteX29" fmla="*/ 150932 w 3833554"/>
              <a:gd name="connsiteY29" fmla="*/ 2812772 h 4325695"/>
              <a:gd name="connsiteX30" fmla="*/ 113860 w 3833554"/>
              <a:gd name="connsiteY30" fmla="*/ 2664492 h 4325695"/>
              <a:gd name="connsiteX31" fmla="*/ 373353 w 3833554"/>
              <a:gd name="connsiteY31" fmla="*/ 2232005 h 4325695"/>
              <a:gd name="connsiteX32" fmla="*/ 360996 w 3833554"/>
              <a:gd name="connsiteY32" fmla="*/ 2009584 h 4325695"/>
              <a:gd name="connsiteX33" fmla="*/ 471215 w 3833554"/>
              <a:gd name="connsiteY33" fmla="*/ 1842520 h 4325695"/>
              <a:gd name="connsiteX0" fmla="*/ 471215 w 3833554"/>
              <a:gd name="connsiteY0" fmla="*/ 1842520 h 4325695"/>
              <a:gd name="connsiteX1" fmla="*/ 719344 w 3833554"/>
              <a:gd name="connsiteY1" fmla="*/ 1255824 h 4325695"/>
              <a:gd name="connsiteX2" fmla="*/ 1199784 w 3833554"/>
              <a:gd name="connsiteY2" fmla="*/ 796172 h 4325695"/>
              <a:gd name="connsiteX3" fmla="*/ 1683171 w 3833554"/>
              <a:gd name="connsiteY3" fmla="*/ 798623 h 4325695"/>
              <a:gd name="connsiteX4" fmla="*/ 1646101 w 3833554"/>
              <a:gd name="connsiteY4" fmla="*/ 1428817 h 4325695"/>
              <a:gd name="connsiteX5" fmla="*/ 1955019 w 3833554"/>
              <a:gd name="connsiteY5" fmla="*/ 1194040 h 4325695"/>
              <a:gd name="connsiteX6" fmla="*/ 1967377 w 3833554"/>
              <a:gd name="connsiteY6" fmla="*/ 119003 h 4325695"/>
              <a:gd name="connsiteX7" fmla="*/ 2140371 w 3833554"/>
              <a:gd name="connsiteY7" fmla="*/ 32506 h 4325695"/>
              <a:gd name="connsiteX8" fmla="*/ 2362793 w 3833554"/>
              <a:gd name="connsiteY8" fmla="*/ 44863 h 4325695"/>
              <a:gd name="connsiteX9" fmla="*/ 2362793 w 3833554"/>
              <a:gd name="connsiteY9" fmla="*/ 452636 h 4325695"/>
              <a:gd name="connsiteX10" fmla="*/ 2325723 w 3833554"/>
              <a:gd name="connsiteY10" fmla="*/ 983977 h 4325695"/>
              <a:gd name="connsiteX11" fmla="*/ 3178338 w 3833554"/>
              <a:gd name="connsiteY11" fmla="*/ 2009587 h 4325695"/>
              <a:gd name="connsiteX12" fmla="*/ 3203052 w 3833554"/>
              <a:gd name="connsiteY12" fmla="*/ 2157869 h 4325695"/>
              <a:gd name="connsiteX13" fmla="*/ 3833248 w 3833554"/>
              <a:gd name="connsiteY13" fmla="*/ 3035198 h 4325695"/>
              <a:gd name="connsiteX14" fmla="*/ 3116555 w 3833554"/>
              <a:gd name="connsiteY14" fmla="*/ 3714820 h 4325695"/>
              <a:gd name="connsiteX15" fmla="*/ 2721138 w 3833554"/>
              <a:gd name="connsiteY15" fmla="*/ 2059014 h 4325695"/>
              <a:gd name="connsiteX16" fmla="*/ 2177441 w 3833554"/>
              <a:gd name="connsiteY16" fmla="*/ 1342322 h 4325695"/>
              <a:gd name="connsiteX17" fmla="*/ 1868522 w 3833554"/>
              <a:gd name="connsiteY17" fmla="*/ 1601813 h 4325695"/>
              <a:gd name="connsiteX18" fmla="*/ 1657720 w 3833554"/>
              <a:gd name="connsiteY18" fmla="*/ 1791161 h 4325695"/>
              <a:gd name="connsiteX19" fmla="*/ 1695528 w 3833554"/>
              <a:gd name="connsiteY19" fmla="*/ 1898376 h 4325695"/>
              <a:gd name="connsiteX20" fmla="*/ 1801625 w 3833554"/>
              <a:gd name="connsiteY20" fmla="*/ 2188637 h 4325695"/>
              <a:gd name="connsiteX21" fmla="*/ 1917947 w 3833554"/>
              <a:gd name="connsiteY21" fmla="*/ 2540924 h 4325695"/>
              <a:gd name="connsiteX22" fmla="*/ 1892048 w 3833554"/>
              <a:gd name="connsiteY22" fmla="*/ 3084500 h 4325695"/>
              <a:gd name="connsiteX23" fmla="*/ 1621385 w 3833554"/>
              <a:gd name="connsiteY23" fmla="*/ 3492394 h 4325695"/>
              <a:gd name="connsiteX24" fmla="*/ 1062150 w 3833554"/>
              <a:gd name="connsiteY24" fmla="*/ 3852166 h 4325695"/>
              <a:gd name="connsiteX25" fmla="*/ 744055 w 3833554"/>
              <a:gd name="connsiteY25" fmla="*/ 4011379 h 4325695"/>
              <a:gd name="connsiteX26" fmla="*/ 330528 w 3833554"/>
              <a:gd name="connsiteY26" fmla="*/ 4177947 h 4325695"/>
              <a:gd name="connsiteX27" fmla="*/ 237428 w 3833554"/>
              <a:gd name="connsiteY27" fmla="*/ 4295584 h 4325695"/>
              <a:gd name="connsiteX28" fmla="*/ 103575 w 3833554"/>
              <a:gd name="connsiteY28" fmla="*/ 4247531 h 4325695"/>
              <a:gd name="connsiteX29" fmla="*/ 2650 w 3833554"/>
              <a:gd name="connsiteY29" fmla="*/ 3405898 h 4325695"/>
              <a:gd name="connsiteX30" fmla="*/ 150932 w 3833554"/>
              <a:gd name="connsiteY30" fmla="*/ 2812772 h 4325695"/>
              <a:gd name="connsiteX31" fmla="*/ 113860 w 3833554"/>
              <a:gd name="connsiteY31" fmla="*/ 2664492 h 4325695"/>
              <a:gd name="connsiteX32" fmla="*/ 373353 w 3833554"/>
              <a:gd name="connsiteY32" fmla="*/ 2232005 h 4325695"/>
              <a:gd name="connsiteX33" fmla="*/ 360996 w 3833554"/>
              <a:gd name="connsiteY33" fmla="*/ 2009584 h 4325695"/>
              <a:gd name="connsiteX34" fmla="*/ 471215 w 3833554"/>
              <a:gd name="connsiteY34" fmla="*/ 1842520 h 4325695"/>
              <a:gd name="connsiteX0" fmla="*/ 471215 w 3833520"/>
              <a:gd name="connsiteY0" fmla="*/ 1842520 h 4325695"/>
              <a:gd name="connsiteX1" fmla="*/ 719344 w 3833520"/>
              <a:gd name="connsiteY1" fmla="*/ 1255824 h 4325695"/>
              <a:gd name="connsiteX2" fmla="*/ 1199784 w 3833520"/>
              <a:gd name="connsiteY2" fmla="*/ 796172 h 4325695"/>
              <a:gd name="connsiteX3" fmla="*/ 1683171 w 3833520"/>
              <a:gd name="connsiteY3" fmla="*/ 798623 h 4325695"/>
              <a:gd name="connsiteX4" fmla="*/ 1646101 w 3833520"/>
              <a:gd name="connsiteY4" fmla="*/ 1428817 h 4325695"/>
              <a:gd name="connsiteX5" fmla="*/ 1955019 w 3833520"/>
              <a:gd name="connsiteY5" fmla="*/ 1194040 h 4325695"/>
              <a:gd name="connsiteX6" fmla="*/ 1967377 w 3833520"/>
              <a:gd name="connsiteY6" fmla="*/ 119003 h 4325695"/>
              <a:gd name="connsiteX7" fmla="*/ 2140371 w 3833520"/>
              <a:gd name="connsiteY7" fmla="*/ 32506 h 4325695"/>
              <a:gd name="connsiteX8" fmla="*/ 2362793 w 3833520"/>
              <a:gd name="connsiteY8" fmla="*/ 44863 h 4325695"/>
              <a:gd name="connsiteX9" fmla="*/ 2362793 w 3833520"/>
              <a:gd name="connsiteY9" fmla="*/ 452636 h 4325695"/>
              <a:gd name="connsiteX10" fmla="*/ 2325723 w 3833520"/>
              <a:gd name="connsiteY10" fmla="*/ 983977 h 4325695"/>
              <a:gd name="connsiteX11" fmla="*/ 3178338 w 3833520"/>
              <a:gd name="connsiteY11" fmla="*/ 2009587 h 4325695"/>
              <a:gd name="connsiteX12" fmla="*/ 3203052 w 3833520"/>
              <a:gd name="connsiteY12" fmla="*/ 2157869 h 4325695"/>
              <a:gd name="connsiteX13" fmla="*/ 3833248 w 3833520"/>
              <a:gd name="connsiteY13" fmla="*/ 3035198 h 4325695"/>
              <a:gd name="connsiteX14" fmla="*/ 3116555 w 3833520"/>
              <a:gd name="connsiteY14" fmla="*/ 3714820 h 4325695"/>
              <a:gd name="connsiteX15" fmla="*/ 2399863 w 3833520"/>
              <a:gd name="connsiteY15" fmla="*/ 2726279 h 4325695"/>
              <a:gd name="connsiteX16" fmla="*/ 2721138 w 3833520"/>
              <a:gd name="connsiteY16" fmla="*/ 2059014 h 4325695"/>
              <a:gd name="connsiteX17" fmla="*/ 2177441 w 3833520"/>
              <a:gd name="connsiteY17" fmla="*/ 1342322 h 4325695"/>
              <a:gd name="connsiteX18" fmla="*/ 1868522 w 3833520"/>
              <a:gd name="connsiteY18" fmla="*/ 1601813 h 4325695"/>
              <a:gd name="connsiteX19" fmla="*/ 1657720 w 3833520"/>
              <a:gd name="connsiteY19" fmla="*/ 1791161 h 4325695"/>
              <a:gd name="connsiteX20" fmla="*/ 1695528 w 3833520"/>
              <a:gd name="connsiteY20" fmla="*/ 1898376 h 4325695"/>
              <a:gd name="connsiteX21" fmla="*/ 1801625 w 3833520"/>
              <a:gd name="connsiteY21" fmla="*/ 2188637 h 4325695"/>
              <a:gd name="connsiteX22" fmla="*/ 1917947 w 3833520"/>
              <a:gd name="connsiteY22" fmla="*/ 2540924 h 4325695"/>
              <a:gd name="connsiteX23" fmla="*/ 1892048 w 3833520"/>
              <a:gd name="connsiteY23" fmla="*/ 3084500 h 4325695"/>
              <a:gd name="connsiteX24" fmla="*/ 1621385 w 3833520"/>
              <a:gd name="connsiteY24" fmla="*/ 3492394 h 4325695"/>
              <a:gd name="connsiteX25" fmla="*/ 1062150 w 3833520"/>
              <a:gd name="connsiteY25" fmla="*/ 3852166 h 4325695"/>
              <a:gd name="connsiteX26" fmla="*/ 744055 w 3833520"/>
              <a:gd name="connsiteY26" fmla="*/ 4011379 h 4325695"/>
              <a:gd name="connsiteX27" fmla="*/ 330528 w 3833520"/>
              <a:gd name="connsiteY27" fmla="*/ 4177947 h 4325695"/>
              <a:gd name="connsiteX28" fmla="*/ 237428 w 3833520"/>
              <a:gd name="connsiteY28" fmla="*/ 4295584 h 4325695"/>
              <a:gd name="connsiteX29" fmla="*/ 103575 w 3833520"/>
              <a:gd name="connsiteY29" fmla="*/ 4247531 h 4325695"/>
              <a:gd name="connsiteX30" fmla="*/ 2650 w 3833520"/>
              <a:gd name="connsiteY30" fmla="*/ 3405898 h 4325695"/>
              <a:gd name="connsiteX31" fmla="*/ 150932 w 3833520"/>
              <a:gd name="connsiteY31" fmla="*/ 2812772 h 4325695"/>
              <a:gd name="connsiteX32" fmla="*/ 113860 w 3833520"/>
              <a:gd name="connsiteY32" fmla="*/ 2664492 h 4325695"/>
              <a:gd name="connsiteX33" fmla="*/ 373353 w 3833520"/>
              <a:gd name="connsiteY33" fmla="*/ 2232005 h 4325695"/>
              <a:gd name="connsiteX34" fmla="*/ 360996 w 3833520"/>
              <a:gd name="connsiteY34" fmla="*/ 2009584 h 4325695"/>
              <a:gd name="connsiteX35" fmla="*/ 471215 w 3833520"/>
              <a:gd name="connsiteY35" fmla="*/ 1842520 h 4325695"/>
              <a:gd name="connsiteX0" fmla="*/ 471215 w 3833537"/>
              <a:gd name="connsiteY0" fmla="*/ 1842520 h 4325695"/>
              <a:gd name="connsiteX1" fmla="*/ 719344 w 3833537"/>
              <a:gd name="connsiteY1" fmla="*/ 1255824 h 4325695"/>
              <a:gd name="connsiteX2" fmla="*/ 1199784 w 3833537"/>
              <a:gd name="connsiteY2" fmla="*/ 796172 h 4325695"/>
              <a:gd name="connsiteX3" fmla="*/ 1683171 w 3833537"/>
              <a:gd name="connsiteY3" fmla="*/ 798623 h 4325695"/>
              <a:gd name="connsiteX4" fmla="*/ 1646101 w 3833537"/>
              <a:gd name="connsiteY4" fmla="*/ 1428817 h 4325695"/>
              <a:gd name="connsiteX5" fmla="*/ 1955019 w 3833537"/>
              <a:gd name="connsiteY5" fmla="*/ 1194040 h 4325695"/>
              <a:gd name="connsiteX6" fmla="*/ 1967377 w 3833537"/>
              <a:gd name="connsiteY6" fmla="*/ 119003 h 4325695"/>
              <a:gd name="connsiteX7" fmla="*/ 2140371 w 3833537"/>
              <a:gd name="connsiteY7" fmla="*/ 32506 h 4325695"/>
              <a:gd name="connsiteX8" fmla="*/ 2362793 w 3833537"/>
              <a:gd name="connsiteY8" fmla="*/ 44863 h 4325695"/>
              <a:gd name="connsiteX9" fmla="*/ 2362793 w 3833537"/>
              <a:gd name="connsiteY9" fmla="*/ 452636 h 4325695"/>
              <a:gd name="connsiteX10" fmla="*/ 2325723 w 3833537"/>
              <a:gd name="connsiteY10" fmla="*/ 983977 h 4325695"/>
              <a:gd name="connsiteX11" fmla="*/ 3178338 w 3833537"/>
              <a:gd name="connsiteY11" fmla="*/ 2009587 h 4325695"/>
              <a:gd name="connsiteX12" fmla="*/ 3203052 w 3833537"/>
              <a:gd name="connsiteY12" fmla="*/ 2157869 h 4325695"/>
              <a:gd name="connsiteX13" fmla="*/ 3833248 w 3833537"/>
              <a:gd name="connsiteY13" fmla="*/ 3035198 h 4325695"/>
              <a:gd name="connsiteX14" fmla="*/ 3116555 w 3833537"/>
              <a:gd name="connsiteY14" fmla="*/ 3714820 h 4325695"/>
              <a:gd name="connsiteX15" fmla="*/ 2609928 w 3833537"/>
              <a:gd name="connsiteY15" fmla="*/ 3257620 h 4325695"/>
              <a:gd name="connsiteX16" fmla="*/ 2399863 w 3833537"/>
              <a:gd name="connsiteY16" fmla="*/ 2726279 h 4325695"/>
              <a:gd name="connsiteX17" fmla="*/ 2721138 w 3833537"/>
              <a:gd name="connsiteY17" fmla="*/ 2059014 h 4325695"/>
              <a:gd name="connsiteX18" fmla="*/ 2177441 w 3833537"/>
              <a:gd name="connsiteY18" fmla="*/ 1342322 h 4325695"/>
              <a:gd name="connsiteX19" fmla="*/ 1868522 w 3833537"/>
              <a:gd name="connsiteY19" fmla="*/ 1601813 h 4325695"/>
              <a:gd name="connsiteX20" fmla="*/ 1657720 w 3833537"/>
              <a:gd name="connsiteY20" fmla="*/ 1791161 h 4325695"/>
              <a:gd name="connsiteX21" fmla="*/ 1695528 w 3833537"/>
              <a:gd name="connsiteY21" fmla="*/ 1898376 h 4325695"/>
              <a:gd name="connsiteX22" fmla="*/ 1801625 w 3833537"/>
              <a:gd name="connsiteY22" fmla="*/ 2188637 h 4325695"/>
              <a:gd name="connsiteX23" fmla="*/ 1917947 w 3833537"/>
              <a:gd name="connsiteY23" fmla="*/ 2540924 h 4325695"/>
              <a:gd name="connsiteX24" fmla="*/ 1892048 w 3833537"/>
              <a:gd name="connsiteY24" fmla="*/ 3084500 h 4325695"/>
              <a:gd name="connsiteX25" fmla="*/ 1621385 w 3833537"/>
              <a:gd name="connsiteY25" fmla="*/ 3492394 h 4325695"/>
              <a:gd name="connsiteX26" fmla="*/ 1062150 w 3833537"/>
              <a:gd name="connsiteY26" fmla="*/ 3852166 h 4325695"/>
              <a:gd name="connsiteX27" fmla="*/ 744055 w 3833537"/>
              <a:gd name="connsiteY27" fmla="*/ 4011379 h 4325695"/>
              <a:gd name="connsiteX28" fmla="*/ 330528 w 3833537"/>
              <a:gd name="connsiteY28" fmla="*/ 4177947 h 4325695"/>
              <a:gd name="connsiteX29" fmla="*/ 237428 w 3833537"/>
              <a:gd name="connsiteY29" fmla="*/ 4295584 h 4325695"/>
              <a:gd name="connsiteX30" fmla="*/ 103575 w 3833537"/>
              <a:gd name="connsiteY30" fmla="*/ 4247531 h 4325695"/>
              <a:gd name="connsiteX31" fmla="*/ 2650 w 3833537"/>
              <a:gd name="connsiteY31" fmla="*/ 3405898 h 4325695"/>
              <a:gd name="connsiteX32" fmla="*/ 150932 w 3833537"/>
              <a:gd name="connsiteY32" fmla="*/ 2812772 h 4325695"/>
              <a:gd name="connsiteX33" fmla="*/ 113860 w 3833537"/>
              <a:gd name="connsiteY33" fmla="*/ 2664492 h 4325695"/>
              <a:gd name="connsiteX34" fmla="*/ 373353 w 3833537"/>
              <a:gd name="connsiteY34" fmla="*/ 2232005 h 4325695"/>
              <a:gd name="connsiteX35" fmla="*/ 360996 w 3833537"/>
              <a:gd name="connsiteY35" fmla="*/ 2009584 h 4325695"/>
              <a:gd name="connsiteX36" fmla="*/ 471215 w 3833537"/>
              <a:gd name="connsiteY36" fmla="*/ 1842520 h 4325695"/>
              <a:gd name="connsiteX0" fmla="*/ 471215 w 3833520"/>
              <a:gd name="connsiteY0" fmla="*/ 1842520 h 4325695"/>
              <a:gd name="connsiteX1" fmla="*/ 719344 w 3833520"/>
              <a:gd name="connsiteY1" fmla="*/ 1255824 h 4325695"/>
              <a:gd name="connsiteX2" fmla="*/ 1199784 w 3833520"/>
              <a:gd name="connsiteY2" fmla="*/ 796172 h 4325695"/>
              <a:gd name="connsiteX3" fmla="*/ 1683171 w 3833520"/>
              <a:gd name="connsiteY3" fmla="*/ 798623 h 4325695"/>
              <a:gd name="connsiteX4" fmla="*/ 1646101 w 3833520"/>
              <a:gd name="connsiteY4" fmla="*/ 1428817 h 4325695"/>
              <a:gd name="connsiteX5" fmla="*/ 1955019 w 3833520"/>
              <a:gd name="connsiteY5" fmla="*/ 1194040 h 4325695"/>
              <a:gd name="connsiteX6" fmla="*/ 1967377 w 3833520"/>
              <a:gd name="connsiteY6" fmla="*/ 119003 h 4325695"/>
              <a:gd name="connsiteX7" fmla="*/ 2140371 w 3833520"/>
              <a:gd name="connsiteY7" fmla="*/ 32506 h 4325695"/>
              <a:gd name="connsiteX8" fmla="*/ 2362793 w 3833520"/>
              <a:gd name="connsiteY8" fmla="*/ 44863 h 4325695"/>
              <a:gd name="connsiteX9" fmla="*/ 2362793 w 3833520"/>
              <a:gd name="connsiteY9" fmla="*/ 452636 h 4325695"/>
              <a:gd name="connsiteX10" fmla="*/ 2325723 w 3833520"/>
              <a:gd name="connsiteY10" fmla="*/ 983977 h 4325695"/>
              <a:gd name="connsiteX11" fmla="*/ 3178338 w 3833520"/>
              <a:gd name="connsiteY11" fmla="*/ 2009587 h 4325695"/>
              <a:gd name="connsiteX12" fmla="*/ 3203052 w 3833520"/>
              <a:gd name="connsiteY12" fmla="*/ 2157869 h 4325695"/>
              <a:gd name="connsiteX13" fmla="*/ 3833248 w 3833520"/>
              <a:gd name="connsiteY13" fmla="*/ 3035198 h 4325695"/>
              <a:gd name="connsiteX14" fmla="*/ 3116555 w 3833520"/>
              <a:gd name="connsiteY14" fmla="*/ 3714820 h 4325695"/>
              <a:gd name="connsiteX15" fmla="*/ 2745852 w 3833520"/>
              <a:gd name="connsiteY15" fmla="*/ 3504755 h 4325695"/>
              <a:gd name="connsiteX16" fmla="*/ 2609928 w 3833520"/>
              <a:gd name="connsiteY16" fmla="*/ 3257620 h 4325695"/>
              <a:gd name="connsiteX17" fmla="*/ 2399863 w 3833520"/>
              <a:gd name="connsiteY17" fmla="*/ 2726279 h 4325695"/>
              <a:gd name="connsiteX18" fmla="*/ 2721138 w 3833520"/>
              <a:gd name="connsiteY18" fmla="*/ 2059014 h 4325695"/>
              <a:gd name="connsiteX19" fmla="*/ 2177441 w 3833520"/>
              <a:gd name="connsiteY19" fmla="*/ 1342322 h 4325695"/>
              <a:gd name="connsiteX20" fmla="*/ 1868522 w 3833520"/>
              <a:gd name="connsiteY20" fmla="*/ 1601813 h 4325695"/>
              <a:gd name="connsiteX21" fmla="*/ 1657720 w 3833520"/>
              <a:gd name="connsiteY21" fmla="*/ 1791161 h 4325695"/>
              <a:gd name="connsiteX22" fmla="*/ 1695528 w 3833520"/>
              <a:gd name="connsiteY22" fmla="*/ 1898376 h 4325695"/>
              <a:gd name="connsiteX23" fmla="*/ 1801625 w 3833520"/>
              <a:gd name="connsiteY23" fmla="*/ 2188637 h 4325695"/>
              <a:gd name="connsiteX24" fmla="*/ 1917947 w 3833520"/>
              <a:gd name="connsiteY24" fmla="*/ 2540924 h 4325695"/>
              <a:gd name="connsiteX25" fmla="*/ 1892048 w 3833520"/>
              <a:gd name="connsiteY25" fmla="*/ 3084500 h 4325695"/>
              <a:gd name="connsiteX26" fmla="*/ 1621385 w 3833520"/>
              <a:gd name="connsiteY26" fmla="*/ 3492394 h 4325695"/>
              <a:gd name="connsiteX27" fmla="*/ 1062150 w 3833520"/>
              <a:gd name="connsiteY27" fmla="*/ 3852166 h 4325695"/>
              <a:gd name="connsiteX28" fmla="*/ 744055 w 3833520"/>
              <a:gd name="connsiteY28" fmla="*/ 4011379 h 4325695"/>
              <a:gd name="connsiteX29" fmla="*/ 330528 w 3833520"/>
              <a:gd name="connsiteY29" fmla="*/ 4177947 h 4325695"/>
              <a:gd name="connsiteX30" fmla="*/ 237428 w 3833520"/>
              <a:gd name="connsiteY30" fmla="*/ 4295584 h 4325695"/>
              <a:gd name="connsiteX31" fmla="*/ 103575 w 3833520"/>
              <a:gd name="connsiteY31" fmla="*/ 4247531 h 4325695"/>
              <a:gd name="connsiteX32" fmla="*/ 2650 w 3833520"/>
              <a:gd name="connsiteY32" fmla="*/ 3405898 h 4325695"/>
              <a:gd name="connsiteX33" fmla="*/ 150932 w 3833520"/>
              <a:gd name="connsiteY33" fmla="*/ 2812772 h 4325695"/>
              <a:gd name="connsiteX34" fmla="*/ 113860 w 3833520"/>
              <a:gd name="connsiteY34" fmla="*/ 2664492 h 4325695"/>
              <a:gd name="connsiteX35" fmla="*/ 373353 w 3833520"/>
              <a:gd name="connsiteY35" fmla="*/ 2232005 h 4325695"/>
              <a:gd name="connsiteX36" fmla="*/ 360996 w 3833520"/>
              <a:gd name="connsiteY36" fmla="*/ 2009584 h 4325695"/>
              <a:gd name="connsiteX37" fmla="*/ 471215 w 3833520"/>
              <a:gd name="connsiteY37" fmla="*/ 1842520 h 4325695"/>
              <a:gd name="connsiteX0" fmla="*/ 471215 w 3833520"/>
              <a:gd name="connsiteY0" fmla="*/ 1842520 h 4325695"/>
              <a:gd name="connsiteX1" fmla="*/ 719344 w 3833520"/>
              <a:gd name="connsiteY1" fmla="*/ 1255824 h 4325695"/>
              <a:gd name="connsiteX2" fmla="*/ 1199784 w 3833520"/>
              <a:gd name="connsiteY2" fmla="*/ 796172 h 4325695"/>
              <a:gd name="connsiteX3" fmla="*/ 1683171 w 3833520"/>
              <a:gd name="connsiteY3" fmla="*/ 798623 h 4325695"/>
              <a:gd name="connsiteX4" fmla="*/ 1646101 w 3833520"/>
              <a:gd name="connsiteY4" fmla="*/ 1428817 h 4325695"/>
              <a:gd name="connsiteX5" fmla="*/ 1955019 w 3833520"/>
              <a:gd name="connsiteY5" fmla="*/ 1194040 h 4325695"/>
              <a:gd name="connsiteX6" fmla="*/ 1967377 w 3833520"/>
              <a:gd name="connsiteY6" fmla="*/ 119003 h 4325695"/>
              <a:gd name="connsiteX7" fmla="*/ 2140371 w 3833520"/>
              <a:gd name="connsiteY7" fmla="*/ 32506 h 4325695"/>
              <a:gd name="connsiteX8" fmla="*/ 2362793 w 3833520"/>
              <a:gd name="connsiteY8" fmla="*/ 44863 h 4325695"/>
              <a:gd name="connsiteX9" fmla="*/ 2362793 w 3833520"/>
              <a:gd name="connsiteY9" fmla="*/ 452636 h 4325695"/>
              <a:gd name="connsiteX10" fmla="*/ 2325723 w 3833520"/>
              <a:gd name="connsiteY10" fmla="*/ 983977 h 4325695"/>
              <a:gd name="connsiteX11" fmla="*/ 3178338 w 3833520"/>
              <a:gd name="connsiteY11" fmla="*/ 2009587 h 4325695"/>
              <a:gd name="connsiteX12" fmla="*/ 3203052 w 3833520"/>
              <a:gd name="connsiteY12" fmla="*/ 2157869 h 4325695"/>
              <a:gd name="connsiteX13" fmla="*/ 3833248 w 3833520"/>
              <a:gd name="connsiteY13" fmla="*/ 3035198 h 4325695"/>
              <a:gd name="connsiteX14" fmla="*/ 3116555 w 3833520"/>
              <a:gd name="connsiteY14" fmla="*/ 3714820 h 4325695"/>
              <a:gd name="connsiteX15" fmla="*/ 2745852 w 3833520"/>
              <a:gd name="connsiteY15" fmla="*/ 3504755 h 4325695"/>
              <a:gd name="connsiteX16" fmla="*/ 2609928 w 3833520"/>
              <a:gd name="connsiteY16" fmla="*/ 3257620 h 4325695"/>
              <a:gd name="connsiteX17" fmla="*/ 2486360 w 3833520"/>
              <a:gd name="connsiteY17" fmla="*/ 3146409 h 4325695"/>
              <a:gd name="connsiteX18" fmla="*/ 2399863 w 3833520"/>
              <a:gd name="connsiteY18" fmla="*/ 2726279 h 4325695"/>
              <a:gd name="connsiteX19" fmla="*/ 2721138 w 3833520"/>
              <a:gd name="connsiteY19" fmla="*/ 2059014 h 4325695"/>
              <a:gd name="connsiteX20" fmla="*/ 2177441 w 3833520"/>
              <a:gd name="connsiteY20" fmla="*/ 1342322 h 4325695"/>
              <a:gd name="connsiteX21" fmla="*/ 1868522 w 3833520"/>
              <a:gd name="connsiteY21" fmla="*/ 1601813 h 4325695"/>
              <a:gd name="connsiteX22" fmla="*/ 1657720 w 3833520"/>
              <a:gd name="connsiteY22" fmla="*/ 1791161 h 4325695"/>
              <a:gd name="connsiteX23" fmla="*/ 1695528 w 3833520"/>
              <a:gd name="connsiteY23" fmla="*/ 1898376 h 4325695"/>
              <a:gd name="connsiteX24" fmla="*/ 1801625 w 3833520"/>
              <a:gd name="connsiteY24" fmla="*/ 2188637 h 4325695"/>
              <a:gd name="connsiteX25" fmla="*/ 1917947 w 3833520"/>
              <a:gd name="connsiteY25" fmla="*/ 2540924 h 4325695"/>
              <a:gd name="connsiteX26" fmla="*/ 1892048 w 3833520"/>
              <a:gd name="connsiteY26" fmla="*/ 3084500 h 4325695"/>
              <a:gd name="connsiteX27" fmla="*/ 1621385 w 3833520"/>
              <a:gd name="connsiteY27" fmla="*/ 3492394 h 4325695"/>
              <a:gd name="connsiteX28" fmla="*/ 1062150 w 3833520"/>
              <a:gd name="connsiteY28" fmla="*/ 3852166 h 4325695"/>
              <a:gd name="connsiteX29" fmla="*/ 744055 w 3833520"/>
              <a:gd name="connsiteY29" fmla="*/ 4011379 h 4325695"/>
              <a:gd name="connsiteX30" fmla="*/ 330528 w 3833520"/>
              <a:gd name="connsiteY30" fmla="*/ 4177947 h 4325695"/>
              <a:gd name="connsiteX31" fmla="*/ 237428 w 3833520"/>
              <a:gd name="connsiteY31" fmla="*/ 4295584 h 4325695"/>
              <a:gd name="connsiteX32" fmla="*/ 103575 w 3833520"/>
              <a:gd name="connsiteY32" fmla="*/ 4247531 h 4325695"/>
              <a:gd name="connsiteX33" fmla="*/ 2650 w 3833520"/>
              <a:gd name="connsiteY33" fmla="*/ 3405898 h 4325695"/>
              <a:gd name="connsiteX34" fmla="*/ 150932 w 3833520"/>
              <a:gd name="connsiteY34" fmla="*/ 2812772 h 4325695"/>
              <a:gd name="connsiteX35" fmla="*/ 113860 w 3833520"/>
              <a:gd name="connsiteY35" fmla="*/ 2664492 h 4325695"/>
              <a:gd name="connsiteX36" fmla="*/ 373353 w 3833520"/>
              <a:gd name="connsiteY36" fmla="*/ 2232005 h 4325695"/>
              <a:gd name="connsiteX37" fmla="*/ 360996 w 3833520"/>
              <a:gd name="connsiteY37" fmla="*/ 2009584 h 4325695"/>
              <a:gd name="connsiteX38" fmla="*/ 471215 w 3833520"/>
              <a:gd name="connsiteY38" fmla="*/ 1842520 h 4325695"/>
              <a:gd name="connsiteX0" fmla="*/ 471215 w 3833520"/>
              <a:gd name="connsiteY0" fmla="*/ 1842520 h 4325695"/>
              <a:gd name="connsiteX1" fmla="*/ 719344 w 3833520"/>
              <a:gd name="connsiteY1" fmla="*/ 1255824 h 4325695"/>
              <a:gd name="connsiteX2" fmla="*/ 1199784 w 3833520"/>
              <a:gd name="connsiteY2" fmla="*/ 796172 h 4325695"/>
              <a:gd name="connsiteX3" fmla="*/ 1683171 w 3833520"/>
              <a:gd name="connsiteY3" fmla="*/ 798623 h 4325695"/>
              <a:gd name="connsiteX4" fmla="*/ 1646101 w 3833520"/>
              <a:gd name="connsiteY4" fmla="*/ 1428817 h 4325695"/>
              <a:gd name="connsiteX5" fmla="*/ 1955019 w 3833520"/>
              <a:gd name="connsiteY5" fmla="*/ 1194040 h 4325695"/>
              <a:gd name="connsiteX6" fmla="*/ 1967377 w 3833520"/>
              <a:gd name="connsiteY6" fmla="*/ 119003 h 4325695"/>
              <a:gd name="connsiteX7" fmla="*/ 2140371 w 3833520"/>
              <a:gd name="connsiteY7" fmla="*/ 32506 h 4325695"/>
              <a:gd name="connsiteX8" fmla="*/ 2362793 w 3833520"/>
              <a:gd name="connsiteY8" fmla="*/ 44863 h 4325695"/>
              <a:gd name="connsiteX9" fmla="*/ 2362793 w 3833520"/>
              <a:gd name="connsiteY9" fmla="*/ 452636 h 4325695"/>
              <a:gd name="connsiteX10" fmla="*/ 2325723 w 3833520"/>
              <a:gd name="connsiteY10" fmla="*/ 983977 h 4325695"/>
              <a:gd name="connsiteX11" fmla="*/ 3178338 w 3833520"/>
              <a:gd name="connsiteY11" fmla="*/ 2009587 h 4325695"/>
              <a:gd name="connsiteX12" fmla="*/ 3203052 w 3833520"/>
              <a:gd name="connsiteY12" fmla="*/ 2157869 h 4325695"/>
              <a:gd name="connsiteX13" fmla="*/ 3833248 w 3833520"/>
              <a:gd name="connsiteY13" fmla="*/ 3035198 h 4325695"/>
              <a:gd name="connsiteX14" fmla="*/ 3116555 w 3833520"/>
              <a:gd name="connsiteY14" fmla="*/ 3714820 h 4325695"/>
              <a:gd name="connsiteX15" fmla="*/ 2745852 w 3833520"/>
              <a:gd name="connsiteY15" fmla="*/ 3504755 h 4325695"/>
              <a:gd name="connsiteX16" fmla="*/ 2609928 w 3833520"/>
              <a:gd name="connsiteY16" fmla="*/ 3381187 h 4325695"/>
              <a:gd name="connsiteX17" fmla="*/ 2609928 w 3833520"/>
              <a:gd name="connsiteY17" fmla="*/ 3257620 h 4325695"/>
              <a:gd name="connsiteX18" fmla="*/ 2486360 w 3833520"/>
              <a:gd name="connsiteY18" fmla="*/ 3146409 h 4325695"/>
              <a:gd name="connsiteX19" fmla="*/ 2399863 w 3833520"/>
              <a:gd name="connsiteY19" fmla="*/ 2726279 h 4325695"/>
              <a:gd name="connsiteX20" fmla="*/ 2721138 w 3833520"/>
              <a:gd name="connsiteY20" fmla="*/ 2059014 h 4325695"/>
              <a:gd name="connsiteX21" fmla="*/ 2177441 w 3833520"/>
              <a:gd name="connsiteY21" fmla="*/ 1342322 h 4325695"/>
              <a:gd name="connsiteX22" fmla="*/ 1868522 w 3833520"/>
              <a:gd name="connsiteY22" fmla="*/ 1601813 h 4325695"/>
              <a:gd name="connsiteX23" fmla="*/ 1657720 w 3833520"/>
              <a:gd name="connsiteY23" fmla="*/ 1791161 h 4325695"/>
              <a:gd name="connsiteX24" fmla="*/ 1695528 w 3833520"/>
              <a:gd name="connsiteY24" fmla="*/ 1898376 h 4325695"/>
              <a:gd name="connsiteX25" fmla="*/ 1801625 w 3833520"/>
              <a:gd name="connsiteY25" fmla="*/ 2188637 h 4325695"/>
              <a:gd name="connsiteX26" fmla="*/ 1917947 w 3833520"/>
              <a:gd name="connsiteY26" fmla="*/ 2540924 h 4325695"/>
              <a:gd name="connsiteX27" fmla="*/ 1892048 w 3833520"/>
              <a:gd name="connsiteY27" fmla="*/ 3084500 h 4325695"/>
              <a:gd name="connsiteX28" fmla="*/ 1621385 w 3833520"/>
              <a:gd name="connsiteY28" fmla="*/ 3492394 h 4325695"/>
              <a:gd name="connsiteX29" fmla="*/ 1062150 w 3833520"/>
              <a:gd name="connsiteY29" fmla="*/ 3852166 h 4325695"/>
              <a:gd name="connsiteX30" fmla="*/ 744055 w 3833520"/>
              <a:gd name="connsiteY30" fmla="*/ 4011379 h 4325695"/>
              <a:gd name="connsiteX31" fmla="*/ 330528 w 3833520"/>
              <a:gd name="connsiteY31" fmla="*/ 4177947 h 4325695"/>
              <a:gd name="connsiteX32" fmla="*/ 237428 w 3833520"/>
              <a:gd name="connsiteY32" fmla="*/ 4295584 h 4325695"/>
              <a:gd name="connsiteX33" fmla="*/ 103575 w 3833520"/>
              <a:gd name="connsiteY33" fmla="*/ 4247531 h 4325695"/>
              <a:gd name="connsiteX34" fmla="*/ 2650 w 3833520"/>
              <a:gd name="connsiteY34" fmla="*/ 3405898 h 4325695"/>
              <a:gd name="connsiteX35" fmla="*/ 150932 w 3833520"/>
              <a:gd name="connsiteY35" fmla="*/ 2812772 h 4325695"/>
              <a:gd name="connsiteX36" fmla="*/ 113860 w 3833520"/>
              <a:gd name="connsiteY36" fmla="*/ 2664492 h 4325695"/>
              <a:gd name="connsiteX37" fmla="*/ 373353 w 3833520"/>
              <a:gd name="connsiteY37" fmla="*/ 2232005 h 4325695"/>
              <a:gd name="connsiteX38" fmla="*/ 360996 w 3833520"/>
              <a:gd name="connsiteY38" fmla="*/ 2009584 h 4325695"/>
              <a:gd name="connsiteX39" fmla="*/ 471215 w 3833520"/>
              <a:gd name="connsiteY39" fmla="*/ 1842520 h 4325695"/>
              <a:gd name="connsiteX0" fmla="*/ 471215 w 3833545"/>
              <a:gd name="connsiteY0" fmla="*/ 1842520 h 4325695"/>
              <a:gd name="connsiteX1" fmla="*/ 719344 w 3833545"/>
              <a:gd name="connsiteY1" fmla="*/ 1255824 h 4325695"/>
              <a:gd name="connsiteX2" fmla="*/ 1199784 w 3833545"/>
              <a:gd name="connsiteY2" fmla="*/ 796172 h 4325695"/>
              <a:gd name="connsiteX3" fmla="*/ 1683171 w 3833545"/>
              <a:gd name="connsiteY3" fmla="*/ 798623 h 4325695"/>
              <a:gd name="connsiteX4" fmla="*/ 1646101 w 3833545"/>
              <a:gd name="connsiteY4" fmla="*/ 1428817 h 4325695"/>
              <a:gd name="connsiteX5" fmla="*/ 1955019 w 3833545"/>
              <a:gd name="connsiteY5" fmla="*/ 1194040 h 4325695"/>
              <a:gd name="connsiteX6" fmla="*/ 1967377 w 3833545"/>
              <a:gd name="connsiteY6" fmla="*/ 119003 h 4325695"/>
              <a:gd name="connsiteX7" fmla="*/ 2140371 w 3833545"/>
              <a:gd name="connsiteY7" fmla="*/ 32506 h 4325695"/>
              <a:gd name="connsiteX8" fmla="*/ 2362793 w 3833545"/>
              <a:gd name="connsiteY8" fmla="*/ 44863 h 4325695"/>
              <a:gd name="connsiteX9" fmla="*/ 2362793 w 3833545"/>
              <a:gd name="connsiteY9" fmla="*/ 452636 h 4325695"/>
              <a:gd name="connsiteX10" fmla="*/ 2325723 w 3833545"/>
              <a:gd name="connsiteY10" fmla="*/ 983977 h 4325695"/>
              <a:gd name="connsiteX11" fmla="*/ 3178338 w 3833545"/>
              <a:gd name="connsiteY11" fmla="*/ 2009587 h 4325695"/>
              <a:gd name="connsiteX12" fmla="*/ 3203052 w 3833545"/>
              <a:gd name="connsiteY12" fmla="*/ 2157869 h 4325695"/>
              <a:gd name="connsiteX13" fmla="*/ 3833248 w 3833545"/>
              <a:gd name="connsiteY13" fmla="*/ 3035198 h 4325695"/>
              <a:gd name="connsiteX14" fmla="*/ 3165982 w 3833545"/>
              <a:gd name="connsiteY14" fmla="*/ 3640680 h 4325695"/>
              <a:gd name="connsiteX15" fmla="*/ 2745852 w 3833545"/>
              <a:gd name="connsiteY15" fmla="*/ 3504755 h 4325695"/>
              <a:gd name="connsiteX16" fmla="*/ 2609928 w 3833545"/>
              <a:gd name="connsiteY16" fmla="*/ 3381187 h 4325695"/>
              <a:gd name="connsiteX17" fmla="*/ 2609928 w 3833545"/>
              <a:gd name="connsiteY17" fmla="*/ 3257620 h 4325695"/>
              <a:gd name="connsiteX18" fmla="*/ 2486360 w 3833545"/>
              <a:gd name="connsiteY18" fmla="*/ 3146409 h 4325695"/>
              <a:gd name="connsiteX19" fmla="*/ 2399863 w 3833545"/>
              <a:gd name="connsiteY19" fmla="*/ 2726279 h 4325695"/>
              <a:gd name="connsiteX20" fmla="*/ 2721138 w 3833545"/>
              <a:gd name="connsiteY20" fmla="*/ 2059014 h 4325695"/>
              <a:gd name="connsiteX21" fmla="*/ 2177441 w 3833545"/>
              <a:gd name="connsiteY21" fmla="*/ 1342322 h 4325695"/>
              <a:gd name="connsiteX22" fmla="*/ 1868522 w 3833545"/>
              <a:gd name="connsiteY22" fmla="*/ 1601813 h 4325695"/>
              <a:gd name="connsiteX23" fmla="*/ 1657720 w 3833545"/>
              <a:gd name="connsiteY23" fmla="*/ 1791161 h 4325695"/>
              <a:gd name="connsiteX24" fmla="*/ 1695528 w 3833545"/>
              <a:gd name="connsiteY24" fmla="*/ 1898376 h 4325695"/>
              <a:gd name="connsiteX25" fmla="*/ 1801625 w 3833545"/>
              <a:gd name="connsiteY25" fmla="*/ 2188637 h 4325695"/>
              <a:gd name="connsiteX26" fmla="*/ 1917947 w 3833545"/>
              <a:gd name="connsiteY26" fmla="*/ 2540924 h 4325695"/>
              <a:gd name="connsiteX27" fmla="*/ 1892048 w 3833545"/>
              <a:gd name="connsiteY27" fmla="*/ 3084500 h 4325695"/>
              <a:gd name="connsiteX28" fmla="*/ 1621385 w 3833545"/>
              <a:gd name="connsiteY28" fmla="*/ 3492394 h 4325695"/>
              <a:gd name="connsiteX29" fmla="*/ 1062150 w 3833545"/>
              <a:gd name="connsiteY29" fmla="*/ 3852166 h 4325695"/>
              <a:gd name="connsiteX30" fmla="*/ 744055 w 3833545"/>
              <a:gd name="connsiteY30" fmla="*/ 4011379 h 4325695"/>
              <a:gd name="connsiteX31" fmla="*/ 330528 w 3833545"/>
              <a:gd name="connsiteY31" fmla="*/ 4177947 h 4325695"/>
              <a:gd name="connsiteX32" fmla="*/ 237428 w 3833545"/>
              <a:gd name="connsiteY32" fmla="*/ 4295584 h 4325695"/>
              <a:gd name="connsiteX33" fmla="*/ 103575 w 3833545"/>
              <a:gd name="connsiteY33" fmla="*/ 4247531 h 4325695"/>
              <a:gd name="connsiteX34" fmla="*/ 2650 w 3833545"/>
              <a:gd name="connsiteY34" fmla="*/ 3405898 h 4325695"/>
              <a:gd name="connsiteX35" fmla="*/ 150932 w 3833545"/>
              <a:gd name="connsiteY35" fmla="*/ 2812772 h 4325695"/>
              <a:gd name="connsiteX36" fmla="*/ 113860 w 3833545"/>
              <a:gd name="connsiteY36" fmla="*/ 2664492 h 4325695"/>
              <a:gd name="connsiteX37" fmla="*/ 373353 w 3833545"/>
              <a:gd name="connsiteY37" fmla="*/ 2232005 h 4325695"/>
              <a:gd name="connsiteX38" fmla="*/ 360996 w 3833545"/>
              <a:gd name="connsiteY38" fmla="*/ 2009584 h 4325695"/>
              <a:gd name="connsiteX39" fmla="*/ 471215 w 3833545"/>
              <a:gd name="connsiteY39" fmla="*/ 1842520 h 4325695"/>
              <a:gd name="connsiteX0" fmla="*/ 471215 w 4282039"/>
              <a:gd name="connsiteY0" fmla="*/ 1842520 h 4325695"/>
              <a:gd name="connsiteX1" fmla="*/ 719344 w 4282039"/>
              <a:gd name="connsiteY1" fmla="*/ 1255824 h 4325695"/>
              <a:gd name="connsiteX2" fmla="*/ 1199784 w 4282039"/>
              <a:gd name="connsiteY2" fmla="*/ 796172 h 4325695"/>
              <a:gd name="connsiteX3" fmla="*/ 1683171 w 4282039"/>
              <a:gd name="connsiteY3" fmla="*/ 798623 h 4325695"/>
              <a:gd name="connsiteX4" fmla="*/ 1646101 w 4282039"/>
              <a:gd name="connsiteY4" fmla="*/ 1428817 h 4325695"/>
              <a:gd name="connsiteX5" fmla="*/ 1955019 w 4282039"/>
              <a:gd name="connsiteY5" fmla="*/ 1194040 h 4325695"/>
              <a:gd name="connsiteX6" fmla="*/ 1967377 w 4282039"/>
              <a:gd name="connsiteY6" fmla="*/ 119003 h 4325695"/>
              <a:gd name="connsiteX7" fmla="*/ 2140371 w 4282039"/>
              <a:gd name="connsiteY7" fmla="*/ 32506 h 4325695"/>
              <a:gd name="connsiteX8" fmla="*/ 2362793 w 4282039"/>
              <a:gd name="connsiteY8" fmla="*/ 44863 h 4325695"/>
              <a:gd name="connsiteX9" fmla="*/ 2362793 w 4282039"/>
              <a:gd name="connsiteY9" fmla="*/ 452636 h 4325695"/>
              <a:gd name="connsiteX10" fmla="*/ 2325723 w 4282039"/>
              <a:gd name="connsiteY10" fmla="*/ 983977 h 4325695"/>
              <a:gd name="connsiteX11" fmla="*/ 3178338 w 4282039"/>
              <a:gd name="connsiteY11" fmla="*/ 2009587 h 4325695"/>
              <a:gd name="connsiteX12" fmla="*/ 3203052 w 4282039"/>
              <a:gd name="connsiteY12" fmla="*/ 2157869 h 4325695"/>
              <a:gd name="connsiteX13" fmla="*/ 3833248 w 4282039"/>
              <a:gd name="connsiteY13" fmla="*/ 3035198 h 4325695"/>
              <a:gd name="connsiteX14" fmla="*/ 4265733 w 4282039"/>
              <a:gd name="connsiteY14" fmla="*/ 4159663 h 4325695"/>
              <a:gd name="connsiteX15" fmla="*/ 3165982 w 4282039"/>
              <a:gd name="connsiteY15" fmla="*/ 3640680 h 4325695"/>
              <a:gd name="connsiteX16" fmla="*/ 2745852 w 4282039"/>
              <a:gd name="connsiteY16" fmla="*/ 3504755 h 4325695"/>
              <a:gd name="connsiteX17" fmla="*/ 2609928 w 4282039"/>
              <a:gd name="connsiteY17" fmla="*/ 3381187 h 4325695"/>
              <a:gd name="connsiteX18" fmla="*/ 2609928 w 4282039"/>
              <a:gd name="connsiteY18" fmla="*/ 3257620 h 4325695"/>
              <a:gd name="connsiteX19" fmla="*/ 2486360 w 4282039"/>
              <a:gd name="connsiteY19" fmla="*/ 3146409 h 4325695"/>
              <a:gd name="connsiteX20" fmla="*/ 2399863 w 4282039"/>
              <a:gd name="connsiteY20" fmla="*/ 2726279 h 4325695"/>
              <a:gd name="connsiteX21" fmla="*/ 2721138 w 4282039"/>
              <a:gd name="connsiteY21" fmla="*/ 2059014 h 4325695"/>
              <a:gd name="connsiteX22" fmla="*/ 2177441 w 4282039"/>
              <a:gd name="connsiteY22" fmla="*/ 1342322 h 4325695"/>
              <a:gd name="connsiteX23" fmla="*/ 1868522 w 4282039"/>
              <a:gd name="connsiteY23" fmla="*/ 1601813 h 4325695"/>
              <a:gd name="connsiteX24" fmla="*/ 1657720 w 4282039"/>
              <a:gd name="connsiteY24" fmla="*/ 1791161 h 4325695"/>
              <a:gd name="connsiteX25" fmla="*/ 1695528 w 4282039"/>
              <a:gd name="connsiteY25" fmla="*/ 1898376 h 4325695"/>
              <a:gd name="connsiteX26" fmla="*/ 1801625 w 4282039"/>
              <a:gd name="connsiteY26" fmla="*/ 2188637 h 4325695"/>
              <a:gd name="connsiteX27" fmla="*/ 1917947 w 4282039"/>
              <a:gd name="connsiteY27" fmla="*/ 2540924 h 4325695"/>
              <a:gd name="connsiteX28" fmla="*/ 1892048 w 4282039"/>
              <a:gd name="connsiteY28" fmla="*/ 3084500 h 4325695"/>
              <a:gd name="connsiteX29" fmla="*/ 1621385 w 4282039"/>
              <a:gd name="connsiteY29" fmla="*/ 3492394 h 4325695"/>
              <a:gd name="connsiteX30" fmla="*/ 1062150 w 4282039"/>
              <a:gd name="connsiteY30" fmla="*/ 3852166 h 4325695"/>
              <a:gd name="connsiteX31" fmla="*/ 744055 w 4282039"/>
              <a:gd name="connsiteY31" fmla="*/ 4011379 h 4325695"/>
              <a:gd name="connsiteX32" fmla="*/ 330528 w 4282039"/>
              <a:gd name="connsiteY32" fmla="*/ 4177947 h 4325695"/>
              <a:gd name="connsiteX33" fmla="*/ 237428 w 4282039"/>
              <a:gd name="connsiteY33" fmla="*/ 4295584 h 4325695"/>
              <a:gd name="connsiteX34" fmla="*/ 103575 w 4282039"/>
              <a:gd name="connsiteY34" fmla="*/ 4247531 h 4325695"/>
              <a:gd name="connsiteX35" fmla="*/ 2650 w 4282039"/>
              <a:gd name="connsiteY35" fmla="*/ 3405898 h 4325695"/>
              <a:gd name="connsiteX36" fmla="*/ 150932 w 4282039"/>
              <a:gd name="connsiteY36" fmla="*/ 2812772 h 4325695"/>
              <a:gd name="connsiteX37" fmla="*/ 113860 w 4282039"/>
              <a:gd name="connsiteY37" fmla="*/ 2664492 h 4325695"/>
              <a:gd name="connsiteX38" fmla="*/ 373353 w 4282039"/>
              <a:gd name="connsiteY38" fmla="*/ 2232005 h 4325695"/>
              <a:gd name="connsiteX39" fmla="*/ 360996 w 4282039"/>
              <a:gd name="connsiteY39" fmla="*/ 2009584 h 4325695"/>
              <a:gd name="connsiteX40" fmla="*/ 471215 w 4282039"/>
              <a:gd name="connsiteY40" fmla="*/ 1842520 h 4325695"/>
              <a:gd name="connsiteX0" fmla="*/ 471215 w 4265782"/>
              <a:gd name="connsiteY0" fmla="*/ 1842520 h 4325695"/>
              <a:gd name="connsiteX1" fmla="*/ 719344 w 4265782"/>
              <a:gd name="connsiteY1" fmla="*/ 1255824 h 4325695"/>
              <a:gd name="connsiteX2" fmla="*/ 1199784 w 4265782"/>
              <a:gd name="connsiteY2" fmla="*/ 796172 h 4325695"/>
              <a:gd name="connsiteX3" fmla="*/ 1683171 w 4265782"/>
              <a:gd name="connsiteY3" fmla="*/ 798623 h 4325695"/>
              <a:gd name="connsiteX4" fmla="*/ 1646101 w 4265782"/>
              <a:gd name="connsiteY4" fmla="*/ 1428817 h 4325695"/>
              <a:gd name="connsiteX5" fmla="*/ 1955019 w 4265782"/>
              <a:gd name="connsiteY5" fmla="*/ 1194040 h 4325695"/>
              <a:gd name="connsiteX6" fmla="*/ 1967377 w 4265782"/>
              <a:gd name="connsiteY6" fmla="*/ 119003 h 4325695"/>
              <a:gd name="connsiteX7" fmla="*/ 2140371 w 4265782"/>
              <a:gd name="connsiteY7" fmla="*/ 32506 h 4325695"/>
              <a:gd name="connsiteX8" fmla="*/ 2362793 w 4265782"/>
              <a:gd name="connsiteY8" fmla="*/ 44863 h 4325695"/>
              <a:gd name="connsiteX9" fmla="*/ 2362793 w 4265782"/>
              <a:gd name="connsiteY9" fmla="*/ 452636 h 4325695"/>
              <a:gd name="connsiteX10" fmla="*/ 2325723 w 4265782"/>
              <a:gd name="connsiteY10" fmla="*/ 983977 h 4325695"/>
              <a:gd name="connsiteX11" fmla="*/ 3178338 w 4265782"/>
              <a:gd name="connsiteY11" fmla="*/ 2009587 h 4325695"/>
              <a:gd name="connsiteX12" fmla="*/ 3203052 w 4265782"/>
              <a:gd name="connsiteY12" fmla="*/ 2157869 h 4325695"/>
              <a:gd name="connsiteX13" fmla="*/ 3833248 w 4265782"/>
              <a:gd name="connsiteY13" fmla="*/ 3035198 h 4325695"/>
              <a:gd name="connsiteX14" fmla="*/ 4265733 w 4265782"/>
              <a:gd name="connsiteY14" fmla="*/ 4159663 h 4325695"/>
              <a:gd name="connsiteX15" fmla="*/ 3833247 w 4265782"/>
              <a:gd name="connsiteY15" fmla="*/ 4023739 h 4325695"/>
              <a:gd name="connsiteX16" fmla="*/ 3165982 w 4265782"/>
              <a:gd name="connsiteY16" fmla="*/ 3640680 h 4325695"/>
              <a:gd name="connsiteX17" fmla="*/ 2745852 w 4265782"/>
              <a:gd name="connsiteY17" fmla="*/ 3504755 h 4325695"/>
              <a:gd name="connsiteX18" fmla="*/ 2609928 w 4265782"/>
              <a:gd name="connsiteY18" fmla="*/ 3381187 h 4325695"/>
              <a:gd name="connsiteX19" fmla="*/ 2609928 w 4265782"/>
              <a:gd name="connsiteY19" fmla="*/ 3257620 h 4325695"/>
              <a:gd name="connsiteX20" fmla="*/ 2486360 w 4265782"/>
              <a:gd name="connsiteY20" fmla="*/ 3146409 h 4325695"/>
              <a:gd name="connsiteX21" fmla="*/ 2399863 w 4265782"/>
              <a:gd name="connsiteY21" fmla="*/ 2726279 h 4325695"/>
              <a:gd name="connsiteX22" fmla="*/ 2721138 w 4265782"/>
              <a:gd name="connsiteY22" fmla="*/ 2059014 h 4325695"/>
              <a:gd name="connsiteX23" fmla="*/ 2177441 w 4265782"/>
              <a:gd name="connsiteY23" fmla="*/ 1342322 h 4325695"/>
              <a:gd name="connsiteX24" fmla="*/ 1868522 w 4265782"/>
              <a:gd name="connsiteY24" fmla="*/ 1601813 h 4325695"/>
              <a:gd name="connsiteX25" fmla="*/ 1657720 w 4265782"/>
              <a:gd name="connsiteY25" fmla="*/ 1791161 h 4325695"/>
              <a:gd name="connsiteX26" fmla="*/ 1695528 w 4265782"/>
              <a:gd name="connsiteY26" fmla="*/ 1898376 h 4325695"/>
              <a:gd name="connsiteX27" fmla="*/ 1801625 w 4265782"/>
              <a:gd name="connsiteY27" fmla="*/ 2188637 h 4325695"/>
              <a:gd name="connsiteX28" fmla="*/ 1917947 w 4265782"/>
              <a:gd name="connsiteY28" fmla="*/ 2540924 h 4325695"/>
              <a:gd name="connsiteX29" fmla="*/ 1892048 w 4265782"/>
              <a:gd name="connsiteY29" fmla="*/ 3084500 h 4325695"/>
              <a:gd name="connsiteX30" fmla="*/ 1621385 w 4265782"/>
              <a:gd name="connsiteY30" fmla="*/ 3492394 h 4325695"/>
              <a:gd name="connsiteX31" fmla="*/ 1062150 w 4265782"/>
              <a:gd name="connsiteY31" fmla="*/ 3852166 h 4325695"/>
              <a:gd name="connsiteX32" fmla="*/ 744055 w 4265782"/>
              <a:gd name="connsiteY32" fmla="*/ 4011379 h 4325695"/>
              <a:gd name="connsiteX33" fmla="*/ 330528 w 4265782"/>
              <a:gd name="connsiteY33" fmla="*/ 4177947 h 4325695"/>
              <a:gd name="connsiteX34" fmla="*/ 237428 w 4265782"/>
              <a:gd name="connsiteY34" fmla="*/ 4295584 h 4325695"/>
              <a:gd name="connsiteX35" fmla="*/ 103575 w 4265782"/>
              <a:gd name="connsiteY35" fmla="*/ 4247531 h 4325695"/>
              <a:gd name="connsiteX36" fmla="*/ 2650 w 4265782"/>
              <a:gd name="connsiteY36" fmla="*/ 3405898 h 4325695"/>
              <a:gd name="connsiteX37" fmla="*/ 150932 w 4265782"/>
              <a:gd name="connsiteY37" fmla="*/ 2812772 h 4325695"/>
              <a:gd name="connsiteX38" fmla="*/ 113860 w 4265782"/>
              <a:gd name="connsiteY38" fmla="*/ 2664492 h 4325695"/>
              <a:gd name="connsiteX39" fmla="*/ 373353 w 4265782"/>
              <a:gd name="connsiteY39" fmla="*/ 2232005 h 4325695"/>
              <a:gd name="connsiteX40" fmla="*/ 360996 w 4265782"/>
              <a:gd name="connsiteY40" fmla="*/ 2009584 h 4325695"/>
              <a:gd name="connsiteX41" fmla="*/ 471215 w 4265782"/>
              <a:gd name="connsiteY41" fmla="*/ 1842520 h 4325695"/>
              <a:gd name="connsiteX0" fmla="*/ 471215 w 4265773"/>
              <a:gd name="connsiteY0" fmla="*/ 1842520 h 4325695"/>
              <a:gd name="connsiteX1" fmla="*/ 719344 w 4265773"/>
              <a:gd name="connsiteY1" fmla="*/ 1255824 h 4325695"/>
              <a:gd name="connsiteX2" fmla="*/ 1199784 w 4265773"/>
              <a:gd name="connsiteY2" fmla="*/ 796172 h 4325695"/>
              <a:gd name="connsiteX3" fmla="*/ 1683171 w 4265773"/>
              <a:gd name="connsiteY3" fmla="*/ 798623 h 4325695"/>
              <a:gd name="connsiteX4" fmla="*/ 1646101 w 4265773"/>
              <a:gd name="connsiteY4" fmla="*/ 1428817 h 4325695"/>
              <a:gd name="connsiteX5" fmla="*/ 1955019 w 4265773"/>
              <a:gd name="connsiteY5" fmla="*/ 1194040 h 4325695"/>
              <a:gd name="connsiteX6" fmla="*/ 1967377 w 4265773"/>
              <a:gd name="connsiteY6" fmla="*/ 119003 h 4325695"/>
              <a:gd name="connsiteX7" fmla="*/ 2140371 w 4265773"/>
              <a:gd name="connsiteY7" fmla="*/ 32506 h 4325695"/>
              <a:gd name="connsiteX8" fmla="*/ 2362793 w 4265773"/>
              <a:gd name="connsiteY8" fmla="*/ 44863 h 4325695"/>
              <a:gd name="connsiteX9" fmla="*/ 2362793 w 4265773"/>
              <a:gd name="connsiteY9" fmla="*/ 452636 h 4325695"/>
              <a:gd name="connsiteX10" fmla="*/ 2325723 w 4265773"/>
              <a:gd name="connsiteY10" fmla="*/ 983977 h 4325695"/>
              <a:gd name="connsiteX11" fmla="*/ 3178338 w 4265773"/>
              <a:gd name="connsiteY11" fmla="*/ 2009587 h 4325695"/>
              <a:gd name="connsiteX12" fmla="*/ 3203052 w 4265773"/>
              <a:gd name="connsiteY12" fmla="*/ 2157869 h 4325695"/>
              <a:gd name="connsiteX13" fmla="*/ 3833248 w 4265773"/>
              <a:gd name="connsiteY13" fmla="*/ 3035198 h 4325695"/>
              <a:gd name="connsiteX14" fmla="*/ 4265733 w 4265773"/>
              <a:gd name="connsiteY14" fmla="*/ 4159663 h 4325695"/>
              <a:gd name="connsiteX15" fmla="*/ 3833247 w 4265773"/>
              <a:gd name="connsiteY15" fmla="*/ 4023739 h 4325695"/>
              <a:gd name="connsiteX16" fmla="*/ 3511971 w 4265773"/>
              <a:gd name="connsiteY16" fmla="*/ 3949598 h 4325695"/>
              <a:gd name="connsiteX17" fmla="*/ 3165982 w 4265773"/>
              <a:gd name="connsiteY17" fmla="*/ 3640680 h 4325695"/>
              <a:gd name="connsiteX18" fmla="*/ 2745852 w 4265773"/>
              <a:gd name="connsiteY18" fmla="*/ 3504755 h 4325695"/>
              <a:gd name="connsiteX19" fmla="*/ 2609928 w 4265773"/>
              <a:gd name="connsiteY19" fmla="*/ 3381187 h 4325695"/>
              <a:gd name="connsiteX20" fmla="*/ 2609928 w 4265773"/>
              <a:gd name="connsiteY20" fmla="*/ 3257620 h 4325695"/>
              <a:gd name="connsiteX21" fmla="*/ 2486360 w 4265773"/>
              <a:gd name="connsiteY21" fmla="*/ 3146409 h 4325695"/>
              <a:gd name="connsiteX22" fmla="*/ 2399863 w 4265773"/>
              <a:gd name="connsiteY22" fmla="*/ 2726279 h 4325695"/>
              <a:gd name="connsiteX23" fmla="*/ 2721138 w 4265773"/>
              <a:gd name="connsiteY23" fmla="*/ 2059014 h 4325695"/>
              <a:gd name="connsiteX24" fmla="*/ 2177441 w 4265773"/>
              <a:gd name="connsiteY24" fmla="*/ 1342322 h 4325695"/>
              <a:gd name="connsiteX25" fmla="*/ 1868522 w 4265773"/>
              <a:gd name="connsiteY25" fmla="*/ 1601813 h 4325695"/>
              <a:gd name="connsiteX26" fmla="*/ 1657720 w 4265773"/>
              <a:gd name="connsiteY26" fmla="*/ 1791161 h 4325695"/>
              <a:gd name="connsiteX27" fmla="*/ 1695528 w 4265773"/>
              <a:gd name="connsiteY27" fmla="*/ 1898376 h 4325695"/>
              <a:gd name="connsiteX28" fmla="*/ 1801625 w 4265773"/>
              <a:gd name="connsiteY28" fmla="*/ 2188637 h 4325695"/>
              <a:gd name="connsiteX29" fmla="*/ 1917947 w 4265773"/>
              <a:gd name="connsiteY29" fmla="*/ 2540924 h 4325695"/>
              <a:gd name="connsiteX30" fmla="*/ 1892048 w 4265773"/>
              <a:gd name="connsiteY30" fmla="*/ 3084500 h 4325695"/>
              <a:gd name="connsiteX31" fmla="*/ 1621385 w 4265773"/>
              <a:gd name="connsiteY31" fmla="*/ 3492394 h 4325695"/>
              <a:gd name="connsiteX32" fmla="*/ 1062150 w 4265773"/>
              <a:gd name="connsiteY32" fmla="*/ 3852166 h 4325695"/>
              <a:gd name="connsiteX33" fmla="*/ 744055 w 4265773"/>
              <a:gd name="connsiteY33" fmla="*/ 4011379 h 4325695"/>
              <a:gd name="connsiteX34" fmla="*/ 330528 w 4265773"/>
              <a:gd name="connsiteY34" fmla="*/ 4177947 h 4325695"/>
              <a:gd name="connsiteX35" fmla="*/ 237428 w 4265773"/>
              <a:gd name="connsiteY35" fmla="*/ 4295584 h 4325695"/>
              <a:gd name="connsiteX36" fmla="*/ 103575 w 4265773"/>
              <a:gd name="connsiteY36" fmla="*/ 4247531 h 4325695"/>
              <a:gd name="connsiteX37" fmla="*/ 2650 w 4265773"/>
              <a:gd name="connsiteY37" fmla="*/ 3405898 h 4325695"/>
              <a:gd name="connsiteX38" fmla="*/ 150932 w 4265773"/>
              <a:gd name="connsiteY38" fmla="*/ 2812772 h 4325695"/>
              <a:gd name="connsiteX39" fmla="*/ 113860 w 4265773"/>
              <a:gd name="connsiteY39" fmla="*/ 2664492 h 4325695"/>
              <a:gd name="connsiteX40" fmla="*/ 373353 w 4265773"/>
              <a:gd name="connsiteY40" fmla="*/ 2232005 h 4325695"/>
              <a:gd name="connsiteX41" fmla="*/ 360996 w 4265773"/>
              <a:gd name="connsiteY41" fmla="*/ 2009584 h 4325695"/>
              <a:gd name="connsiteX42" fmla="*/ 471215 w 4265773"/>
              <a:gd name="connsiteY42" fmla="*/ 1842520 h 4325695"/>
              <a:gd name="connsiteX0" fmla="*/ 471215 w 4265773"/>
              <a:gd name="connsiteY0" fmla="*/ 1842520 h 4325695"/>
              <a:gd name="connsiteX1" fmla="*/ 719344 w 4265773"/>
              <a:gd name="connsiteY1" fmla="*/ 1255824 h 4325695"/>
              <a:gd name="connsiteX2" fmla="*/ 1199784 w 4265773"/>
              <a:gd name="connsiteY2" fmla="*/ 796172 h 4325695"/>
              <a:gd name="connsiteX3" fmla="*/ 1683171 w 4265773"/>
              <a:gd name="connsiteY3" fmla="*/ 798623 h 4325695"/>
              <a:gd name="connsiteX4" fmla="*/ 1646101 w 4265773"/>
              <a:gd name="connsiteY4" fmla="*/ 1428817 h 4325695"/>
              <a:gd name="connsiteX5" fmla="*/ 1955019 w 4265773"/>
              <a:gd name="connsiteY5" fmla="*/ 1194040 h 4325695"/>
              <a:gd name="connsiteX6" fmla="*/ 1967377 w 4265773"/>
              <a:gd name="connsiteY6" fmla="*/ 119003 h 4325695"/>
              <a:gd name="connsiteX7" fmla="*/ 2140371 w 4265773"/>
              <a:gd name="connsiteY7" fmla="*/ 32506 h 4325695"/>
              <a:gd name="connsiteX8" fmla="*/ 2362793 w 4265773"/>
              <a:gd name="connsiteY8" fmla="*/ 44863 h 4325695"/>
              <a:gd name="connsiteX9" fmla="*/ 2362793 w 4265773"/>
              <a:gd name="connsiteY9" fmla="*/ 452636 h 4325695"/>
              <a:gd name="connsiteX10" fmla="*/ 2325723 w 4265773"/>
              <a:gd name="connsiteY10" fmla="*/ 983977 h 4325695"/>
              <a:gd name="connsiteX11" fmla="*/ 3178338 w 4265773"/>
              <a:gd name="connsiteY11" fmla="*/ 2009587 h 4325695"/>
              <a:gd name="connsiteX12" fmla="*/ 3203052 w 4265773"/>
              <a:gd name="connsiteY12" fmla="*/ 2157869 h 4325695"/>
              <a:gd name="connsiteX13" fmla="*/ 3833248 w 4265773"/>
              <a:gd name="connsiteY13" fmla="*/ 3035198 h 4325695"/>
              <a:gd name="connsiteX14" fmla="*/ 4265733 w 4265773"/>
              <a:gd name="connsiteY14" fmla="*/ 4159663 h 4325695"/>
              <a:gd name="connsiteX15" fmla="*/ 3833247 w 4265773"/>
              <a:gd name="connsiteY15" fmla="*/ 4023739 h 4325695"/>
              <a:gd name="connsiteX16" fmla="*/ 3511971 w 4265773"/>
              <a:gd name="connsiteY16" fmla="*/ 3949598 h 4325695"/>
              <a:gd name="connsiteX17" fmla="*/ 3153626 w 4265773"/>
              <a:gd name="connsiteY17" fmla="*/ 3727177 h 4325695"/>
              <a:gd name="connsiteX18" fmla="*/ 2745852 w 4265773"/>
              <a:gd name="connsiteY18" fmla="*/ 3504755 h 4325695"/>
              <a:gd name="connsiteX19" fmla="*/ 2609928 w 4265773"/>
              <a:gd name="connsiteY19" fmla="*/ 3381187 h 4325695"/>
              <a:gd name="connsiteX20" fmla="*/ 2609928 w 4265773"/>
              <a:gd name="connsiteY20" fmla="*/ 3257620 h 4325695"/>
              <a:gd name="connsiteX21" fmla="*/ 2486360 w 4265773"/>
              <a:gd name="connsiteY21" fmla="*/ 3146409 h 4325695"/>
              <a:gd name="connsiteX22" fmla="*/ 2399863 w 4265773"/>
              <a:gd name="connsiteY22" fmla="*/ 2726279 h 4325695"/>
              <a:gd name="connsiteX23" fmla="*/ 2721138 w 4265773"/>
              <a:gd name="connsiteY23" fmla="*/ 2059014 h 4325695"/>
              <a:gd name="connsiteX24" fmla="*/ 2177441 w 4265773"/>
              <a:gd name="connsiteY24" fmla="*/ 1342322 h 4325695"/>
              <a:gd name="connsiteX25" fmla="*/ 1868522 w 4265773"/>
              <a:gd name="connsiteY25" fmla="*/ 1601813 h 4325695"/>
              <a:gd name="connsiteX26" fmla="*/ 1657720 w 4265773"/>
              <a:gd name="connsiteY26" fmla="*/ 1791161 h 4325695"/>
              <a:gd name="connsiteX27" fmla="*/ 1695528 w 4265773"/>
              <a:gd name="connsiteY27" fmla="*/ 1898376 h 4325695"/>
              <a:gd name="connsiteX28" fmla="*/ 1801625 w 4265773"/>
              <a:gd name="connsiteY28" fmla="*/ 2188637 h 4325695"/>
              <a:gd name="connsiteX29" fmla="*/ 1917947 w 4265773"/>
              <a:gd name="connsiteY29" fmla="*/ 2540924 h 4325695"/>
              <a:gd name="connsiteX30" fmla="*/ 1892048 w 4265773"/>
              <a:gd name="connsiteY30" fmla="*/ 3084500 h 4325695"/>
              <a:gd name="connsiteX31" fmla="*/ 1621385 w 4265773"/>
              <a:gd name="connsiteY31" fmla="*/ 3492394 h 4325695"/>
              <a:gd name="connsiteX32" fmla="*/ 1062150 w 4265773"/>
              <a:gd name="connsiteY32" fmla="*/ 3852166 h 4325695"/>
              <a:gd name="connsiteX33" fmla="*/ 744055 w 4265773"/>
              <a:gd name="connsiteY33" fmla="*/ 4011379 h 4325695"/>
              <a:gd name="connsiteX34" fmla="*/ 330528 w 4265773"/>
              <a:gd name="connsiteY34" fmla="*/ 4177947 h 4325695"/>
              <a:gd name="connsiteX35" fmla="*/ 237428 w 4265773"/>
              <a:gd name="connsiteY35" fmla="*/ 4295584 h 4325695"/>
              <a:gd name="connsiteX36" fmla="*/ 103575 w 4265773"/>
              <a:gd name="connsiteY36" fmla="*/ 4247531 h 4325695"/>
              <a:gd name="connsiteX37" fmla="*/ 2650 w 4265773"/>
              <a:gd name="connsiteY37" fmla="*/ 3405898 h 4325695"/>
              <a:gd name="connsiteX38" fmla="*/ 150932 w 4265773"/>
              <a:gd name="connsiteY38" fmla="*/ 2812772 h 4325695"/>
              <a:gd name="connsiteX39" fmla="*/ 113860 w 4265773"/>
              <a:gd name="connsiteY39" fmla="*/ 2664492 h 4325695"/>
              <a:gd name="connsiteX40" fmla="*/ 373353 w 4265773"/>
              <a:gd name="connsiteY40" fmla="*/ 2232005 h 4325695"/>
              <a:gd name="connsiteX41" fmla="*/ 360996 w 4265773"/>
              <a:gd name="connsiteY41" fmla="*/ 2009584 h 4325695"/>
              <a:gd name="connsiteX42" fmla="*/ 471215 w 4265773"/>
              <a:gd name="connsiteY42" fmla="*/ 1842520 h 4325695"/>
              <a:gd name="connsiteX0" fmla="*/ 471215 w 4265773"/>
              <a:gd name="connsiteY0" fmla="*/ 1842520 h 4325695"/>
              <a:gd name="connsiteX1" fmla="*/ 719344 w 4265773"/>
              <a:gd name="connsiteY1" fmla="*/ 1255824 h 4325695"/>
              <a:gd name="connsiteX2" fmla="*/ 1199784 w 4265773"/>
              <a:gd name="connsiteY2" fmla="*/ 796172 h 4325695"/>
              <a:gd name="connsiteX3" fmla="*/ 1683171 w 4265773"/>
              <a:gd name="connsiteY3" fmla="*/ 798623 h 4325695"/>
              <a:gd name="connsiteX4" fmla="*/ 1646101 w 4265773"/>
              <a:gd name="connsiteY4" fmla="*/ 1428817 h 4325695"/>
              <a:gd name="connsiteX5" fmla="*/ 1955019 w 4265773"/>
              <a:gd name="connsiteY5" fmla="*/ 1194040 h 4325695"/>
              <a:gd name="connsiteX6" fmla="*/ 1967377 w 4265773"/>
              <a:gd name="connsiteY6" fmla="*/ 119003 h 4325695"/>
              <a:gd name="connsiteX7" fmla="*/ 2140371 w 4265773"/>
              <a:gd name="connsiteY7" fmla="*/ 32506 h 4325695"/>
              <a:gd name="connsiteX8" fmla="*/ 2362793 w 4265773"/>
              <a:gd name="connsiteY8" fmla="*/ 44863 h 4325695"/>
              <a:gd name="connsiteX9" fmla="*/ 2362793 w 4265773"/>
              <a:gd name="connsiteY9" fmla="*/ 452636 h 4325695"/>
              <a:gd name="connsiteX10" fmla="*/ 2325723 w 4265773"/>
              <a:gd name="connsiteY10" fmla="*/ 983977 h 4325695"/>
              <a:gd name="connsiteX11" fmla="*/ 3178338 w 4265773"/>
              <a:gd name="connsiteY11" fmla="*/ 2009587 h 4325695"/>
              <a:gd name="connsiteX12" fmla="*/ 3203052 w 4265773"/>
              <a:gd name="connsiteY12" fmla="*/ 2157869 h 4325695"/>
              <a:gd name="connsiteX13" fmla="*/ 4203951 w 4265773"/>
              <a:gd name="connsiteY13" fmla="*/ 2590355 h 4325695"/>
              <a:gd name="connsiteX14" fmla="*/ 4265733 w 4265773"/>
              <a:gd name="connsiteY14" fmla="*/ 4159663 h 4325695"/>
              <a:gd name="connsiteX15" fmla="*/ 3833247 w 4265773"/>
              <a:gd name="connsiteY15" fmla="*/ 4023739 h 4325695"/>
              <a:gd name="connsiteX16" fmla="*/ 3511971 w 4265773"/>
              <a:gd name="connsiteY16" fmla="*/ 3949598 h 4325695"/>
              <a:gd name="connsiteX17" fmla="*/ 3153626 w 4265773"/>
              <a:gd name="connsiteY17" fmla="*/ 3727177 h 4325695"/>
              <a:gd name="connsiteX18" fmla="*/ 2745852 w 4265773"/>
              <a:gd name="connsiteY18" fmla="*/ 3504755 h 4325695"/>
              <a:gd name="connsiteX19" fmla="*/ 2609928 w 4265773"/>
              <a:gd name="connsiteY19" fmla="*/ 3381187 h 4325695"/>
              <a:gd name="connsiteX20" fmla="*/ 2609928 w 4265773"/>
              <a:gd name="connsiteY20" fmla="*/ 3257620 h 4325695"/>
              <a:gd name="connsiteX21" fmla="*/ 2486360 w 4265773"/>
              <a:gd name="connsiteY21" fmla="*/ 3146409 h 4325695"/>
              <a:gd name="connsiteX22" fmla="*/ 2399863 w 4265773"/>
              <a:gd name="connsiteY22" fmla="*/ 2726279 h 4325695"/>
              <a:gd name="connsiteX23" fmla="*/ 2721138 w 4265773"/>
              <a:gd name="connsiteY23" fmla="*/ 2059014 h 4325695"/>
              <a:gd name="connsiteX24" fmla="*/ 2177441 w 4265773"/>
              <a:gd name="connsiteY24" fmla="*/ 1342322 h 4325695"/>
              <a:gd name="connsiteX25" fmla="*/ 1868522 w 4265773"/>
              <a:gd name="connsiteY25" fmla="*/ 1601813 h 4325695"/>
              <a:gd name="connsiteX26" fmla="*/ 1657720 w 4265773"/>
              <a:gd name="connsiteY26" fmla="*/ 1791161 h 4325695"/>
              <a:gd name="connsiteX27" fmla="*/ 1695528 w 4265773"/>
              <a:gd name="connsiteY27" fmla="*/ 1898376 h 4325695"/>
              <a:gd name="connsiteX28" fmla="*/ 1801625 w 4265773"/>
              <a:gd name="connsiteY28" fmla="*/ 2188637 h 4325695"/>
              <a:gd name="connsiteX29" fmla="*/ 1917947 w 4265773"/>
              <a:gd name="connsiteY29" fmla="*/ 2540924 h 4325695"/>
              <a:gd name="connsiteX30" fmla="*/ 1892048 w 4265773"/>
              <a:gd name="connsiteY30" fmla="*/ 3084500 h 4325695"/>
              <a:gd name="connsiteX31" fmla="*/ 1621385 w 4265773"/>
              <a:gd name="connsiteY31" fmla="*/ 3492394 h 4325695"/>
              <a:gd name="connsiteX32" fmla="*/ 1062150 w 4265773"/>
              <a:gd name="connsiteY32" fmla="*/ 3852166 h 4325695"/>
              <a:gd name="connsiteX33" fmla="*/ 744055 w 4265773"/>
              <a:gd name="connsiteY33" fmla="*/ 4011379 h 4325695"/>
              <a:gd name="connsiteX34" fmla="*/ 330528 w 4265773"/>
              <a:gd name="connsiteY34" fmla="*/ 4177947 h 4325695"/>
              <a:gd name="connsiteX35" fmla="*/ 237428 w 4265773"/>
              <a:gd name="connsiteY35" fmla="*/ 4295584 h 4325695"/>
              <a:gd name="connsiteX36" fmla="*/ 103575 w 4265773"/>
              <a:gd name="connsiteY36" fmla="*/ 4247531 h 4325695"/>
              <a:gd name="connsiteX37" fmla="*/ 2650 w 4265773"/>
              <a:gd name="connsiteY37" fmla="*/ 3405898 h 4325695"/>
              <a:gd name="connsiteX38" fmla="*/ 150932 w 4265773"/>
              <a:gd name="connsiteY38" fmla="*/ 2812772 h 4325695"/>
              <a:gd name="connsiteX39" fmla="*/ 113860 w 4265773"/>
              <a:gd name="connsiteY39" fmla="*/ 2664492 h 4325695"/>
              <a:gd name="connsiteX40" fmla="*/ 373353 w 4265773"/>
              <a:gd name="connsiteY40" fmla="*/ 2232005 h 4325695"/>
              <a:gd name="connsiteX41" fmla="*/ 360996 w 4265773"/>
              <a:gd name="connsiteY41" fmla="*/ 2009584 h 4325695"/>
              <a:gd name="connsiteX42" fmla="*/ 471215 w 4265773"/>
              <a:gd name="connsiteY42" fmla="*/ 1842520 h 4325695"/>
              <a:gd name="connsiteX0" fmla="*/ 471215 w 4366158"/>
              <a:gd name="connsiteY0" fmla="*/ 1842520 h 4325695"/>
              <a:gd name="connsiteX1" fmla="*/ 719344 w 4366158"/>
              <a:gd name="connsiteY1" fmla="*/ 1255824 h 4325695"/>
              <a:gd name="connsiteX2" fmla="*/ 1199784 w 4366158"/>
              <a:gd name="connsiteY2" fmla="*/ 796172 h 4325695"/>
              <a:gd name="connsiteX3" fmla="*/ 1683171 w 4366158"/>
              <a:gd name="connsiteY3" fmla="*/ 798623 h 4325695"/>
              <a:gd name="connsiteX4" fmla="*/ 1646101 w 4366158"/>
              <a:gd name="connsiteY4" fmla="*/ 1428817 h 4325695"/>
              <a:gd name="connsiteX5" fmla="*/ 1955019 w 4366158"/>
              <a:gd name="connsiteY5" fmla="*/ 1194040 h 4325695"/>
              <a:gd name="connsiteX6" fmla="*/ 1967377 w 4366158"/>
              <a:gd name="connsiteY6" fmla="*/ 119003 h 4325695"/>
              <a:gd name="connsiteX7" fmla="*/ 2140371 w 4366158"/>
              <a:gd name="connsiteY7" fmla="*/ 32506 h 4325695"/>
              <a:gd name="connsiteX8" fmla="*/ 2362793 w 4366158"/>
              <a:gd name="connsiteY8" fmla="*/ 44863 h 4325695"/>
              <a:gd name="connsiteX9" fmla="*/ 2362793 w 4366158"/>
              <a:gd name="connsiteY9" fmla="*/ 452636 h 4325695"/>
              <a:gd name="connsiteX10" fmla="*/ 2325723 w 4366158"/>
              <a:gd name="connsiteY10" fmla="*/ 983977 h 4325695"/>
              <a:gd name="connsiteX11" fmla="*/ 3178338 w 4366158"/>
              <a:gd name="connsiteY11" fmla="*/ 2009587 h 4325695"/>
              <a:gd name="connsiteX12" fmla="*/ 3203052 w 4366158"/>
              <a:gd name="connsiteY12" fmla="*/ 2157869 h 4325695"/>
              <a:gd name="connsiteX13" fmla="*/ 4203951 w 4366158"/>
              <a:gd name="connsiteY13" fmla="*/ 2590355 h 4325695"/>
              <a:gd name="connsiteX14" fmla="*/ 4364588 w 4366158"/>
              <a:gd name="connsiteY14" fmla="*/ 3541825 h 4325695"/>
              <a:gd name="connsiteX15" fmla="*/ 4265733 w 4366158"/>
              <a:gd name="connsiteY15" fmla="*/ 4159663 h 4325695"/>
              <a:gd name="connsiteX16" fmla="*/ 3833247 w 4366158"/>
              <a:gd name="connsiteY16" fmla="*/ 4023739 h 4325695"/>
              <a:gd name="connsiteX17" fmla="*/ 3511971 w 4366158"/>
              <a:gd name="connsiteY17" fmla="*/ 3949598 h 4325695"/>
              <a:gd name="connsiteX18" fmla="*/ 3153626 w 4366158"/>
              <a:gd name="connsiteY18" fmla="*/ 3727177 h 4325695"/>
              <a:gd name="connsiteX19" fmla="*/ 2745852 w 4366158"/>
              <a:gd name="connsiteY19" fmla="*/ 3504755 h 4325695"/>
              <a:gd name="connsiteX20" fmla="*/ 2609928 w 4366158"/>
              <a:gd name="connsiteY20" fmla="*/ 3381187 h 4325695"/>
              <a:gd name="connsiteX21" fmla="*/ 2609928 w 4366158"/>
              <a:gd name="connsiteY21" fmla="*/ 3257620 h 4325695"/>
              <a:gd name="connsiteX22" fmla="*/ 2486360 w 4366158"/>
              <a:gd name="connsiteY22" fmla="*/ 3146409 h 4325695"/>
              <a:gd name="connsiteX23" fmla="*/ 2399863 w 4366158"/>
              <a:gd name="connsiteY23" fmla="*/ 2726279 h 4325695"/>
              <a:gd name="connsiteX24" fmla="*/ 2721138 w 4366158"/>
              <a:gd name="connsiteY24" fmla="*/ 2059014 h 4325695"/>
              <a:gd name="connsiteX25" fmla="*/ 2177441 w 4366158"/>
              <a:gd name="connsiteY25" fmla="*/ 1342322 h 4325695"/>
              <a:gd name="connsiteX26" fmla="*/ 1868522 w 4366158"/>
              <a:gd name="connsiteY26" fmla="*/ 1601813 h 4325695"/>
              <a:gd name="connsiteX27" fmla="*/ 1657720 w 4366158"/>
              <a:gd name="connsiteY27" fmla="*/ 1791161 h 4325695"/>
              <a:gd name="connsiteX28" fmla="*/ 1695528 w 4366158"/>
              <a:gd name="connsiteY28" fmla="*/ 1898376 h 4325695"/>
              <a:gd name="connsiteX29" fmla="*/ 1801625 w 4366158"/>
              <a:gd name="connsiteY29" fmla="*/ 2188637 h 4325695"/>
              <a:gd name="connsiteX30" fmla="*/ 1917947 w 4366158"/>
              <a:gd name="connsiteY30" fmla="*/ 2540924 h 4325695"/>
              <a:gd name="connsiteX31" fmla="*/ 1892048 w 4366158"/>
              <a:gd name="connsiteY31" fmla="*/ 3084500 h 4325695"/>
              <a:gd name="connsiteX32" fmla="*/ 1621385 w 4366158"/>
              <a:gd name="connsiteY32" fmla="*/ 3492394 h 4325695"/>
              <a:gd name="connsiteX33" fmla="*/ 1062150 w 4366158"/>
              <a:gd name="connsiteY33" fmla="*/ 3852166 h 4325695"/>
              <a:gd name="connsiteX34" fmla="*/ 744055 w 4366158"/>
              <a:gd name="connsiteY34" fmla="*/ 4011379 h 4325695"/>
              <a:gd name="connsiteX35" fmla="*/ 330528 w 4366158"/>
              <a:gd name="connsiteY35" fmla="*/ 4177947 h 4325695"/>
              <a:gd name="connsiteX36" fmla="*/ 237428 w 4366158"/>
              <a:gd name="connsiteY36" fmla="*/ 4295584 h 4325695"/>
              <a:gd name="connsiteX37" fmla="*/ 103575 w 4366158"/>
              <a:gd name="connsiteY37" fmla="*/ 4247531 h 4325695"/>
              <a:gd name="connsiteX38" fmla="*/ 2650 w 4366158"/>
              <a:gd name="connsiteY38" fmla="*/ 3405898 h 4325695"/>
              <a:gd name="connsiteX39" fmla="*/ 150932 w 4366158"/>
              <a:gd name="connsiteY39" fmla="*/ 2812772 h 4325695"/>
              <a:gd name="connsiteX40" fmla="*/ 113860 w 4366158"/>
              <a:gd name="connsiteY40" fmla="*/ 2664492 h 4325695"/>
              <a:gd name="connsiteX41" fmla="*/ 373353 w 4366158"/>
              <a:gd name="connsiteY41" fmla="*/ 2232005 h 4325695"/>
              <a:gd name="connsiteX42" fmla="*/ 360996 w 4366158"/>
              <a:gd name="connsiteY42" fmla="*/ 2009584 h 4325695"/>
              <a:gd name="connsiteX43" fmla="*/ 471215 w 4366158"/>
              <a:gd name="connsiteY43" fmla="*/ 1842520 h 4325695"/>
              <a:gd name="connsiteX0" fmla="*/ 471215 w 4364712"/>
              <a:gd name="connsiteY0" fmla="*/ 1842520 h 4325695"/>
              <a:gd name="connsiteX1" fmla="*/ 719344 w 4364712"/>
              <a:gd name="connsiteY1" fmla="*/ 1255824 h 4325695"/>
              <a:gd name="connsiteX2" fmla="*/ 1199784 w 4364712"/>
              <a:gd name="connsiteY2" fmla="*/ 796172 h 4325695"/>
              <a:gd name="connsiteX3" fmla="*/ 1683171 w 4364712"/>
              <a:gd name="connsiteY3" fmla="*/ 798623 h 4325695"/>
              <a:gd name="connsiteX4" fmla="*/ 1646101 w 4364712"/>
              <a:gd name="connsiteY4" fmla="*/ 1428817 h 4325695"/>
              <a:gd name="connsiteX5" fmla="*/ 1955019 w 4364712"/>
              <a:gd name="connsiteY5" fmla="*/ 1194040 h 4325695"/>
              <a:gd name="connsiteX6" fmla="*/ 1967377 w 4364712"/>
              <a:gd name="connsiteY6" fmla="*/ 119003 h 4325695"/>
              <a:gd name="connsiteX7" fmla="*/ 2140371 w 4364712"/>
              <a:gd name="connsiteY7" fmla="*/ 32506 h 4325695"/>
              <a:gd name="connsiteX8" fmla="*/ 2362793 w 4364712"/>
              <a:gd name="connsiteY8" fmla="*/ 44863 h 4325695"/>
              <a:gd name="connsiteX9" fmla="*/ 2362793 w 4364712"/>
              <a:gd name="connsiteY9" fmla="*/ 452636 h 4325695"/>
              <a:gd name="connsiteX10" fmla="*/ 2325723 w 4364712"/>
              <a:gd name="connsiteY10" fmla="*/ 983977 h 4325695"/>
              <a:gd name="connsiteX11" fmla="*/ 3178338 w 4364712"/>
              <a:gd name="connsiteY11" fmla="*/ 2009587 h 4325695"/>
              <a:gd name="connsiteX12" fmla="*/ 3203052 w 4364712"/>
              <a:gd name="connsiteY12" fmla="*/ 2157869 h 4325695"/>
              <a:gd name="connsiteX13" fmla="*/ 4203951 w 4364712"/>
              <a:gd name="connsiteY13" fmla="*/ 2590355 h 4325695"/>
              <a:gd name="connsiteX14" fmla="*/ 4117452 w 4364712"/>
              <a:gd name="connsiteY14" fmla="*/ 2775706 h 4325695"/>
              <a:gd name="connsiteX15" fmla="*/ 4364588 w 4364712"/>
              <a:gd name="connsiteY15" fmla="*/ 3541825 h 4325695"/>
              <a:gd name="connsiteX16" fmla="*/ 4265733 w 4364712"/>
              <a:gd name="connsiteY16" fmla="*/ 4159663 h 4325695"/>
              <a:gd name="connsiteX17" fmla="*/ 3833247 w 4364712"/>
              <a:gd name="connsiteY17" fmla="*/ 4023739 h 4325695"/>
              <a:gd name="connsiteX18" fmla="*/ 3511971 w 4364712"/>
              <a:gd name="connsiteY18" fmla="*/ 3949598 h 4325695"/>
              <a:gd name="connsiteX19" fmla="*/ 3153626 w 4364712"/>
              <a:gd name="connsiteY19" fmla="*/ 3727177 h 4325695"/>
              <a:gd name="connsiteX20" fmla="*/ 2745852 w 4364712"/>
              <a:gd name="connsiteY20" fmla="*/ 3504755 h 4325695"/>
              <a:gd name="connsiteX21" fmla="*/ 2609928 w 4364712"/>
              <a:gd name="connsiteY21" fmla="*/ 3381187 h 4325695"/>
              <a:gd name="connsiteX22" fmla="*/ 2609928 w 4364712"/>
              <a:gd name="connsiteY22" fmla="*/ 3257620 h 4325695"/>
              <a:gd name="connsiteX23" fmla="*/ 2486360 w 4364712"/>
              <a:gd name="connsiteY23" fmla="*/ 3146409 h 4325695"/>
              <a:gd name="connsiteX24" fmla="*/ 2399863 w 4364712"/>
              <a:gd name="connsiteY24" fmla="*/ 2726279 h 4325695"/>
              <a:gd name="connsiteX25" fmla="*/ 2721138 w 4364712"/>
              <a:gd name="connsiteY25" fmla="*/ 2059014 h 4325695"/>
              <a:gd name="connsiteX26" fmla="*/ 2177441 w 4364712"/>
              <a:gd name="connsiteY26" fmla="*/ 1342322 h 4325695"/>
              <a:gd name="connsiteX27" fmla="*/ 1868522 w 4364712"/>
              <a:gd name="connsiteY27" fmla="*/ 1601813 h 4325695"/>
              <a:gd name="connsiteX28" fmla="*/ 1657720 w 4364712"/>
              <a:gd name="connsiteY28" fmla="*/ 1791161 h 4325695"/>
              <a:gd name="connsiteX29" fmla="*/ 1695528 w 4364712"/>
              <a:gd name="connsiteY29" fmla="*/ 1898376 h 4325695"/>
              <a:gd name="connsiteX30" fmla="*/ 1801625 w 4364712"/>
              <a:gd name="connsiteY30" fmla="*/ 2188637 h 4325695"/>
              <a:gd name="connsiteX31" fmla="*/ 1917947 w 4364712"/>
              <a:gd name="connsiteY31" fmla="*/ 2540924 h 4325695"/>
              <a:gd name="connsiteX32" fmla="*/ 1892048 w 4364712"/>
              <a:gd name="connsiteY32" fmla="*/ 3084500 h 4325695"/>
              <a:gd name="connsiteX33" fmla="*/ 1621385 w 4364712"/>
              <a:gd name="connsiteY33" fmla="*/ 3492394 h 4325695"/>
              <a:gd name="connsiteX34" fmla="*/ 1062150 w 4364712"/>
              <a:gd name="connsiteY34" fmla="*/ 3852166 h 4325695"/>
              <a:gd name="connsiteX35" fmla="*/ 744055 w 4364712"/>
              <a:gd name="connsiteY35" fmla="*/ 4011379 h 4325695"/>
              <a:gd name="connsiteX36" fmla="*/ 330528 w 4364712"/>
              <a:gd name="connsiteY36" fmla="*/ 4177947 h 4325695"/>
              <a:gd name="connsiteX37" fmla="*/ 237428 w 4364712"/>
              <a:gd name="connsiteY37" fmla="*/ 4295584 h 4325695"/>
              <a:gd name="connsiteX38" fmla="*/ 103575 w 4364712"/>
              <a:gd name="connsiteY38" fmla="*/ 4247531 h 4325695"/>
              <a:gd name="connsiteX39" fmla="*/ 2650 w 4364712"/>
              <a:gd name="connsiteY39" fmla="*/ 3405898 h 4325695"/>
              <a:gd name="connsiteX40" fmla="*/ 150932 w 4364712"/>
              <a:gd name="connsiteY40" fmla="*/ 2812772 h 4325695"/>
              <a:gd name="connsiteX41" fmla="*/ 113860 w 4364712"/>
              <a:gd name="connsiteY41" fmla="*/ 2664492 h 4325695"/>
              <a:gd name="connsiteX42" fmla="*/ 373353 w 4364712"/>
              <a:gd name="connsiteY42" fmla="*/ 2232005 h 4325695"/>
              <a:gd name="connsiteX43" fmla="*/ 360996 w 4364712"/>
              <a:gd name="connsiteY43" fmla="*/ 2009584 h 4325695"/>
              <a:gd name="connsiteX44" fmla="*/ 471215 w 4364712"/>
              <a:gd name="connsiteY44" fmla="*/ 1842520 h 4325695"/>
              <a:gd name="connsiteX0" fmla="*/ 471215 w 4364712"/>
              <a:gd name="connsiteY0" fmla="*/ 1842520 h 4325695"/>
              <a:gd name="connsiteX1" fmla="*/ 719344 w 4364712"/>
              <a:gd name="connsiteY1" fmla="*/ 1255824 h 4325695"/>
              <a:gd name="connsiteX2" fmla="*/ 1199784 w 4364712"/>
              <a:gd name="connsiteY2" fmla="*/ 796172 h 4325695"/>
              <a:gd name="connsiteX3" fmla="*/ 1683171 w 4364712"/>
              <a:gd name="connsiteY3" fmla="*/ 798623 h 4325695"/>
              <a:gd name="connsiteX4" fmla="*/ 1646101 w 4364712"/>
              <a:gd name="connsiteY4" fmla="*/ 1428817 h 4325695"/>
              <a:gd name="connsiteX5" fmla="*/ 1955019 w 4364712"/>
              <a:gd name="connsiteY5" fmla="*/ 1194040 h 4325695"/>
              <a:gd name="connsiteX6" fmla="*/ 1967377 w 4364712"/>
              <a:gd name="connsiteY6" fmla="*/ 119003 h 4325695"/>
              <a:gd name="connsiteX7" fmla="*/ 2140371 w 4364712"/>
              <a:gd name="connsiteY7" fmla="*/ 32506 h 4325695"/>
              <a:gd name="connsiteX8" fmla="*/ 2362793 w 4364712"/>
              <a:gd name="connsiteY8" fmla="*/ 44863 h 4325695"/>
              <a:gd name="connsiteX9" fmla="*/ 2362793 w 4364712"/>
              <a:gd name="connsiteY9" fmla="*/ 452636 h 4325695"/>
              <a:gd name="connsiteX10" fmla="*/ 2325723 w 4364712"/>
              <a:gd name="connsiteY10" fmla="*/ 983977 h 4325695"/>
              <a:gd name="connsiteX11" fmla="*/ 3178338 w 4364712"/>
              <a:gd name="connsiteY11" fmla="*/ 2009587 h 4325695"/>
              <a:gd name="connsiteX12" fmla="*/ 3203052 w 4364712"/>
              <a:gd name="connsiteY12" fmla="*/ 2157869 h 4325695"/>
              <a:gd name="connsiteX13" fmla="*/ 4030957 w 4364712"/>
              <a:gd name="connsiteY13" fmla="*/ 2367933 h 4325695"/>
              <a:gd name="connsiteX14" fmla="*/ 4117452 w 4364712"/>
              <a:gd name="connsiteY14" fmla="*/ 2775706 h 4325695"/>
              <a:gd name="connsiteX15" fmla="*/ 4364588 w 4364712"/>
              <a:gd name="connsiteY15" fmla="*/ 3541825 h 4325695"/>
              <a:gd name="connsiteX16" fmla="*/ 4265733 w 4364712"/>
              <a:gd name="connsiteY16" fmla="*/ 4159663 h 4325695"/>
              <a:gd name="connsiteX17" fmla="*/ 3833247 w 4364712"/>
              <a:gd name="connsiteY17" fmla="*/ 4023739 h 4325695"/>
              <a:gd name="connsiteX18" fmla="*/ 3511971 w 4364712"/>
              <a:gd name="connsiteY18" fmla="*/ 3949598 h 4325695"/>
              <a:gd name="connsiteX19" fmla="*/ 3153626 w 4364712"/>
              <a:gd name="connsiteY19" fmla="*/ 3727177 h 4325695"/>
              <a:gd name="connsiteX20" fmla="*/ 2745852 w 4364712"/>
              <a:gd name="connsiteY20" fmla="*/ 3504755 h 4325695"/>
              <a:gd name="connsiteX21" fmla="*/ 2609928 w 4364712"/>
              <a:gd name="connsiteY21" fmla="*/ 3381187 h 4325695"/>
              <a:gd name="connsiteX22" fmla="*/ 2609928 w 4364712"/>
              <a:gd name="connsiteY22" fmla="*/ 3257620 h 4325695"/>
              <a:gd name="connsiteX23" fmla="*/ 2486360 w 4364712"/>
              <a:gd name="connsiteY23" fmla="*/ 3146409 h 4325695"/>
              <a:gd name="connsiteX24" fmla="*/ 2399863 w 4364712"/>
              <a:gd name="connsiteY24" fmla="*/ 2726279 h 4325695"/>
              <a:gd name="connsiteX25" fmla="*/ 2721138 w 4364712"/>
              <a:gd name="connsiteY25" fmla="*/ 2059014 h 4325695"/>
              <a:gd name="connsiteX26" fmla="*/ 2177441 w 4364712"/>
              <a:gd name="connsiteY26" fmla="*/ 1342322 h 4325695"/>
              <a:gd name="connsiteX27" fmla="*/ 1868522 w 4364712"/>
              <a:gd name="connsiteY27" fmla="*/ 1601813 h 4325695"/>
              <a:gd name="connsiteX28" fmla="*/ 1657720 w 4364712"/>
              <a:gd name="connsiteY28" fmla="*/ 1791161 h 4325695"/>
              <a:gd name="connsiteX29" fmla="*/ 1695528 w 4364712"/>
              <a:gd name="connsiteY29" fmla="*/ 1898376 h 4325695"/>
              <a:gd name="connsiteX30" fmla="*/ 1801625 w 4364712"/>
              <a:gd name="connsiteY30" fmla="*/ 2188637 h 4325695"/>
              <a:gd name="connsiteX31" fmla="*/ 1917947 w 4364712"/>
              <a:gd name="connsiteY31" fmla="*/ 2540924 h 4325695"/>
              <a:gd name="connsiteX32" fmla="*/ 1892048 w 4364712"/>
              <a:gd name="connsiteY32" fmla="*/ 3084500 h 4325695"/>
              <a:gd name="connsiteX33" fmla="*/ 1621385 w 4364712"/>
              <a:gd name="connsiteY33" fmla="*/ 3492394 h 4325695"/>
              <a:gd name="connsiteX34" fmla="*/ 1062150 w 4364712"/>
              <a:gd name="connsiteY34" fmla="*/ 3852166 h 4325695"/>
              <a:gd name="connsiteX35" fmla="*/ 744055 w 4364712"/>
              <a:gd name="connsiteY35" fmla="*/ 4011379 h 4325695"/>
              <a:gd name="connsiteX36" fmla="*/ 330528 w 4364712"/>
              <a:gd name="connsiteY36" fmla="*/ 4177947 h 4325695"/>
              <a:gd name="connsiteX37" fmla="*/ 237428 w 4364712"/>
              <a:gd name="connsiteY37" fmla="*/ 4295584 h 4325695"/>
              <a:gd name="connsiteX38" fmla="*/ 103575 w 4364712"/>
              <a:gd name="connsiteY38" fmla="*/ 4247531 h 4325695"/>
              <a:gd name="connsiteX39" fmla="*/ 2650 w 4364712"/>
              <a:gd name="connsiteY39" fmla="*/ 3405898 h 4325695"/>
              <a:gd name="connsiteX40" fmla="*/ 150932 w 4364712"/>
              <a:gd name="connsiteY40" fmla="*/ 2812772 h 4325695"/>
              <a:gd name="connsiteX41" fmla="*/ 113860 w 4364712"/>
              <a:gd name="connsiteY41" fmla="*/ 2664492 h 4325695"/>
              <a:gd name="connsiteX42" fmla="*/ 373353 w 4364712"/>
              <a:gd name="connsiteY42" fmla="*/ 2232005 h 4325695"/>
              <a:gd name="connsiteX43" fmla="*/ 360996 w 4364712"/>
              <a:gd name="connsiteY43" fmla="*/ 2009584 h 4325695"/>
              <a:gd name="connsiteX44" fmla="*/ 471215 w 4364712"/>
              <a:gd name="connsiteY44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3178338 w 4364735"/>
              <a:gd name="connsiteY11" fmla="*/ 2009587 h 4325695"/>
              <a:gd name="connsiteX12" fmla="*/ 3203052 w 4364735"/>
              <a:gd name="connsiteY12" fmla="*/ 2157869 h 4325695"/>
              <a:gd name="connsiteX13" fmla="*/ 4030957 w 4364735"/>
              <a:gd name="connsiteY13" fmla="*/ 2367933 h 4325695"/>
              <a:gd name="connsiteX14" fmla="*/ 4154522 w 4364735"/>
              <a:gd name="connsiteY14" fmla="*/ 2788063 h 4325695"/>
              <a:gd name="connsiteX15" fmla="*/ 4364588 w 4364735"/>
              <a:gd name="connsiteY15" fmla="*/ 3541825 h 4325695"/>
              <a:gd name="connsiteX16" fmla="*/ 4265733 w 4364735"/>
              <a:gd name="connsiteY16" fmla="*/ 4159663 h 4325695"/>
              <a:gd name="connsiteX17" fmla="*/ 3833247 w 4364735"/>
              <a:gd name="connsiteY17" fmla="*/ 4023739 h 4325695"/>
              <a:gd name="connsiteX18" fmla="*/ 3511971 w 4364735"/>
              <a:gd name="connsiteY18" fmla="*/ 3949598 h 4325695"/>
              <a:gd name="connsiteX19" fmla="*/ 3153626 w 4364735"/>
              <a:gd name="connsiteY19" fmla="*/ 3727177 h 4325695"/>
              <a:gd name="connsiteX20" fmla="*/ 2745852 w 4364735"/>
              <a:gd name="connsiteY20" fmla="*/ 3504755 h 4325695"/>
              <a:gd name="connsiteX21" fmla="*/ 2609928 w 4364735"/>
              <a:gd name="connsiteY21" fmla="*/ 3381187 h 4325695"/>
              <a:gd name="connsiteX22" fmla="*/ 2609928 w 4364735"/>
              <a:gd name="connsiteY22" fmla="*/ 3257620 h 4325695"/>
              <a:gd name="connsiteX23" fmla="*/ 2486360 w 4364735"/>
              <a:gd name="connsiteY23" fmla="*/ 3146409 h 4325695"/>
              <a:gd name="connsiteX24" fmla="*/ 2399863 w 4364735"/>
              <a:gd name="connsiteY24" fmla="*/ 2726279 h 4325695"/>
              <a:gd name="connsiteX25" fmla="*/ 2721138 w 4364735"/>
              <a:gd name="connsiteY25" fmla="*/ 2059014 h 4325695"/>
              <a:gd name="connsiteX26" fmla="*/ 2177441 w 4364735"/>
              <a:gd name="connsiteY26" fmla="*/ 1342322 h 4325695"/>
              <a:gd name="connsiteX27" fmla="*/ 1868522 w 4364735"/>
              <a:gd name="connsiteY27" fmla="*/ 1601813 h 4325695"/>
              <a:gd name="connsiteX28" fmla="*/ 1657720 w 4364735"/>
              <a:gd name="connsiteY28" fmla="*/ 1791161 h 4325695"/>
              <a:gd name="connsiteX29" fmla="*/ 1695528 w 4364735"/>
              <a:gd name="connsiteY29" fmla="*/ 1898376 h 4325695"/>
              <a:gd name="connsiteX30" fmla="*/ 1801625 w 4364735"/>
              <a:gd name="connsiteY30" fmla="*/ 2188637 h 4325695"/>
              <a:gd name="connsiteX31" fmla="*/ 1917947 w 4364735"/>
              <a:gd name="connsiteY31" fmla="*/ 2540924 h 4325695"/>
              <a:gd name="connsiteX32" fmla="*/ 1892048 w 4364735"/>
              <a:gd name="connsiteY32" fmla="*/ 3084500 h 4325695"/>
              <a:gd name="connsiteX33" fmla="*/ 1621385 w 4364735"/>
              <a:gd name="connsiteY33" fmla="*/ 3492394 h 4325695"/>
              <a:gd name="connsiteX34" fmla="*/ 1062150 w 4364735"/>
              <a:gd name="connsiteY34" fmla="*/ 3852166 h 4325695"/>
              <a:gd name="connsiteX35" fmla="*/ 744055 w 4364735"/>
              <a:gd name="connsiteY35" fmla="*/ 4011379 h 4325695"/>
              <a:gd name="connsiteX36" fmla="*/ 330528 w 4364735"/>
              <a:gd name="connsiteY36" fmla="*/ 4177947 h 4325695"/>
              <a:gd name="connsiteX37" fmla="*/ 237428 w 4364735"/>
              <a:gd name="connsiteY37" fmla="*/ 4295584 h 4325695"/>
              <a:gd name="connsiteX38" fmla="*/ 103575 w 4364735"/>
              <a:gd name="connsiteY38" fmla="*/ 4247531 h 4325695"/>
              <a:gd name="connsiteX39" fmla="*/ 2650 w 4364735"/>
              <a:gd name="connsiteY39" fmla="*/ 3405898 h 4325695"/>
              <a:gd name="connsiteX40" fmla="*/ 150932 w 4364735"/>
              <a:gd name="connsiteY40" fmla="*/ 2812772 h 4325695"/>
              <a:gd name="connsiteX41" fmla="*/ 113860 w 4364735"/>
              <a:gd name="connsiteY41" fmla="*/ 2664492 h 4325695"/>
              <a:gd name="connsiteX42" fmla="*/ 373353 w 4364735"/>
              <a:gd name="connsiteY42" fmla="*/ 2232005 h 4325695"/>
              <a:gd name="connsiteX43" fmla="*/ 360996 w 4364735"/>
              <a:gd name="connsiteY43" fmla="*/ 2009584 h 4325695"/>
              <a:gd name="connsiteX44" fmla="*/ 471215 w 4364735"/>
              <a:gd name="connsiteY44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3178338 w 4364735"/>
              <a:gd name="connsiteY11" fmla="*/ 2009587 h 4325695"/>
              <a:gd name="connsiteX12" fmla="*/ 3203052 w 4364735"/>
              <a:gd name="connsiteY12" fmla="*/ 2157869 h 4325695"/>
              <a:gd name="connsiteX13" fmla="*/ 3932101 w 4364735"/>
              <a:gd name="connsiteY13" fmla="*/ 1898377 h 4325695"/>
              <a:gd name="connsiteX14" fmla="*/ 4030957 w 4364735"/>
              <a:gd name="connsiteY14" fmla="*/ 2367933 h 4325695"/>
              <a:gd name="connsiteX15" fmla="*/ 4154522 w 4364735"/>
              <a:gd name="connsiteY15" fmla="*/ 2788063 h 4325695"/>
              <a:gd name="connsiteX16" fmla="*/ 4364588 w 4364735"/>
              <a:gd name="connsiteY16" fmla="*/ 3541825 h 4325695"/>
              <a:gd name="connsiteX17" fmla="*/ 4265733 w 4364735"/>
              <a:gd name="connsiteY17" fmla="*/ 4159663 h 4325695"/>
              <a:gd name="connsiteX18" fmla="*/ 3833247 w 4364735"/>
              <a:gd name="connsiteY18" fmla="*/ 4023739 h 4325695"/>
              <a:gd name="connsiteX19" fmla="*/ 3511971 w 4364735"/>
              <a:gd name="connsiteY19" fmla="*/ 3949598 h 4325695"/>
              <a:gd name="connsiteX20" fmla="*/ 3153626 w 4364735"/>
              <a:gd name="connsiteY20" fmla="*/ 3727177 h 4325695"/>
              <a:gd name="connsiteX21" fmla="*/ 2745852 w 4364735"/>
              <a:gd name="connsiteY21" fmla="*/ 3504755 h 4325695"/>
              <a:gd name="connsiteX22" fmla="*/ 2609928 w 4364735"/>
              <a:gd name="connsiteY22" fmla="*/ 3381187 h 4325695"/>
              <a:gd name="connsiteX23" fmla="*/ 2609928 w 4364735"/>
              <a:gd name="connsiteY23" fmla="*/ 3257620 h 4325695"/>
              <a:gd name="connsiteX24" fmla="*/ 2486360 w 4364735"/>
              <a:gd name="connsiteY24" fmla="*/ 3146409 h 4325695"/>
              <a:gd name="connsiteX25" fmla="*/ 2399863 w 4364735"/>
              <a:gd name="connsiteY25" fmla="*/ 2726279 h 4325695"/>
              <a:gd name="connsiteX26" fmla="*/ 2721138 w 4364735"/>
              <a:gd name="connsiteY26" fmla="*/ 2059014 h 4325695"/>
              <a:gd name="connsiteX27" fmla="*/ 2177441 w 4364735"/>
              <a:gd name="connsiteY27" fmla="*/ 1342322 h 4325695"/>
              <a:gd name="connsiteX28" fmla="*/ 1868522 w 4364735"/>
              <a:gd name="connsiteY28" fmla="*/ 1601813 h 4325695"/>
              <a:gd name="connsiteX29" fmla="*/ 1657720 w 4364735"/>
              <a:gd name="connsiteY29" fmla="*/ 1791161 h 4325695"/>
              <a:gd name="connsiteX30" fmla="*/ 1695528 w 4364735"/>
              <a:gd name="connsiteY30" fmla="*/ 1898376 h 4325695"/>
              <a:gd name="connsiteX31" fmla="*/ 1801625 w 4364735"/>
              <a:gd name="connsiteY31" fmla="*/ 2188637 h 4325695"/>
              <a:gd name="connsiteX32" fmla="*/ 1917947 w 4364735"/>
              <a:gd name="connsiteY32" fmla="*/ 2540924 h 4325695"/>
              <a:gd name="connsiteX33" fmla="*/ 1892048 w 4364735"/>
              <a:gd name="connsiteY33" fmla="*/ 3084500 h 4325695"/>
              <a:gd name="connsiteX34" fmla="*/ 1621385 w 4364735"/>
              <a:gd name="connsiteY34" fmla="*/ 3492394 h 4325695"/>
              <a:gd name="connsiteX35" fmla="*/ 1062150 w 4364735"/>
              <a:gd name="connsiteY35" fmla="*/ 3852166 h 4325695"/>
              <a:gd name="connsiteX36" fmla="*/ 744055 w 4364735"/>
              <a:gd name="connsiteY36" fmla="*/ 4011379 h 4325695"/>
              <a:gd name="connsiteX37" fmla="*/ 330528 w 4364735"/>
              <a:gd name="connsiteY37" fmla="*/ 4177947 h 4325695"/>
              <a:gd name="connsiteX38" fmla="*/ 237428 w 4364735"/>
              <a:gd name="connsiteY38" fmla="*/ 4295584 h 4325695"/>
              <a:gd name="connsiteX39" fmla="*/ 103575 w 4364735"/>
              <a:gd name="connsiteY39" fmla="*/ 4247531 h 4325695"/>
              <a:gd name="connsiteX40" fmla="*/ 2650 w 4364735"/>
              <a:gd name="connsiteY40" fmla="*/ 3405898 h 4325695"/>
              <a:gd name="connsiteX41" fmla="*/ 150932 w 4364735"/>
              <a:gd name="connsiteY41" fmla="*/ 2812772 h 4325695"/>
              <a:gd name="connsiteX42" fmla="*/ 113860 w 4364735"/>
              <a:gd name="connsiteY42" fmla="*/ 2664492 h 4325695"/>
              <a:gd name="connsiteX43" fmla="*/ 373353 w 4364735"/>
              <a:gd name="connsiteY43" fmla="*/ 2232005 h 4325695"/>
              <a:gd name="connsiteX44" fmla="*/ 360996 w 4364735"/>
              <a:gd name="connsiteY44" fmla="*/ 2009584 h 4325695"/>
              <a:gd name="connsiteX45" fmla="*/ 471215 w 4364735"/>
              <a:gd name="connsiteY45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3178338 w 4364735"/>
              <a:gd name="connsiteY11" fmla="*/ 2009587 h 4325695"/>
              <a:gd name="connsiteX12" fmla="*/ 3203052 w 4364735"/>
              <a:gd name="connsiteY12" fmla="*/ 2157869 h 4325695"/>
              <a:gd name="connsiteX13" fmla="*/ 3660252 w 4364735"/>
              <a:gd name="connsiteY13" fmla="*/ 1367036 h 4325695"/>
              <a:gd name="connsiteX14" fmla="*/ 3932101 w 4364735"/>
              <a:gd name="connsiteY14" fmla="*/ 1898377 h 4325695"/>
              <a:gd name="connsiteX15" fmla="*/ 4030957 w 4364735"/>
              <a:gd name="connsiteY15" fmla="*/ 2367933 h 4325695"/>
              <a:gd name="connsiteX16" fmla="*/ 4154522 w 4364735"/>
              <a:gd name="connsiteY16" fmla="*/ 2788063 h 4325695"/>
              <a:gd name="connsiteX17" fmla="*/ 4364588 w 4364735"/>
              <a:gd name="connsiteY17" fmla="*/ 3541825 h 4325695"/>
              <a:gd name="connsiteX18" fmla="*/ 4265733 w 4364735"/>
              <a:gd name="connsiteY18" fmla="*/ 4159663 h 4325695"/>
              <a:gd name="connsiteX19" fmla="*/ 3833247 w 4364735"/>
              <a:gd name="connsiteY19" fmla="*/ 4023739 h 4325695"/>
              <a:gd name="connsiteX20" fmla="*/ 3511971 w 4364735"/>
              <a:gd name="connsiteY20" fmla="*/ 3949598 h 4325695"/>
              <a:gd name="connsiteX21" fmla="*/ 3153626 w 4364735"/>
              <a:gd name="connsiteY21" fmla="*/ 3727177 h 4325695"/>
              <a:gd name="connsiteX22" fmla="*/ 2745852 w 4364735"/>
              <a:gd name="connsiteY22" fmla="*/ 3504755 h 4325695"/>
              <a:gd name="connsiteX23" fmla="*/ 2609928 w 4364735"/>
              <a:gd name="connsiteY23" fmla="*/ 3381187 h 4325695"/>
              <a:gd name="connsiteX24" fmla="*/ 2609928 w 4364735"/>
              <a:gd name="connsiteY24" fmla="*/ 3257620 h 4325695"/>
              <a:gd name="connsiteX25" fmla="*/ 2486360 w 4364735"/>
              <a:gd name="connsiteY25" fmla="*/ 3146409 h 4325695"/>
              <a:gd name="connsiteX26" fmla="*/ 2399863 w 4364735"/>
              <a:gd name="connsiteY26" fmla="*/ 2726279 h 4325695"/>
              <a:gd name="connsiteX27" fmla="*/ 2721138 w 4364735"/>
              <a:gd name="connsiteY27" fmla="*/ 2059014 h 4325695"/>
              <a:gd name="connsiteX28" fmla="*/ 2177441 w 4364735"/>
              <a:gd name="connsiteY28" fmla="*/ 1342322 h 4325695"/>
              <a:gd name="connsiteX29" fmla="*/ 1868522 w 4364735"/>
              <a:gd name="connsiteY29" fmla="*/ 1601813 h 4325695"/>
              <a:gd name="connsiteX30" fmla="*/ 1657720 w 4364735"/>
              <a:gd name="connsiteY30" fmla="*/ 1791161 h 4325695"/>
              <a:gd name="connsiteX31" fmla="*/ 1695528 w 4364735"/>
              <a:gd name="connsiteY31" fmla="*/ 1898376 h 4325695"/>
              <a:gd name="connsiteX32" fmla="*/ 1801625 w 4364735"/>
              <a:gd name="connsiteY32" fmla="*/ 2188637 h 4325695"/>
              <a:gd name="connsiteX33" fmla="*/ 1917947 w 4364735"/>
              <a:gd name="connsiteY33" fmla="*/ 2540924 h 4325695"/>
              <a:gd name="connsiteX34" fmla="*/ 1892048 w 4364735"/>
              <a:gd name="connsiteY34" fmla="*/ 3084500 h 4325695"/>
              <a:gd name="connsiteX35" fmla="*/ 1621385 w 4364735"/>
              <a:gd name="connsiteY35" fmla="*/ 3492394 h 4325695"/>
              <a:gd name="connsiteX36" fmla="*/ 1062150 w 4364735"/>
              <a:gd name="connsiteY36" fmla="*/ 3852166 h 4325695"/>
              <a:gd name="connsiteX37" fmla="*/ 744055 w 4364735"/>
              <a:gd name="connsiteY37" fmla="*/ 4011379 h 4325695"/>
              <a:gd name="connsiteX38" fmla="*/ 330528 w 4364735"/>
              <a:gd name="connsiteY38" fmla="*/ 4177947 h 4325695"/>
              <a:gd name="connsiteX39" fmla="*/ 237428 w 4364735"/>
              <a:gd name="connsiteY39" fmla="*/ 4295584 h 4325695"/>
              <a:gd name="connsiteX40" fmla="*/ 103575 w 4364735"/>
              <a:gd name="connsiteY40" fmla="*/ 4247531 h 4325695"/>
              <a:gd name="connsiteX41" fmla="*/ 2650 w 4364735"/>
              <a:gd name="connsiteY41" fmla="*/ 3405898 h 4325695"/>
              <a:gd name="connsiteX42" fmla="*/ 150932 w 4364735"/>
              <a:gd name="connsiteY42" fmla="*/ 2812772 h 4325695"/>
              <a:gd name="connsiteX43" fmla="*/ 113860 w 4364735"/>
              <a:gd name="connsiteY43" fmla="*/ 2664492 h 4325695"/>
              <a:gd name="connsiteX44" fmla="*/ 373353 w 4364735"/>
              <a:gd name="connsiteY44" fmla="*/ 2232005 h 4325695"/>
              <a:gd name="connsiteX45" fmla="*/ 360996 w 4364735"/>
              <a:gd name="connsiteY45" fmla="*/ 2009584 h 4325695"/>
              <a:gd name="connsiteX46" fmla="*/ 471215 w 4364735"/>
              <a:gd name="connsiteY46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3178338 w 4364735"/>
              <a:gd name="connsiteY11" fmla="*/ 2009587 h 4325695"/>
              <a:gd name="connsiteX12" fmla="*/ 3203052 w 4364735"/>
              <a:gd name="connsiteY12" fmla="*/ 2157869 h 4325695"/>
              <a:gd name="connsiteX13" fmla="*/ 3301906 w 4364735"/>
              <a:gd name="connsiteY13" fmla="*/ 835696 h 4325695"/>
              <a:gd name="connsiteX14" fmla="*/ 3660252 w 4364735"/>
              <a:gd name="connsiteY14" fmla="*/ 1367036 h 4325695"/>
              <a:gd name="connsiteX15" fmla="*/ 3932101 w 4364735"/>
              <a:gd name="connsiteY15" fmla="*/ 1898377 h 4325695"/>
              <a:gd name="connsiteX16" fmla="*/ 4030957 w 4364735"/>
              <a:gd name="connsiteY16" fmla="*/ 2367933 h 4325695"/>
              <a:gd name="connsiteX17" fmla="*/ 4154522 w 4364735"/>
              <a:gd name="connsiteY17" fmla="*/ 2788063 h 4325695"/>
              <a:gd name="connsiteX18" fmla="*/ 4364588 w 4364735"/>
              <a:gd name="connsiteY18" fmla="*/ 3541825 h 4325695"/>
              <a:gd name="connsiteX19" fmla="*/ 4265733 w 4364735"/>
              <a:gd name="connsiteY19" fmla="*/ 4159663 h 4325695"/>
              <a:gd name="connsiteX20" fmla="*/ 3833247 w 4364735"/>
              <a:gd name="connsiteY20" fmla="*/ 4023739 h 4325695"/>
              <a:gd name="connsiteX21" fmla="*/ 3511971 w 4364735"/>
              <a:gd name="connsiteY21" fmla="*/ 3949598 h 4325695"/>
              <a:gd name="connsiteX22" fmla="*/ 3153626 w 4364735"/>
              <a:gd name="connsiteY22" fmla="*/ 3727177 h 4325695"/>
              <a:gd name="connsiteX23" fmla="*/ 2745852 w 4364735"/>
              <a:gd name="connsiteY23" fmla="*/ 3504755 h 4325695"/>
              <a:gd name="connsiteX24" fmla="*/ 2609928 w 4364735"/>
              <a:gd name="connsiteY24" fmla="*/ 3381187 h 4325695"/>
              <a:gd name="connsiteX25" fmla="*/ 2609928 w 4364735"/>
              <a:gd name="connsiteY25" fmla="*/ 3257620 h 4325695"/>
              <a:gd name="connsiteX26" fmla="*/ 2486360 w 4364735"/>
              <a:gd name="connsiteY26" fmla="*/ 3146409 h 4325695"/>
              <a:gd name="connsiteX27" fmla="*/ 2399863 w 4364735"/>
              <a:gd name="connsiteY27" fmla="*/ 2726279 h 4325695"/>
              <a:gd name="connsiteX28" fmla="*/ 2721138 w 4364735"/>
              <a:gd name="connsiteY28" fmla="*/ 2059014 h 4325695"/>
              <a:gd name="connsiteX29" fmla="*/ 2177441 w 4364735"/>
              <a:gd name="connsiteY29" fmla="*/ 1342322 h 4325695"/>
              <a:gd name="connsiteX30" fmla="*/ 1868522 w 4364735"/>
              <a:gd name="connsiteY30" fmla="*/ 1601813 h 4325695"/>
              <a:gd name="connsiteX31" fmla="*/ 1657720 w 4364735"/>
              <a:gd name="connsiteY31" fmla="*/ 1791161 h 4325695"/>
              <a:gd name="connsiteX32" fmla="*/ 1695528 w 4364735"/>
              <a:gd name="connsiteY32" fmla="*/ 1898376 h 4325695"/>
              <a:gd name="connsiteX33" fmla="*/ 1801625 w 4364735"/>
              <a:gd name="connsiteY33" fmla="*/ 2188637 h 4325695"/>
              <a:gd name="connsiteX34" fmla="*/ 1917947 w 4364735"/>
              <a:gd name="connsiteY34" fmla="*/ 2540924 h 4325695"/>
              <a:gd name="connsiteX35" fmla="*/ 1892048 w 4364735"/>
              <a:gd name="connsiteY35" fmla="*/ 3084500 h 4325695"/>
              <a:gd name="connsiteX36" fmla="*/ 1621385 w 4364735"/>
              <a:gd name="connsiteY36" fmla="*/ 3492394 h 4325695"/>
              <a:gd name="connsiteX37" fmla="*/ 1062150 w 4364735"/>
              <a:gd name="connsiteY37" fmla="*/ 3852166 h 4325695"/>
              <a:gd name="connsiteX38" fmla="*/ 744055 w 4364735"/>
              <a:gd name="connsiteY38" fmla="*/ 4011379 h 4325695"/>
              <a:gd name="connsiteX39" fmla="*/ 330528 w 4364735"/>
              <a:gd name="connsiteY39" fmla="*/ 4177947 h 4325695"/>
              <a:gd name="connsiteX40" fmla="*/ 237428 w 4364735"/>
              <a:gd name="connsiteY40" fmla="*/ 4295584 h 4325695"/>
              <a:gd name="connsiteX41" fmla="*/ 103575 w 4364735"/>
              <a:gd name="connsiteY41" fmla="*/ 4247531 h 4325695"/>
              <a:gd name="connsiteX42" fmla="*/ 2650 w 4364735"/>
              <a:gd name="connsiteY42" fmla="*/ 3405898 h 4325695"/>
              <a:gd name="connsiteX43" fmla="*/ 150932 w 4364735"/>
              <a:gd name="connsiteY43" fmla="*/ 2812772 h 4325695"/>
              <a:gd name="connsiteX44" fmla="*/ 113860 w 4364735"/>
              <a:gd name="connsiteY44" fmla="*/ 2664492 h 4325695"/>
              <a:gd name="connsiteX45" fmla="*/ 373353 w 4364735"/>
              <a:gd name="connsiteY45" fmla="*/ 2232005 h 4325695"/>
              <a:gd name="connsiteX46" fmla="*/ 360996 w 4364735"/>
              <a:gd name="connsiteY46" fmla="*/ 2009584 h 4325695"/>
              <a:gd name="connsiteX47" fmla="*/ 471215 w 4364735"/>
              <a:gd name="connsiteY47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931203 w 4364735"/>
              <a:gd name="connsiteY11" fmla="*/ 1737739 h 4325695"/>
              <a:gd name="connsiteX12" fmla="*/ 3178338 w 4364735"/>
              <a:gd name="connsiteY12" fmla="*/ 2009587 h 4325695"/>
              <a:gd name="connsiteX13" fmla="*/ 3203052 w 4364735"/>
              <a:gd name="connsiteY13" fmla="*/ 2157869 h 4325695"/>
              <a:gd name="connsiteX14" fmla="*/ 3301906 w 4364735"/>
              <a:gd name="connsiteY14" fmla="*/ 835696 h 4325695"/>
              <a:gd name="connsiteX15" fmla="*/ 3660252 w 4364735"/>
              <a:gd name="connsiteY15" fmla="*/ 1367036 h 4325695"/>
              <a:gd name="connsiteX16" fmla="*/ 3932101 w 4364735"/>
              <a:gd name="connsiteY16" fmla="*/ 1898377 h 4325695"/>
              <a:gd name="connsiteX17" fmla="*/ 4030957 w 4364735"/>
              <a:gd name="connsiteY17" fmla="*/ 2367933 h 4325695"/>
              <a:gd name="connsiteX18" fmla="*/ 4154522 w 4364735"/>
              <a:gd name="connsiteY18" fmla="*/ 2788063 h 4325695"/>
              <a:gd name="connsiteX19" fmla="*/ 4364588 w 4364735"/>
              <a:gd name="connsiteY19" fmla="*/ 3541825 h 4325695"/>
              <a:gd name="connsiteX20" fmla="*/ 4265733 w 4364735"/>
              <a:gd name="connsiteY20" fmla="*/ 4159663 h 4325695"/>
              <a:gd name="connsiteX21" fmla="*/ 3833247 w 4364735"/>
              <a:gd name="connsiteY21" fmla="*/ 4023739 h 4325695"/>
              <a:gd name="connsiteX22" fmla="*/ 3511971 w 4364735"/>
              <a:gd name="connsiteY22" fmla="*/ 3949598 h 4325695"/>
              <a:gd name="connsiteX23" fmla="*/ 3153626 w 4364735"/>
              <a:gd name="connsiteY23" fmla="*/ 3727177 h 4325695"/>
              <a:gd name="connsiteX24" fmla="*/ 2745852 w 4364735"/>
              <a:gd name="connsiteY24" fmla="*/ 3504755 h 4325695"/>
              <a:gd name="connsiteX25" fmla="*/ 2609928 w 4364735"/>
              <a:gd name="connsiteY25" fmla="*/ 3381187 h 4325695"/>
              <a:gd name="connsiteX26" fmla="*/ 2609928 w 4364735"/>
              <a:gd name="connsiteY26" fmla="*/ 3257620 h 4325695"/>
              <a:gd name="connsiteX27" fmla="*/ 2486360 w 4364735"/>
              <a:gd name="connsiteY27" fmla="*/ 3146409 h 4325695"/>
              <a:gd name="connsiteX28" fmla="*/ 2399863 w 4364735"/>
              <a:gd name="connsiteY28" fmla="*/ 2726279 h 4325695"/>
              <a:gd name="connsiteX29" fmla="*/ 2721138 w 4364735"/>
              <a:gd name="connsiteY29" fmla="*/ 2059014 h 4325695"/>
              <a:gd name="connsiteX30" fmla="*/ 2177441 w 4364735"/>
              <a:gd name="connsiteY30" fmla="*/ 1342322 h 4325695"/>
              <a:gd name="connsiteX31" fmla="*/ 1868522 w 4364735"/>
              <a:gd name="connsiteY31" fmla="*/ 1601813 h 4325695"/>
              <a:gd name="connsiteX32" fmla="*/ 1657720 w 4364735"/>
              <a:gd name="connsiteY32" fmla="*/ 1791161 h 4325695"/>
              <a:gd name="connsiteX33" fmla="*/ 1695528 w 4364735"/>
              <a:gd name="connsiteY33" fmla="*/ 1898376 h 4325695"/>
              <a:gd name="connsiteX34" fmla="*/ 1801625 w 4364735"/>
              <a:gd name="connsiteY34" fmla="*/ 2188637 h 4325695"/>
              <a:gd name="connsiteX35" fmla="*/ 1917947 w 4364735"/>
              <a:gd name="connsiteY35" fmla="*/ 2540924 h 4325695"/>
              <a:gd name="connsiteX36" fmla="*/ 1892048 w 4364735"/>
              <a:gd name="connsiteY36" fmla="*/ 3084500 h 4325695"/>
              <a:gd name="connsiteX37" fmla="*/ 1621385 w 4364735"/>
              <a:gd name="connsiteY37" fmla="*/ 3492394 h 4325695"/>
              <a:gd name="connsiteX38" fmla="*/ 1062150 w 4364735"/>
              <a:gd name="connsiteY38" fmla="*/ 3852166 h 4325695"/>
              <a:gd name="connsiteX39" fmla="*/ 744055 w 4364735"/>
              <a:gd name="connsiteY39" fmla="*/ 4011379 h 4325695"/>
              <a:gd name="connsiteX40" fmla="*/ 330528 w 4364735"/>
              <a:gd name="connsiteY40" fmla="*/ 4177947 h 4325695"/>
              <a:gd name="connsiteX41" fmla="*/ 237428 w 4364735"/>
              <a:gd name="connsiteY41" fmla="*/ 4295584 h 4325695"/>
              <a:gd name="connsiteX42" fmla="*/ 103575 w 4364735"/>
              <a:gd name="connsiteY42" fmla="*/ 4247531 h 4325695"/>
              <a:gd name="connsiteX43" fmla="*/ 2650 w 4364735"/>
              <a:gd name="connsiteY43" fmla="*/ 3405898 h 4325695"/>
              <a:gd name="connsiteX44" fmla="*/ 150932 w 4364735"/>
              <a:gd name="connsiteY44" fmla="*/ 2812772 h 4325695"/>
              <a:gd name="connsiteX45" fmla="*/ 113860 w 4364735"/>
              <a:gd name="connsiteY45" fmla="*/ 2664492 h 4325695"/>
              <a:gd name="connsiteX46" fmla="*/ 373353 w 4364735"/>
              <a:gd name="connsiteY46" fmla="*/ 2232005 h 4325695"/>
              <a:gd name="connsiteX47" fmla="*/ 360996 w 4364735"/>
              <a:gd name="connsiteY47" fmla="*/ 2009584 h 4325695"/>
              <a:gd name="connsiteX48" fmla="*/ 471215 w 4364735"/>
              <a:gd name="connsiteY48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931203 w 4364735"/>
              <a:gd name="connsiteY11" fmla="*/ 1725382 h 4325695"/>
              <a:gd name="connsiteX12" fmla="*/ 3178338 w 4364735"/>
              <a:gd name="connsiteY12" fmla="*/ 2009587 h 4325695"/>
              <a:gd name="connsiteX13" fmla="*/ 3203052 w 4364735"/>
              <a:gd name="connsiteY13" fmla="*/ 2157869 h 4325695"/>
              <a:gd name="connsiteX14" fmla="*/ 3301906 w 4364735"/>
              <a:gd name="connsiteY14" fmla="*/ 835696 h 4325695"/>
              <a:gd name="connsiteX15" fmla="*/ 3660252 w 4364735"/>
              <a:gd name="connsiteY15" fmla="*/ 1367036 h 4325695"/>
              <a:gd name="connsiteX16" fmla="*/ 3932101 w 4364735"/>
              <a:gd name="connsiteY16" fmla="*/ 1898377 h 4325695"/>
              <a:gd name="connsiteX17" fmla="*/ 4030957 w 4364735"/>
              <a:gd name="connsiteY17" fmla="*/ 2367933 h 4325695"/>
              <a:gd name="connsiteX18" fmla="*/ 4154522 w 4364735"/>
              <a:gd name="connsiteY18" fmla="*/ 2788063 h 4325695"/>
              <a:gd name="connsiteX19" fmla="*/ 4364588 w 4364735"/>
              <a:gd name="connsiteY19" fmla="*/ 3541825 h 4325695"/>
              <a:gd name="connsiteX20" fmla="*/ 4265733 w 4364735"/>
              <a:gd name="connsiteY20" fmla="*/ 4159663 h 4325695"/>
              <a:gd name="connsiteX21" fmla="*/ 3833247 w 4364735"/>
              <a:gd name="connsiteY21" fmla="*/ 4023739 h 4325695"/>
              <a:gd name="connsiteX22" fmla="*/ 3511971 w 4364735"/>
              <a:gd name="connsiteY22" fmla="*/ 3949598 h 4325695"/>
              <a:gd name="connsiteX23" fmla="*/ 3153626 w 4364735"/>
              <a:gd name="connsiteY23" fmla="*/ 3727177 h 4325695"/>
              <a:gd name="connsiteX24" fmla="*/ 2745852 w 4364735"/>
              <a:gd name="connsiteY24" fmla="*/ 3504755 h 4325695"/>
              <a:gd name="connsiteX25" fmla="*/ 2609928 w 4364735"/>
              <a:gd name="connsiteY25" fmla="*/ 3381187 h 4325695"/>
              <a:gd name="connsiteX26" fmla="*/ 2609928 w 4364735"/>
              <a:gd name="connsiteY26" fmla="*/ 3257620 h 4325695"/>
              <a:gd name="connsiteX27" fmla="*/ 2486360 w 4364735"/>
              <a:gd name="connsiteY27" fmla="*/ 3146409 h 4325695"/>
              <a:gd name="connsiteX28" fmla="*/ 2399863 w 4364735"/>
              <a:gd name="connsiteY28" fmla="*/ 2726279 h 4325695"/>
              <a:gd name="connsiteX29" fmla="*/ 2721138 w 4364735"/>
              <a:gd name="connsiteY29" fmla="*/ 2059014 h 4325695"/>
              <a:gd name="connsiteX30" fmla="*/ 2177441 w 4364735"/>
              <a:gd name="connsiteY30" fmla="*/ 1342322 h 4325695"/>
              <a:gd name="connsiteX31" fmla="*/ 1868522 w 4364735"/>
              <a:gd name="connsiteY31" fmla="*/ 1601813 h 4325695"/>
              <a:gd name="connsiteX32" fmla="*/ 1657720 w 4364735"/>
              <a:gd name="connsiteY32" fmla="*/ 1791161 h 4325695"/>
              <a:gd name="connsiteX33" fmla="*/ 1695528 w 4364735"/>
              <a:gd name="connsiteY33" fmla="*/ 1898376 h 4325695"/>
              <a:gd name="connsiteX34" fmla="*/ 1801625 w 4364735"/>
              <a:gd name="connsiteY34" fmla="*/ 2188637 h 4325695"/>
              <a:gd name="connsiteX35" fmla="*/ 1917947 w 4364735"/>
              <a:gd name="connsiteY35" fmla="*/ 2540924 h 4325695"/>
              <a:gd name="connsiteX36" fmla="*/ 1892048 w 4364735"/>
              <a:gd name="connsiteY36" fmla="*/ 3084500 h 4325695"/>
              <a:gd name="connsiteX37" fmla="*/ 1621385 w 4364735"/>
              <a:gd name="connsiteY37" fmla="*/ 3492394 h 4325695"/>
              <a:gd name="connsiteX38" fmla="*/ 1062150 w 4364735"/>
              <a:gd name="connsiteY38" fmla="*/ 3852166 h 4325695"/>
              <a:gd name="connsiteX39" fmla="*/ 744055 w 4364735"/>
              <a:gd name="connsiteY39" fmla="*/ 4011379 h 4325695"/>
              <a:gd name="connsiteX40" fmla="*/ 330528 w 4364735"/>
              <a:gd name="connsiteY40" fmla="*/ 4177947 h 4325695"/>
              <a:gd name="connsiteX41" fmla="*/ 237428 w 4364735"/>
              <a:gd name="connsiteY41" fmla="*/ 4295584 h 4325695"/>
              <a:gd name="connsiteX42" fmla="*/ 103575 w 4364735"/>
              <a:gd name="connsiteY42" fmla="*/ 4247531 h 4325695"/>
              <a:gd name="connsiteX43" fmla="*/ 2650 w 4364735"/>
              <a:gd name="connsiteY43" fmla="*/ 3405898 h 4325695"/>
              <a:gd name="connsiteX44" fmla="*/ 150932 w 4364735"/>
              <a:gd name="connsiteY44" fmla="*/ 2812772 h 4325695"/>
              <a:gd name="connsiteX45" fmla="*/ 113860 w 4364735"/>
              <a:gd name="connsiteY45" fmla="*/ 2664492 h 4325695"/>
              <a:gd name="connsiteX46" fmla="*/ 373353 w 4364735"/>
              <a:gd name="connsiteY46" fmla="*/ 2232005 h 4325695"/>
              <a:gd name="connsiteX47" fmla="*/ 360996 w 4364735"/>
              <a:gd name="connsiteY47" fmla="*/ 2009584 h 4325695"/>
              <a:gd name="connsiteX48" fmla="*/ 471215 w 4364735"/>
              <a:gd name="connsiteY48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931203 w 4364735"/>
              <a:gd name="connsiteY11" fmla="*/ 1725382 h 4325695"/>
              <a:gd name="connsiteX12" fmla="*/ 2943560 w 4364735"/>
              <a:gd name="connsiteY12" fmla="*/ 1700669 h 4325695"/>
              <a:gd name="connsiteX13" fmla="*/ 3178338 w 4364735"/>
              <a:gd name="connsiteY13" fmla="*/ 2009587 h 4325695"/>
              <a:gd name="connsiteX14" fmla="*/ 3203052 w 4364735"/>
              <a:gd name="connsiteY14" fmla="*/ 2157869 h 4325695"/>
              <a:gd name="connsiteX15" fmla="*/ 3301906 w 4364735"/>
              <a:gd name="connsiteY15" fmla="*/ 835696 h 4325695"/>
              <a:gd name="connsiteX16" fmla="*/ 3660252 w 4364735"/>
              <a:gd name="connsiteY16" fmla="*/ 1367036 h 4325695"/>
              <a:gd name="connsiteX17" fmla="*/ 3932101 w 4364735"/>
              <a:gd name="connsiteY17" fmla="*/ 1898377 h 4325695"/>
              <a:gd name="connsiteX18" fmla="*/ 4030957 w 4364735"/>
              <a:gd name="connsiteY18" fmla="*/ 2367933 h 4325695"/>
              <a:gd name="connsiteX19" fmla="*/ 4154522 w 4364735"/>
              <a:gd name="connsiteY19" fmla="*/ 2788063 h 4325695"/>
              <a:gd name="connsiteX20" fmla="*/ 4364588 w 4364735"/>
              <a:gd name="connsiteY20" fmla="*/ 3541825 h 4325695"/>
              <a:gd name="connsiteX21" fmla="*/ 4265733 w 4364735"/>
              <a:gd name="connsiteY21" fmla="*/ 4159663 h 4325695"/>
              <a:gd name="connsiteX22" fmla="*/ 3833247 w 4364735"/>
              <a:gd name="connsiteY22" fmla="*/ 4023739 h 4325695"/>
              <a:gd name="connsiteX23" fmla="*/ 3511971 w 4364735"/>
              <a:gd name="connsiteY23" fmla="*/ 3949598 h 4325695"/>
              <a:gd name="connsiteX24" fmla="*/ 3153626 w 4364735"/>
              <a:gd name="connsiteY24" fmla="*/ 3727177 h 4325695"/>
              <a:gd name="connsiteX25" fmla="*/ 2745852 w 4364735"/>
              <a:gd name="connsiteY25" fmla="*/ 3504755 h 4325695"/>
              <a:gd name="connsiteX26" fmla="*/ 2609928 w 4364735"/>
              <a:gd name="connsiteY26" fmla="*/ 3381187 h 4325695"/>
              <a:gd name="connsiteX27" fmla="*/ 2609928 w 4364735"/>
              <a:gd name="connsiteY27" fmla="*/ 3257620 h 4325695"/>
              <a:gd name="connsiteX28" fmla="*/ 2486360 w 4364735"/>
              <a:gd name="connsiteY28" fmla="*/ 3146409 h 4325695"/>
              <a:gd name="connsiteX29" fmla="*/ 2399863 w 4364735"/>
              <a:gd name="connsiteY29" fmla="*/ 2726279 h 4325695"/>
              <a:gd name="connsiteX30" fmla="*/ 2721138 w 4364735"/>
              <a:gd name="connsiteY30" fmla="*/ 2059014 h 4325695"/>
              <a:gd name="connsiteX31" fmla="*/ 2177441 w 4364735"/>
              <a:gd name="connsiteY31" fmla="*/ 1342322 h 4325695"/>
              <a:gd name="connsiteX32" fmla="*/ 1868522 w 4364735"/>
              <a:gd name="connsiteY32" fmla="*/ 1601813 h 4325695"/>
              <a:gd name="connsiteX33" fmla="*/ 1657720 w 4364735"/>
              <a:gd name="connsiteY33" fmla="*/ 1791161 h 4325695"/>
              <a:gd name="connsiteX34" fmla="*/ 1695528 w 4364735"/>
              <a:gd name="connsiteY34" fmla="*/ 1898376 h 4325695"/>
              <a:gd name="connsiteX35" fmla="*/ 1801625 w 4364735"/>
              <a:gd name="connsiteY35" fmla="*/ 2188637 h 4325695"/>
              <a:gd name="connsiteX36" fmla="*/ 1917947 w 4364735"/>
              <a:gd name="connsiteY36" fmla="*/ 2540924 h 4325695"/>
              <a:gd name="connsiteX37" fmla="*/ 1892048 w 4364735"/>
              <a:gd name="connsiteY37" fmla="*/ 3084500 h 4325695"/>
              <a:gd name="connsiteX38" fmla="*/ 1621385 w 4364735"/>
              <a:gd name="connsiteY38" fmla="*/ 3492394 h 4325695"/>
              <a:gd name="connsiteX39" fmla="*/ 1062150 w 4364735"/>
              <a:gd name="connsiteY39" fmla="*/ 3852166 h 4325695"/>
              <a:gd name="connsiteX40" fmla="*/ 744055 w 4364735"/>
              <a:gd name="connsiteY40" fmla="*/ 4011379 h 4325695"/>
              <a:gd name="connsiteX41" fmla="*/ 330528 w 4364735"/>
              <a:gd name="connsiteY41" fmla="*/ 4177947 h 4325695"/>
              <a:gd name="connsiteX42" fmla="*/ 237428 w 4364735"/>
              <a:gd name="connsiteY42" fmla="*/ 4295584 h 4325695"/>
              <a:gd name="connsiteX43" fmla="*/ 103575 w 4364735"/>
              <a:gd name="connsiteY43" fmla="*/ 4247531 h 4325695"/>
              <a:gd name="connsiteX44" fmla="*/ 2650 w 4364735"/>
              <a:gd name="connsiteY44" fmla="*/ 3405898 h 4325695"/>
              <a:gd name="connsiteX45" fmla="*/ 150932 w 4364735"/>
              <a:gd name="connsiteY45" fmla="*/ 2812772 h 4325695"/>
              <a:gd name="connsiteX46" fmla="*/ 113860 w 4364735"/>
              <a:gd name="connsiteY46" fmla="*/ 2664492 h 4325695"/>
              <a:gd name="connsiteX47" fmla="*/ 373353 w 4364735"/>
              <a:gd name="connsiteY47" fmla="*/ 2232005 h 4325695"/>
              <a:gd name="connsiteX48" fmla="*/ 360996 w 4364735"/>
              <a:gd name="connsiteY48" fmla="*/ 2009584 h 4325695"/>
              <a:gd name="connsiteX49" fmla="*/ 471215 w 4364735"/>
              <a:gd name="connsiteY49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931203 w 4364735"/>
              <a:gd name="connsiteY11" fmla="*/ 1725382 h 4325695"/>
              <a:gd name="connsiteX12" fmla="*/ 2819992 w 4364735"/>
              <a:gd name="connsiteY12" fmla="*/ 637988 h 4325695"/>
              <a:gd name="connsiteX13" fmla="*/ 3178338 w 4364735"/>
              <a:gd name="connsiteY13" fmla="*/ 2009587 h 4325695"/>
              <a:gd name="connsiteX14" fmla="*/ 3203052 w 4364735"/>
              <a:gd name="connsiteY14" fmla="*/ 2157869 h 4325695"/>
              <a:gd name="connsiteX15" fmla="*/ 3301906 w 4364735"/>
              <a:gd name="connsiteY15" fmla="*/ 835696 h 4325695"/>
              <a:gd name="connsiteX16" fmla="*/ 3660252 w 4364735"/>
              <a:gd name="connsiteY16" fmla="*/ 1367036 h 4325695"/>
              <a:gd name="connsiteX17" fmla="*/ 3932101 w 4364735"/>
              <a:gd name="connsiteY17" fmla="*/ 1898377 h 4325695"/>
              <a:gd name="connsiteX18" fmla="*/ 4030957 w 4364735"/>
              <a:gd name="connsiteY18" fmla="*/ 2367933 h 4325695"/>
              <a:gd name="connsiteX19" fmla="*/ 4154522 w 4364735"/>
              <a:gd name="connsiteY19" fmla="*/ 2788063 h 4325695"/>
              <a:gd name="connsiteX20" fmla="*/ 4364588 w 4364735"/>
              <a:gd name="connsiteY20" fmla="*/ 3541825 h 4325695"/>
              <a:gd name="connsiteX21" fmla="*/ 4265733 w 4364735"/>
              <a:gd name="connsiteY21" fmla="*/ 4159663 h 4325695"/>
              <a:gd name="connsiteX22" fmla="*/ 3833247 w 4364735"/>
              <a:gd name="connsiteY22" fmla="*/ 4023739 h 4325695"/>
              <a:gd name="connsiteX23" fmla="*/ 3511971 w 4364735"/>
              <a:gd name="connsiteY23" fmla="*/ 3949598 h 4325695"/>
              <a:gd name="connsiteX24" fmla="*/ 3153626 w 4364735"/>
              <a:gd name="connsiteY24" fmla="*/ 3727177 h 4325695"/>
              <a:gd name="connsiteX25" fmla="*/ 2745852 w 4364735"/>
              <a:gd name="connsiteY25" fmla="*/ 3504755 h 4325695"/>
              <a:gd name="connsiteX26" fmla="*/ 2609928 w 4364735"/>
              <a:gd name="connsiteY26" fmla="*/ 3381187 h 4325695"/>
              <a:gd name="connsiteX27" fmla="*/ 2609928 w 4364735"/>
              <a:gd name="connsiteY27" fmla="*/ 3257620 h 4325695"/>
              <a:gd name="connsiteX28" fmla="*/ 2486360 w 4364735"/>
              <a:gd name="connsiteY28" fmla="*/ 3146409 h 4325695"/>
              <a:gd name="connsiteX29" fmla="*/ 2399863 w 4364735"/>
              <a:gd name="connsiteY29" fmla="*/ 2726279 h 4325695"/>
              <a:gd name="connsiteX30" fmla="*/ 2721138 w 4364735"/>
              <a:gd name="connsiteY30" fmla="*/ 2059014 h 4325695"/>
              <a:gd name="connsiteX31" fmla="*/ 2177441 w 4364735"/>
              <a:gd name="connsiteY31" fmla="*/ 1342322 h 4325695"/>
              <a:gd name="connsiteX32" fmla="*/ 1868522 w 4364735"/>
              <a:gd name="connsiteY32" fmla="*/ 1601813 h 4325695"/>
              <a:gd name="connsiteX33" fmla="*/ 1657720 w 4364735"/>
              <a:gd name="connsiteY33" fmla="*/ 1791161 h 4325695"/>
              <a:gd name="connsiteX34" fmla="*/ 1695528 w 4364735"/>
              <a:gd name="connsiteY34" fmla="*/ 1898376 h 4325695"/>
              <a:gd name="connsiteX35" fmla="*/ 1801625 w 4364735"/>
              <a:gd name="connsiteY35" fmla="*/ 2188637 h 4325695"/>
              <a:gd name="connsiteX36" fmla="*/ 1917947 w 4364735"/>
              <a:gd name="connsiteY36" fmla="*/ 2540924 h 4325695"/>
              <a:gd name="connsiteX37" fmla="*/ 1892048 w 4364735"/>
              <a:gd name="connsiteY37" fmla="*/ 3084500 h 4325695"/>
              <a:gd name="connsiteX38" fmla="*/ 1621385 w 4364735"/>
              <a:gd name="connsiteY38" fmla="*/ 3492394 h 4325695"/>
              <a:gd name="connsiteX39" fmla="*/ 1062150 w 4364735"/>
              <a:gd name="connsiteY39" fmla="*/ 3852166 h 4325695"/>
              <a:gd name="connsiteX40" fmla="*/ 744055 w 4364735"/>
              <a:gd name="connsiteY40" fmla="*/ 4011379 h 4325695"/>
              <a:gd name="connsiteX41" fmla="*/ 330528 w 4364735"/>
              <a:gd name="connsiteY41" fmla="*/ 4177947 h 4325695"/>
              <a:gd name="connsiteX42" fmla="*/ 237428 w 4364735"/>
              <a:gd name="connsiteY42" fmla="*/ 4295584 h 4325695"/>
              <a:gd name="connsiteX43" fmla="*/ 103575 w 4364735"/>
              <a:gd name="connsiteY43" fmla="*/ 4247531 h 4325695"/>
              <a:gd name="connsiteX44" fmla="*/ 2650 w 4364735"/>
              <a:gd name="connsiteY44" fmla="*/ 3405898 h 4325695"/>
              <a:gd name="connsiteX45" fmla="*/ 150932 w 4364735"/>
              <a:gd name="connsiteY45" fmla="*/ 2812772 h 4325695"/>
              <a:gd name="connsiteX46" fmla="*/ 113860 w 4364735"/>
              <a:gd name="connsiteY46" fmla="*/ 2664492 h 4325695"/>
              <a:gd name="connsiteX47" fmla="*/ 373353 w 4364735"/>
              <a:gd name="connsiteY47" fmla="*/ 2232005 h 4325695"/>
              <a:gd name="connsiteX48" fmla="*/ 360996 w 4364735"/>
              <a:gd name="connsiteY48" fmla="*/ 2009584 h 4325695"/>
              <a:gd name="connsiteX49" fmla="*/ 471215 w 4364735"/>
              <a:gd name="connsiteY49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96425 w 4364735"/>
              <a:gd name="connsiteY11" fmla="*/ 1527674 h 4325695"/>
              <a:gd name="connsiteX12" fmla="*/ 2819992 w 4364735"/>
              <a:gd name="connsiteY12" fmla="*/ 637988 h 4325695"/>
              <a:gd name="connsiteX13" fmla="*/ 3178338 w 4364735"/>
              <a:gd name="connsiteY13" fmla="*/ 2009587 h 4325695"/>
              <a:gd name="connsiteX14" fmla="*/ 3203052 w 4364735"/>
              <a:gd name="connsiteY14" fmla="*/ 2157869 h 4325695"/>
              <a:gd name="connsiteX15" fmla="*/ 3301906 w 4364735"/>
              <a:gd name="connsiteY15" fmla="*/ 835696 h 4325695"/>
              <a:gd name="connsiteX16" fmla="*/ 3660252 w 4364735"/>
              <a:gd name="connsiteY16" fmla="*/ 1367036 h 4325695"/>
              <a:gd name="connsiteX17" fmla="*/ 3932101 w 4364735"/>
              <a:gd name="connsiteY17" fmla="*/ 1898377 h 4325695"/>
              <a:gd name="connsiteX18" fmla="*/ 4030957 w 4364735"/>
              <a:gd name="connsiteY18" fmla="*/ 2367933 h 4325695"/>
              <a:gd name="connsiteX19" fmla="*/ 4154522 w 4364735"/>
              <a:gd name="connsiteY19" fmla="*/ 2788063 h 4325695"/>
              <a:gd name="connsiteX20" fmla="*/ 4364588 w 4364735"/>
              <a:gd name="connsiteY20" fmla="*/ 3541825 h 4325695"/>
              <a:gd name="connsiteX21" fmla="*/ 4265733 w 4364735"/>
              <a:gd name="connsiteY21" fmla="*/ 4159663 h 4325695"/>
              <a:gd name="connsiteX22" fmla="*/ 3833247 w 4364735"/>
              <a:gd name="connsiteY22" fmla="*/ 4023739 h 4325695"/>
              <a:gd name="connsiteX23" fmla="*/ 3511971 w 4364735"/>
              <a:gd name="connsiteY23" fmla="*/ 3949598 h 4325695"/>
              <a:gd name="connsiteX24" fmla="*/ 3153626 w 4364735"/>
              <a:gd name="connsiteY24" fmla="*/ 3727177 h 4325695"/>
              <a:gd name="connsiteX25" fmla="*/ 2745852 w 4364735"/>
              <a:gd name="connsiteY25" fmla="*/ 3504755 h 4325695"/>
              <a:gd name="connsiteX26" fmla="*/ 2609928 w 4364735"/>
              <a:gd name="connsiteY26" fmla="*/ 3381187 h 4325695"/>
              <a:gd name="connsiteX27" fmla="*/ 2609928 w 4364735"/>
              <a:gd name="connsiteY27" fmla="*/ 3257620 h 4325695"/>
              <a:gd name="connsiteX28" fmla="*/ 2486360 w 4364735"/>
              <a:gd name="connsiteY28" fmla="*/ 3146409 h 4325695"/>
              <a:gd name="connsiteX29" fmla="*/ 2399863 w 4364735"/>
              <a:gd name="connsiteY29" fmla="*/ 2726279 h 4325695"/>
              <a:gd name="connsiteX30" fmla="*/ 2721138 w 4364735"/>
              <a:gd name="connsiteY30" fmla="*/ 2059014 h 4325695"/>
              <a:gd name="connsiteX31" fmla="*/ 2177441 w 4364735"/>
              <a:gd name="connsiteY31" fmla="*/ 1342322 h 4325695"/>
              <a:gd name="connsiteX32" fmla="*/ 1868522 w 4364735"/>
              <a:gd name="connsiteY32" fmla="*/ 1601813 h 4325695"/>
              <a:gd name="connsiteX33" fmla="*/ 1657720 w 4364735"/>
              <a:gd name="connsiteY33" fmla="*/ 1791161 h 4325695"/>
              <a:gd name="connsiteX34" fmla="*/ 1695528 w 4364735"/>
              <a:gd name="connsiteY34" fmla="*/ 1898376 h 4325695"/>
              <a:gd name="connsiteX35" fmla="*/ 1801625 w 4364735"/>
              <a:gd name="connsiteY35" fmla="*/ 2188637 h 4325695"/>
              <a:gd name="connsiteX36" fmla="*/ 1917947 w 4364735"/>
              <a:gd name="connsiteY36" fmla="*/ 2540924 h 4325695"/>
              <a:gd name="connsiteX37" fmla="*/ 1892048 w 4364735"/>
              <a:gd name="connsiteY37" fmla="*/ 3084500 h 4325695"/>
              <a:gd name="connsiteX38" fmla="*/ 1621385 w 4364735"/>
              <a:gd name="connsiteY38" fmla="*/ 3492394 h 4325695"/>
              <a:gd name="connsiteX39" fmla="*/ 1062150 w 4364735"/>
              <a:gd name="connsiteY39" fmla="*/ 3852166 h 4325695"/>
              <a:gd name="connsiteX40" fmla="*/ 744055 w 4364735"/>
              <a:gd name="connsiteY40" fmla="*/ 4011379 h 4325695"/>
              <a:gd name="connsiteX41" fmla="*/ 330528 w 4364735"/>
              <a:gd name="connsiteY41" fmla="*/ 4177947 h 4325695"/>
              <a:gd name="connsiteX42" fmla="*/ 237428 w 4364735"/>
              <a:gd name="connsiteY42" fmla="*/ 4295584 h 4325695"/>
              <a:gd name="connsiteX43" fmla="*/ 103575 w 4364735"/>
              <a:gd name="connsiteY43" fmla="*/ 4247531 h 4325695"/>
              <a:gd name="connsiteX44" fmla="*/ 2650 w 4364735"/>
              <a:gd name="connsiteY44" fmla="*/ 3405898 h 4325695"/>
              <a:gd name="connsiteX45" fmla="*/ 150932 w 4364735"/>
              <a:gd name="connsiteY45" fmla="*/ 2812772 h 4325695"/>
              <a:gd name="connsiteX46" fmla="*/ 113860 w 4364735"/>
              <a:gd name="connsiteY46" fmla="*/ 2664492 h 4325695"/>
              <a:gd name="connsiteX47" fmla="*/ 373353 w 4364735"/>
              <a:gd name="connsiteY47" fmla="*/ 2232005 h 4325695"/>
              <a:gd name="connsiteX48" fmla="*/ 360996 w 4364735"/>
              <a:gd name="connsiteY48" fmla="*/ 2009584 h 4325695"/>
              <a:gd name="connsiteX49" fmla="*/ 471215 w 4364735"/>
              <a:gd name="connsiteY49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819992 w 4364735"/>
              <a:gd name="connsiteY12" fmla="*/ 637988 h 4325695"/>
              <a:gd name="connsiteX13" fmla="*/ 3178338 w 4364735"/>
              <a:gd name="connsiteY13" fmla="*/ 2009587 h 4325695"/>
              <a:gd name="connsiteX14" fmla="*/ 3203052 w 4364735"/>
              <a:gd name="connsiteY14" fmla="*/ 2157869 h 4325695"/>
              <a:gd name="connsiteX15" fmla="*/ 3301906 w 4364735"/>
              <a:gd name="connsiteY15" fmla="*/ 835696 h 4325695"/>
              <a:gd name="connsiteX16" fmla="*/ 3660252 w 4364735"/>
              <a:gd name="connsiteY16" fmla="*/ 1367036 h 4325695"/>
              <a:gd name="connsiteX17" fmla="*/ 3932101 w 4364735"/>
              <a:gd name="connsiteY17" fmla="*/ 1898377 h 4325695"/>
              <a:gd name="connsiteX18" fmla="*/ 4030957 w 4364735"/>
              <a:gd name="connsiteY18" fmla="*/ 2367933 h 4325695"/>
              <a:gd name="connsiteX19" fmla="*/ 4154522 w 4364735"/>
              <a:gd name="connsiteY19" fmla="*/ 2788063 h 4325695"/>
              <a:gd name="connsiteX20" fmla="*/ 4364588 w 4364735"/>
              <a:gd name="connsiteY20" fmla="*/ 3541825 h 4325695"/>
              <a:gd name="connsiteX21" fmla="*/ 4265733 w 4364735"/>
              <a:gd name="connsiteY21" fmla="*/ 4159663 h 4325695"/>
              <a:gd name="connsiteX22" fmla="*/ 3833247 w 4364735"/>
              <a:gd name="connsiteY22" fmla="*/ 4023739 h 4325695"/>
              <a:gd name="connsiteX23" fmla="*/ 3511971 w 4364735"/>
              <a:gd name="connsiteY23" fmla="*/ 3949598 h 4325695"/>
              <a:gd name="connsiteX24" fmla="*/ 3153626 w 4364735"/>
              <a:gd name="connsiteY24" fmla="*/ 3727177 h 4325695"/>
              <a:gd name="connsiteX25" fmla="*/ 2745852 w 4364735"/>
              <a:gd name="connsiteY25" fmla="*/ 3504755 h 4325695"/>
              <a:gd name="connsiteX26" fmla="*/ 2609928 w 4364735"/>
              <a:gd name="connsiteY26" fmla="*/ 3381187 h 4325695"/>
              <a:gd name="connsiteX27" fmla="*/ 2609928 w 4364735"/>
              <a:gd name="connsiteY27" fmla="*/ 3257620 h 4325695"/>
              <a:gd name="connsiteX28" fmla="*/ 2486360 w 4364735"/>
              <a:gd name="connsiteY28" fmla="*/ 3146409 h 4325695"/>
              <a:gd name="connsiteX29" fmla="*/ 2399863 w 4364735"/>
              <a:gd name="connsiteY29" fmla="*/ 2726279 h 4325695"/>
              <a:gd name="connsiteX30" fmla="*/ 2721138 w 4364735"/>
              <a:gd name="connsiteY30" fmla="*/ 2059014 h 4325695"/>
              <a:gd name="connsiteX31" fmla="*/ 2177441 w 4364735"/>
              <a:gd name="connsiteY31" fmla="*/ 1342322 h 4325695"/>
              <a:gd name="connsiteX32" fmla="*/ 1868522 w 4364735"/>
              <a:gd name="connsiteY32" fmla="*/ 1601813 h 4325695"/>
              <a:gd name="connsiteX33" fmla="*/ 1657720 w 4364735"/>
              <a:gd name="connsiteY33" fmla="*/ 1791161 h 4325695"/>
              <a:gd name="connsiteX34" fmla="*/ 1695528 w 4364735"/>
              <a:gd name="connsiteY34" fmla="*/ 1898376 h 4325695"/>
              <a:gd name="connsiteX35" fmla="*/ 1801625 w 4364735"/>
              <a:gd name="connsiteY35" fmla="*/ 2188637 h 4325695"/>
              <a:gd name="connsiteX36" fmla="*/ 1917947 w 4364735"/>
              <a:gd name="connsiteY36" fmla="*/ 2540924 h 4325695"/>
              <a:gd name="connsiteX37" fmla="*/ 1892048 w 4364735"/>
              <a:gd name="connsiteY37" fmla="*/ 3084500 h 4325695"/>
              <a:gd name="connsiteX38" fmla="*/ 1621385 w 4364735"/>
              <a:gd name="connsiteY38" fmla="*/ 3492394 h 4325695"/>
              <a:gd name="connsiteX39" fmla="*/ 1062150 w 4364735"/>
              <a:gd name="connsiteY39" fmla="*/ 3852166 h 4325695"/>
              <a:gd name="connsiteX40" fmla="*/ 744055 w 4364735"/>
              <a:gd name="connsiteY40" fmla="*/ 4011379 h 4325695"/>
              <a:gd name="connsiteX41" fmla="*/ 330528 w 4364735"/>
              <a:gd name="connsiteY41" fmla="*/ 4177947 h 4325695"/>
              <a:gd name="connsiteX42" fmla="*/ 237428 w 4364735"/>
              <a:gd name="connsiteY42" fmla="*/ 4295584 h 4325695"/>
              <a:gd name="connsiteX43" fmla="*/ 103575 w 4364735"/>
              <a:gd name="connsiteY43" fmla="*/ 4247531 h 4325695"/>
              <a:gd name="connsiteX44" fmla="*/ 2650 w 4364735"/>
              <a:gd name="connsiteY44" fmla="*/ 3405898 h 4325695"/>
              <a:gd name="connsiteX45" fmla="*/ 150932 w 4364735"/>
              <a:gd name="connsiteY45" fmla="*/ 2812772 h 4325695"/>
              <a:gd name="connsiteX46" fmla="*/ 113860 w 4364735"/>
              <a:gd name="connsiteY46" fmla="*/ 2664492 h 4325695"/>
              <a:gd name="connsiteX47" fmla="*/ 373353 w 4364735"/>
              <a:gd name="connsiteY47" fmla="*/ 2232005 h 4325695"/>
              <a:gd name="connsiteX48" fmla="*/ 360996 w 4364735"/>
              <a:gd name="connsiteY48" fmla="*/ 2009584 h 4325695"/>
              <a:gd name="connsiteX49" fmla="*/ 471215 w 4364735"/>
              <a:gd name="connsiteY49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819992 w 4364735"/>
              <a:gd name="connsiteY13" fmla="*/ 637988 h 4325695"/>
              <a:gd name="connsiteX14" fmla="*/ 3178338 w 4364735"/>
              <a:gd name="connsiteY14" fmla="*/ 2009587 h 4325695"/>
              <a:gd name="connsiteX15" fmla="*/ 3203052 w 4364735"/>
              <a:gd name="connsiteY15" fmla="*/ 2157869 h 4325695"/>
              <a:gd name="connsiteX16" fmla="*/ 3301906 w 4364735"/>
              <a:gd name="connsiteY16" fmla="*/ 835696 h 4325695"/>
              <a:gd name="connsiteX17" fmla="*/ 3660252 w 4364735"/>
              <a:gd name="connsiteY17" fmla="*/ 1367036 h 4325695"/>
              <a:gd name="connsiteX18" fmla="*/ 3932101 w 4364735"/>
              <a:gd name="connsiteY18" fmla="*/ 1898377 h 4325695"/>
              <a:gd name="connsiteX19" fmla="*/ 4030957 w 4364735"/>
              <a:gd name="connsiteY19" fmla="*/ 2367933 h 4325695"/>
              <a:gd name="connsiteX20" fmla="*/ 4154522 w 4364735"/>
              <a:gd name="connsiteY20" fmla="*/ 2788063 h 4325695"/>
              <a:gd name="connsiteX21" fmla="*/ 4364588 w 4364735"/>
              <a:gd name="connsiteY21" fmla="*/ 3541825 h 4325695"/>
              <a:gd name="connsiteX22" fmla="*/ 4265733 w 4364735"/>
              <a:gd name="connsiteY22" fmla="*/ 4159663 h 4325695"/>
              <a:gd name="connsiteX23" fmla="*/ 3833247 w 4364735"/>
              <a:gd name="connsiteY23" fmla="*/ 4023739 h 4325695"/>
              <a:gd name="connsiteX24" fmla="*/ 3511971 w 4364735"/>
              <a:gd name="connsiteY24" fmla="*/ 3949598 h 4325695"/>
              <a:gd name="connsiteX25" fmla="*/ 3153626 w 4364735"/>
              <a:gd name="connsiteY25" fmla="*/ 3727177 h 4325695"/>
              <a:gd name="connsiteX26" fmla="*/ 2745852 w 4364735"/>
              <a:gd name="connsiteY26" fmla="*/ 3504755 h 4325695"/>
              <a:gd name="connsiteX27" fmla="*/ 2609928 w 4364735"/>
              <a:gd name="connsiteY27" fmla="*/ 3381187 h 4325695"/>
              <a:gd name="connsiteX28" fmla="*/ 2609928 w 4364735"/>
              <a:gd name="connsiteY28" fmla="*/ 3257620 h 4325695"/>
              <a:gd name="connsiteX29" fmla="*/ 2486360 w 4364735"/>
              <a:gd name="connsiteY29" fmla="*/ 3146409 h 4325695"/>
              <a:gd name="connsiteX30" fmla="*/ 2399863 w 4364735"/>
              <a:gd name="connsiteY30" fmla="*/ 2726279 h 4325695"/>
              <a:gd name="connsiteX31" fmla="*/ 2721138 w 4364735"/>
              <a:gd name="connsiteY31" fmla="*/ 2059014 h 4325695"/>
              <a:gd name="connsiteX32" fmla="*/ 2177441 w 4364735"/>
              <a:gd name="connsiteY32" fmla="*/ 1342322 h 4325695"/>
              <a:gd name="connsiteX33" fmla="*/ 1868522 w 4364735"/>
              <a:gd name="connsiteY33" fmla="*/ 1601813 h 4325695"/>
              <a:gd name="connsiteX34" fmla="*/ 1657720 w 4364735"/>
              <a:gd name="connsiteY34" fmla="*/ 1791161 h 4325695"/>
              <a:gd name="connsiteX35" fmla="*/ 1695528 w 4364735"/>
              <a:gd name="connsiteY35" fmla="*/ 1898376 h 4325695"/>
              <a:gd name="connsiteX36" fmla="*/ 1801625 w 4364735"/>
              <a:gd name="connsiteY36" fmla="*/ 2188637 h 4325695"/>
              <a:gd name="connsiteX37" fmla="*/ 1917947 w 4364735"/>
              <a:gd name="connsiteY37" fmla="*/ 2540924 h 4325695"/>
              <a:gd name="connsiteX38" fmla="*/ 1892048 w 4364735"/>
              <a:gd name="connsiteY38" fmla="*/ 3084500 h 4325695"/>
              <a:gd name="connsiteX39" fmla="*/ 1621385 w 4364735"/>
              <a:gd name="connsiteY39" fmla="*/ 3492394 h 4325695"/>
              <a:gd name="connsiteX40" fmla="*/ 1062150 w 4364735"/>
              <a:gd name="connsiteY40" fmla="*/ 3852166 h 4325695"/>
              <a:gd name="connsiteX41" fmla="*/ 744055 w 4364735"/>
              <a:gd name="connsiteY41" fmla="*/ 4011379 h 4325695"/>
              <a:gd name="connsiteX42" fmla="*/ 330528 w 4364735"/>
              <a:gd name="connsiteY42" fmla="*/ 4177947 h 4325695"/>
              <a:gd name="connsiteX43" fmla="*/ 237428 w 4364735"/>
              <a:gd name="connsiteY43" fmla="*/ 4295584 h 4325695"/>
              <a:gd name="connsiteX44" fmla="*/ 103575 w 4364735"/>
              <a:gd name="connsiteY44" fmla="*/ 4247531 h 4325695"/>
              <a:gd name="connsiteX45" fmla="*/ 2650 w 4364735"/>
              <a:gd name="connsiteY45" fmla="*/ 3405898 h 4325695"/>
              <a:gd name="connsiteX46" fmla="*/ 150932 w 4364735"/>
              <a:gd name="connsiteY46" fmla="*/ 2812772 h 4325695"/>
              <a:gd name="connsiteX47" fmla="*/ 113860 w 4364735"/>
              <a:gd name="connsiteY47" fmla="*/ 2664492 h 4325695"/>
              <a:gd name="connsiteX48" fmla="*/ 373353 w 4364735"/>
              <a:gd name="connsiteY48" fmla="*/ 2232005 h 4325695"/>
              <a:gd name="connsiteX49" fmla="*/ 360996 w 4364735"/>
              <a:gd name="connsiteY49" fmla="*/ 2009584 h 4325695"/>
              <a:gd name="connsiteX50" fmla="*/ 471215 w 4364735"/>
              <a:gd name="connsiteY50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3178338 w 4364735"/>
              <a:gd name="connsiteY15" fmla="*/ 2009587 h 4325695"/>
              <a:gd name="connsiteX16" fmla="*/ 3203052 w 4364735"/>
              <a:gd name="connsiteY16" fmla="*/ 2157869 h 4325695"/>
              <a:gd name="connsiteX17" fmla="*/ 3301906 w 4364735"/>
              <a:gd name="connsiteY17" fmla="*/ 835696 h 4325695"/>
              <a:gd name="connsiteX18" fmla="*/ 3660252 w 4364735"/>
              <a:gd name="connsiteY18" fmla="*/ 1367036 h 4325695"/>
              <a:gd name="connsiteX19" fmla="*/ 3932101 w 4364735"/>
              <a:gd name="connsiteY19" fmla="*/ 1898377 h 4325695"/>
              <a:gd name="connsiteX20" fmla="*/ 4030957 w 4364735"/>
              <a:gd name="connsiteY20" fmla="*/ 2367933 h 4325695"/>
              <a:gd name="connsiteX21" fmla="*/ 4154522 w 4364735"/>
              <a:gd name="connsiteY21" fmla="*/ 2788063 h 4325695"/>
              <a:gd name="connsiteX22" fmla="*/ 4364588 w 4364735"/>
              <a:gd name="connsiteY22" fmla="*/ 3541825 h 4325695"/>
              <a:gd name="connsiteX23" fmla="*/ 4265733 w 4364735"/>
              <a:gd name="connsiteY23" fmla="*/ 4159663 h 4325695"/>
              <a:gd name="connsiteX24" fmla="*/ 3833247 w 4364735"/>
              <a:gd name="connsiteY24" fmla="*/ 4023739 h 4325695"/>
              <a:gd name="connsiteX25" fmla="*/ 3511971 w 4364735"/>
              <a:gd name="connsiteY25" fmla="*/ 3949598 h 4325695"/>
              <a:gd name="connsiteX26" fmla="*/ 3153626 w 4364735"/>
              <a:gd name="connsiteY26" fmla="*/ 3727177 h 4325695"/>
              <a:gd name="connsiteX27" fmla="*/ 2745852 w 4364735"/>
              <a:gd name="connsiteY27" fmla="*/ 3504755 h 4325695"/>
              <a:gd name="connsiteX28" fmla="*/ 2609928 w 4364735"/>
              <a:gd name="connsiteY28" fmla="*/ 3381187 h 4325695"/>
              <a:gd name="connsiteX29" fmla="*/ 2609928 w 4364735"/>
              <a:gd name="connsiteY29" fmla="*/ 3257620 h 4325695"/>
              <a:gd name="connsiteX30" fmla="*/ 2486360 w 4364735"/>
              <a:gd name="connsiteY30" fmla="*/ 3146409 h 4325695"/>
              <a:gd name="connsiteX31" fmla="*/ 2399863 w 4364735"/>
              <a:gd name="connsiteY31" fmla="*/ 2726279 h 4325695"/>
              <a:gd name="connsiteX32" fmla="*/ 2721138 w 4364735"/>
              <a:gd name="connsiteY32" fmla="*/ 2059014 h 4325695"/>
              <a:gd name="connsiteX33" fmla="*/ 2177441 w 4364735"/>
              <a:gd name="connsiteY33" fmla="*/ 1342322 h 4325695"/>
              <a:gd name="connsiteX34" fmla="*/ 1868522 w 4364735"/>
              <a:gd name="connsiteY34" fmla="*/ 1601813 h 4325695"/>
              <a:gd name="connsiteX35" fmla="*/ 1657720 w 4364735"/>
              <a:gd name="connsiteY35" fmla="*/ 1791161 h 4325695"/>
              <a:gd name="connsiteX36" fmla="*/ 1695528 w 4364735"/>
              <a:gd name="connsiteY36" fmla="*/ 1898376 h 4325695"/>
              <a:gd name="connsiteX37" fmla="*/ 1801625 w 4364735"/>
              <a:gd name="connsiteY37" fmla="*/ 2188637 h 4325695"/>
              <a:gd name="connsiteX38" fmla="*/ 1917947 w 4364735"/>
              <a:gd name="connsiteY38" fmla="*/ 2540924 h 4325695"/>
              <a:gd name="connsiteX39" fmla="*/ 1892048 w 4364735"/>
              <a:gd name="connsiteY39" fmla="*/ 3084500 h 4325695"/>
              <a:gd name="connsiteX40" fmla="*/ 1621385 w 4364735"/>
              <a:gd name="connsiteY40" fmla="*/ 3492394 h 4325695"/>
              <a:gd name="connsiteX41" fmla="*/ 1062150 w 4364735"/>
              <a:gd name="connsiteY41" fmla="*/ 3852166 h 4325695"/>
              <a:gd name="connsiteX42" fmla="*/ 744055 w 4364735"/>
              <a:gd name="connsiteY42" fmla="*/ 4011379 h 4325695"/>
              <a:gd name="connsiteX43" fmla="*/ 330528 w 4364735"/>
              <a:gd name="connsiteY43" fmla="*/ 4177947 h 4325695"/>
              <a:gd name="connsiteX44" fmla="*/ 237428 w 4364735"/>
              <a:gd name="connsiteY44" fmla="*/ 4295584 h 4325695"/>
              <a:gd name="connsiteX45" fmla="*/ 103575 w 4364735"/>
              <a:gd name="connsiteY45" fmla="*/ 4247531 h 4325695"/>
              <a:gd name="connsiteX46" fmla="*/ 2650 w 4364735"/>
              <a:gd name="connsiteY46" fmla="*/ 3405898 h 4325695"/>
              <a:gd name="connsiteX47" fmla="*/ 150932 w 4364735"/>
              <a:gd name="connsiteY47" fmla="*/ 2812772 h 4325695"/>
              <a:gd name="connsiteX48" fmla="*/ 113860 w 4364735"/>
              <a:gd name="connsiteY48" fmla="*/ 2664492 h 4325695"/>
              <a:gd name="connsiteX49" fmla="*/ 373353 w 4364735"/>
              <a:gd name="connsiteY49" fmla="*/ 2232005 h 4325695"/>
              <a:gd name="connsiteX50" fmla="*/ 360996 w 4364735"/>
              <a:gd name="connsiteY50" fmla="*/ 2009584 h 4325695"/>
              <a:gd name="connsiteX51" fmla="*/ 471215 w 4364735"/>
              <a:gd name="connsiteY51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3116555 w 4364735"/>
              <a:gd name="connsiteY15" fmla="*/ 724485 h 4325695"/>
              <a:gd name="connsiteX16" fmla="*/ 3203052 w 4364735"/>
              <a:gd name="connsiteY16" fmla="*/ 2157869 h 4325695"/>
              <a:gd name="connsiteX17" fmla="*/ 3301906 w 4364735"/>
              <a:gd name="connsiteY17" fmla="*/ 835696 h 4325695"/>
              <a:gd name="connsiteX18" fmla="*/ 3660252 w 4364735"/>
              <a:gd name="connsiteY18" fmla="*/ 1367036 h 4325695"/>
              <a:gd name="connsiteX19" fmla="*/ 3932101 w 4364735"/>
              <a:gd name="connsiteY19" fmla="*/ 1898377 h 4325695"/>
              <a:gd name="connsiteX20" fmla="*/ 4030957 w 4364735"/>
              <a:gd name="connsiteY20" fmla="*/ 2367933 h 4325695"/>
              <a:gd name="connsiteX21" fmla="*/ 4154522 w 4364735"/>
              <a:gd name="connsiteY21" fmla="*/ 2788063 h 4325695"/>
              <a:gd name="connsiteX22" fmla="*/ 4364588 w 4364735"/>
              <a:gd name="connsiteY22" fmla="*/ 3541825 h 4325695"/>
              <a:gd name="connsiteX23" fmla="*/ 4265733 w 4364735"/>
              <a:gd name="connsiteY23" fmla="*/ 4159663 h 4325695"/>
              <a:gd name="connsiteX24" fmla="*/ 3833247 w 4364735"/>
              <a:gd name="connsiteY24" fmla="*/ 4023739 h 4325695"/>
              <a:gd name="connsiteX25" fmla="*/ 3511971 w 4364735"/>
              <a:gd name="connsiteY25" fmla="*/ 3949598 h 4325695"/>
              <a:gd name="connsiteX26" fmla="*/ 3153626 w 4364735"/>
              <a:gd name="connsiteY26" fmla="*/ 3727177 h 4325695"/>
              <a:gd name="connsiteX27" fmla="*/ 2745852 w 4364735"/>
              <a:gd name="connsiteY27" fmla="*/ 3504755 h 4325695"/>
              <a:gd name="connsiteX28" fmla="*/ 2609928 w 4364735"/>
              <a:gd name="connsiteY28" fmla="*/ 3381187 h 4325695"/>
              <a:gd name="connsiteX29" fmla="*/ 2609928 w 4364735"/>
              <a:gd name="connsiteY29" fmla="*/ 3257620 h 4325695"/>
              <a:gd name="connsiteX30" fmla="*/ 2486360 w 4364735"/>
              <a:gd name="connsiteY30" fmla="*/ 3146409 h 4325695"/>
              <a:gd name="connsiteX31" fmla="*/ 2399863 w 4364735"/>
              <a:gd name="connsiteY31" fmla="*/ 2726279 h 4325695"/>
              <a:gd name="connsiteX32" fmla="*/ 2721138 w 4364735"/>
              <a:gd name="connsiteY32" fmla="*/ 2059014 h 4325695"/>
              <a:gd name="connsiteX33" fmla="*/ 2177441 w 4364735"/>
              <a:gd name="connsiteY33" fmla="*/ 1342322 h 4325695"/>
              <a:gd name="connsiteX34" fmla="*/ 1868522 w 4364735"/>
              <a:gd name="connsiteY34" fmla="*/ 1601813 h 4325695"/>
              <a:gd name="connsiteX35" fmla="*/ 1657720 w 4364735"/>
              <a:gd name="connsiteY35" fmla="*/ 1791161 h 4325695"/>
              <a:gd name="connsiteX36" fmla="*/ 1695528 w 4364735"/>
              <a:gd name="connsiteY36" fmla="*/ 1898376 h 4325695"/>
              <a:gd name="connsiteX37" fmla="*/ 1801625 w 4364735"/>
              <a:gd name="connsiteY37" fmla="*/ 2188637 h 4325695"/>
              <a:gd name="connsiteX38" fmla="*/ 1917947 w 4364735"/>
              <a:gd name="connsiteY38" fmla="*/ 2540924 h 4325695"/>
              <a:gd name="connsiteX39" fmla="*/ 1892048 w 4364735"/>
              <a:gd name="connsiteY39" fmla="*/ 3084500 h 4325695"/>
              <a:gd name="connsiteX40" fmla="*/ 1621385 w 4364735"/>
              <a:gd name="connsiteY40" fmla="*/ 3492394 h 4325695"/>
              <a:gd name="connsiteX41" fmla="*/ 1062150 w 4364735"/>
              <a:gd name="connsiteY41" fmla="*/ 3852166 h 4325695"/>
              <a:gd name="connsiteX42" fmla="*/ 744055 w 4364735"/>
              <a:gd name="connsiteY42" fmla="*/ 4011379 h 4325695"/>
              <a:gd name="connsiteX43" fmla="*/ 330528 w 4364735"/>
              <a:gd name="connsiteY43" fmla="*/ 4177947 h 4325695"/>
              <a:gd name="connsiteX44" fmla="*/ 237428 w 4364735"/>
              <a:gd name="connsiteY44" fmla="*/ 4295584 h 4325695"/>
              <a:gd name="connsiteX45" fmla="*/ 103575 w 4364735"/>
              <a:gd name="connsiteY45" fmla="*/ 4247531 h 4325695"/>
              <a:gd name="connsiteX46" fmla="*/ 2650 w 4364735"/>
              <a:gd name="connsiteY46" fmla="*/ 3405898 h 4325695"/>
              <a:gd name="connsiteX47" fmla="*/ 150932 w 4364735"/>
              <a:gd name="connsiteY47" fmla="*/ 2812772 h 4325695"/>
              <a:gd name="connsiteX48" fmla="*/ 113860 w 4364735"/>
              <a:gd name="connsiteY48" fmla="*/ 2664492 h 4325695"/>
              <a:gd name="connsiteX49" fmla="*/ 373353 w 4364735"/>
              <a:gd name="connsiteY49" fmla="*/ 2232005 h 4325695"/>
              <a:gd name="connsiteX50" fmla="*/ 360996 w 4364735"/>
              <a:gd name="connsiteY50" fmla="*/ 2009584 h 4325695"/>
              <a:gd name="connsiteX51" fmla="*/ 471215 w 4364735"/>
              <a:gd name="connsiteY51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3116555 w 4364735"/>
              <a:gd name="connsiteY15" fmla="*/ 724485 h 4325695"/>
              <a:gd name="connsiteX16" fmla="*/ 3301906 w 4364735"/>
              <a:gd name="connsiteY16" fmla="*/ 835696 h 4325695"/>
              <a:gd name="connsiteX17" fmla="*/ 3660252 w 4364735"/>
              <a:gd name="connsiteY17" fmla="*/ 1367036 h 4325695"/>
              <a:gd name="connsiteX18" fmla="*/ 3932101 w 4364735"/>
              <a:gd name="connsiteY18" fmla="*/ 1898377 h 4325695"/>
              <a:gd name="connsiteX19" fmla="*/ 4030957 w 4364735"/>
              <a:gd name="connsiteY19" fmla="*/ 2367933 h 4325695"/>
              <a:gd name="connsiteX20" fmla="*/ 4154522 w 4364735"/>
              <a:gd name="connsiteY20" fmla="*/ 2788063 h 4325695"/>
              <a:gd name="connsiteX21" fmla="*/ 4364588 w 4364735"/>
              <a:gd name="connsiteY21" fmla="*/ 3541825 h 4325695"/>
              <a:gd name="connsiteX22" fmla="*/ 4265733 w 4364735"/>
              <a:gd name="connsiteY22" fmla="*/ 4159663 h 4325695"/>
              <a:gd name="connsiteX23" fmla="*/ 3833247 w 4364735"/>
              <a:gd name="connsiteY23" fmla="*/ 4023739 h 4325695"/>
              <a:gd name="connsiteX24" fmla="*/ 3511971 w 4364735"/>
              <a:gd name="connsiteY24" fmla="*/ 3949598 h 4325695"/>
              <a:gd name="connsiteX25" fmla="*/ 3153626 w 4364735"/>
              <a:gd name="connsiteY25" fmla="*/ 3727177 h 4325695"/>
              <a:gd name="connsiteX26" fmla="*/ 2745852 w 4364735"/>
              <a:gd name="connsiteY26" fmla="*/ 3504755 h 4325695"/>
              <a:gd name="connsiteX27" fmla="*/ 2609928 w 4364735"/>
              <a:gd name="connsiteY27" fmla="*/ 3381187 h 4325695"/>
              <a:gd name="connsiteX28" fmla="*/ 2609928 w 4364735"/>
              <a:gd name="connsiteY28" fmla="*/ 3257620 h 4325695"/>
              <a:gd name="connsiteX29" fmla="*/ 2486360 w 4364735"/>
              <a:gd name="connsiteY29" fmla="*/ 3146409 h 4325695"/>
              <a:gd name="connsiteX30" fmla="*/ 2399863 w 4364735"/>
              <a:gd name="connsiteY30" fmla="*/ 2726279 h 4325695"/>
              <a:gd name="connsiteX31" fmla="*/ 2721138 w 4364735"/>
              <a:gd name="connsiteY31" fmla="*/ 2059014 h 4325695"/>
              <a:gd name="connsiteX32" fmla="*/ 2177441 w 4364735"/>
              <a:gd name="connsiteY32" fmla="*/ 1342322 h 4325695"/>
              <a:gd name="connsiteX33" fmla="*/ 1868522 w 4364735"/>
              <a:gd name="connsiteY33" fmla="*/ 1601813 h 4325695"/>
              <a:gd name="connsiteX34" fmla="*/ 1657720 w 4364735"/>
              <a:gd name="connsiteY34" fmla="*/ 1791161 h 4325695"/>
              <a:gd name="connsiteX35" fmla="*/ 1695528 w 4364735"/>
              <a:gd name="connsiteY35" fmla="*/ 1898376 h 4325695"/>
              <a:gd name="connsiteX36" fmla="*/ 1801625 w 4364735"/>
              <a:gd name="connsiteY36" fmla="*/ 2188637 h 4325695"/>
              <a:gd name="connsiteX37" fmla="*/ 1917947 w 4364735"/>
              <a:gd name="connsiteY37" fmla="*/ 2540924 h 4325695"/>
              <a:gd name="connsiteX38" fmla="*/ 1892048 w 4364735"/>
              <a:gd name="connsiteY38" fmla="*/ 3084500 h 4325695"/>
              <a:gd name="connsiteX39" fmla="*/ 1621385 w 4364735"/>
              <a:gd name="connsiteY39" fmla="*/ 3492394 h 4325695"/>
              <a:gd name="connsiteX40" fmla="*/ 1062150 w 4364735"/>
              <a:gd name="connsiteY40" fmla="*/ 3852166 h 4325695"/>
              <a:gd name="connsiteX41" fmla="*/ 744055 w 4364735"/>
              <a:gd name="connsiteY41" fmla="*/ 4011379 h 4325695"/>
              <a:gd name="connsiteX42" fmla="*/ 330528 w 4364735"/>
              <a:gd name="connsiteY42" fmla="*/ 4177947 h 4325695"/>
              <a:gd name="connsiteX43" fmla="*/ 237428 w 4364735"/>
              <a:gd name="connsiteY43" fmla="*/ 4295584 h 4325695"/>
              <a:gd name="connsiteX44" fmla="*/ 103575 w 4364735"/>
              <a:gd name="connsiteY44" fmla="*/ 4247531 h 4325695"/>
              <a:gd name="connsiteX45" fmla="*/ 2650 w 4364735"/>
              <a:gd name="connsiteY45" fmla="*/ 3405898 h 4325695"/>
              <a:gd name="connsiteX46" fmla="*/ 150932 w 4364735"/>
              <a:gd name="connsiteY46" fmla="*/ 2812772 h 4325695"/>
              <a:gd name="connsiteX47" fmla="*/ 113860 w 4364735"/>
              <a:gd name="connsiteY47" fmla="*/ 2664492 h 4325695"/>
              <a:gd name="connsiteX48" fmla="*/ 373353 w 4364735"/>
              <a:gd name="connsiteY48" fmla="*/ 2232005 h 4325695"/>
              <a:gd name="connsiteX49" fmla="*/ 360996 w 4364735"/>
              <a:gd name="connsiteY49" fmla="*/ 2009584 h 4325695"/>
              <a:gd name="connsiteX50" fmla="*/ 471215 w 4364735"/>
              <a:gd name="connsiteY50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3116555 w 4364735"/>
              <a:gd name="connsiteY15" fmla="*/ 724485 h 4325695"/>
              <a:gd name="connsiteX16" fmla="*/ 3301906 w 4364735"/>
              <a:gd name="connsiteY16" fmla="*/ 835696 h 4325695"/>
              <a:gd name="connsiteX17" fmla="*/ 3549041 w 4364735"/>
              <a:gd name="connsiteY17" fmla="*/ 1082831 h 4325695"/>
              <a:gd name="connsiteX18" fmla="*/ 3660252 w 4364735"/>
              <a:gd name="connsiteY18" fmla="*/ 1367036 h 4325695"/>
              <a:gd name="connsiteX19" fmla="*/ 3932101 w 4364735"/>
              <a:gd name="connsiteY19" fmla="*/ 1898377 h 4325695"/>
              <a:gd name="connsiteX20" fmla="*/ 4030957 w 4364735"/>
              <a:gd name="connsiteY20" fmla="*/ 2367933 h 4325695"/>
              <a:gd name="connsiteX21" fmla="*/ 4154522 w 4364735"/>
              <a:gd name="connsiteY21" fmla="*/ 2788063 h 4325695"/>
              <a:gd name="connsiteX22" fmla="*/ 4364588 w 4364735"/>
              <a:gd name="connsiteY22" fmla="*/ 3541825 h 4325695"/>
              <a:gd name="connsiteX23" fmla="*/ 4265733 w 4364735"/>
              <a:gd name="connsiteY23" fmla="*/ 4159663 h 4325695"/>
              <a:gd name="connsiteX24" fmla="*/ 3833247 w 4364735"/>
              <a:gd name="connsiteY24" fmla="*/ 4023739 h 4325695"/>
              <a:gd name="connsiteX25" fmla="*/ 3511971 w 4364735"/>
              <a:gd name="connsiteY25" fmla="*/ 3949598 h 4325695"/>
              <a:gd name="connsiteX26" fmla="*/ 3153626 w 4364735"/>
              <a:gd name="connsiteY26" fmla="*/ 3727177 h 4325695"/>
              <a:gd name="connsiteX27" fmla="*/ 2745852 w 4364735"/>
              <a:gd name="connsiteY27" fmla="*/ 3504755 h 4325695"/>
              <a:gd name="connsiteX28" fmla="*/ 2609928 w 4364735"/>
              <a:gd name="connsiteY28" fmla="*/ 3381187 h 4325695"/>
              <a:gd name="connsiteX29" fmla="*/ 2609928 w 4364735"/>
              <a:gd name="connsiteY29" fmla="*/ 3257620 h 4325695"/>
              <a:gd name="connsiteX30" fmla="*/ 2486360 w 4364735"/>
              <a:gd name="connsiteY30" fmla="*/ 3146409 h 4325695"/>
              <a:gd name="connsiteX31" fmla="*/ 2399863 w 4364735"/>
              <a:gd name="connsiteY31" fmla="*/ 2726279 h 4325695"/>
              <a:gd name="connsiteX32" fmla="*/ 2721138 w 4364735"/>
              <a:gd name="connsiteY32" fmla="*/ 2059014 h 4325695"/>
              <a:gd name="connsiteX33" fmla="*/ 2177441 w 4364735"/>
              <a:gd name="connsiteY33" fmla="*/ 1342322 h 4325695"/>
              <a:gd name="connsiteX34" fmla="*/ 1868522 w 4364735"/>
              <a:gd name="connsiteY34" fmla="*/ 1601813 h 4325695"/>
              <a:gd name="connsiteX35" fmla="*/ 1657720 w 4364735"/>
              <a:gd name="connsiteY35" fmla="*/ 1791161 h 4325695"/>
              <a:gd name="connsiteX36" fmla="*/ 1695528 w 4364735"/>
              <a:gd name="connsiteY36" fmla="*/ 1898376 h 4325695"/>
              <a:gd name="connsiteX37" fmla="*/ 1801625 w 4364735"/>
              <a:gd name="connsiteY37" fmla="*/ 2188637 h 4325695"/>
              <a:gd name="connsiteX38" fmla="*/ 1917947 w 4364735"/>
              <a:gd name="connsiteY38" fmla="*/ 2540924 h 4325695"/>
              <a:gd name="connsiteX39" fmla="*/ 1892048 w 4364735"/>
              <a:gd name="connsiteY39" fmla="*/ 3084500 h 4325695"/>
              <a:gd name="connsiteX40" fmla="*/ 1621385 w 4364735"/>
              <a:gd name="connsiteY40" fmla="*/ 3492394 h 4325695"/>
              <a:gd name="connsiteX41" fmla="*/ 1062150 w 4364735"/>
              <a:gd name="connsiteY41" fmla="*/ 3852166 h 4325695"/>
              <a:gd name="connsiteX42" fmla="*/ 744055 w 4364735"/>
              <a:gd name="connsiteY42" fmla="*/ 4011379 h 4325695"/>
              <a:gd name="connsiteX43" fmla="*/ 330528 w 4364735"/>
              <a:gd name="connsiteY43" fmla="*/ 4177947 h 4325695"/>
              <a:gd name="connsiteX44" fmla="*/ 237428 w 4364735"/>
              <a:gd name="connsiteY44" fmla="*/ 4295584 h 4325695"/>
              <a:gd name="connsiteX45" fmla="*/ 103575 w 4364735"/>
              <a:gd name="connsiteY45" fmla="*/ 4247531 h 4325695"/>
              <a:gd name="connsiteX46" fmla="*/ 2650 w 4364735"/>
              <a:gd name="connsiteY46" fmla="*/ 3405898 h 4325695"/>
              <a:gd name="connsiteX47" fmla="*/ 150932 w 4364735"/>
              <a:gd name="connsiteY47" fmla="*/ 2812772 h 4325695"/>
              <a:gd name="connsiteX48" fmla="*/ 113860 w 4364735"/>
              <a:gd name="connsiteY48" fmla="*/ 2664492 h 4325695"/>
              <a:gd name="connsiteX49" fmla="*/ 373353 w 4364735"/>
              <a:gd name="connsiteY49" fmla="*/ 2232005 h 4325695"/>
              <a:gd name="connsiteX50" fmla="*/ 360996 w 4364735"/>
              <a:gd name="connsiteY50" fmla="*/ 2009584 h 4325695"/>
              <a:gd name="connsiteX51" fmla="*/ 471215 w 4364735"/>
              <a:gd name="connsiteY51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2968274 w 4364735"/>
              <a:gd name="connsiteY15" fmla="*/ 637987 h 4325695"/>
              <a:gd name="connsiteX16" fmla="*/ 3116555 w 4364735"/>
              <a:gd name="connsiteY16" fmla="*/ 724485 h 4325695"/>
              <a:gd name="connsiteX17" fmla="*/ 3301906 w 4364735"/>
              <a:gd name="connsiteY17" fmla="*/ 835696 h 4325695"/>
              <a:gd name="connsiteX18" fmla="*/ 3549041 w 4364735"/>
              <a:gd name="connsiteY18" fmla="*/ 1082831 h 4325695"/>
              <a:gd name="connsiteX19" fmla="*/ 3660252 w 4364735"/>
              <a:gd name="connsiteY19" fmla="*/ 1367036 h 4325695"/>
              <a:gd name="connsiteX20" fmla="*/ 3932101 w 4364735"/>
              <a:gd name="connsiteY20" fmla="*/ 1898377 h 4325695"/>
              <a:gd name="connsiteX21" fmla="*/ 4030957 w 4364735"/>
              <a:gd name="connsiteY21" fmla="*/ 2367933 h 4325695"/>
              <a:gd name="connsiteX22" fmla="*/ 4154522 w 4364735"/>
              <a:gd name="connsiteY22" fmla="*/ 2788063 h 4325695"/>
              <a:gd name="connsiteX23" fmla="*/ 4364588 w 4364735"/>
              <a:gd name="connsiteY23" fmla="*/ 3541825 h 4325695"/>
              <a:gd name="connsiteX24" fmla="*/ 4265733 w 4364735"/>
              <a:gd name="connsiteY24" fmla="*/ 4159663 h 4325695"/>
              <a:gd name="connsiteX25" fmla="*/ 3833247 w 4364735"/>
              <a:gd name="connsiteY25" fmla="*/ 4023739 h 4325695"/>
              <a:gd name="connsiteX26" fmla="*/ 3511971 w 4364735"/>
              <a:gd name="connsiteY26" fmla="*/ 3949598 h 4325695"/>
              <a:gd name="connsiteX27" fmla="*/ 3153626 w 4364735"/>
              <a:gd name="connsiteY27" fmla="*/ 3727177 h 4325695"/>
              <a:gd name="connsiteX28" fmla="*/ 2745852 w 4364735"/>
              <a:gd name="connsiteY28" fmla="*/ 3504755 h 4325695"/>
              <a:gd name="connsiteX29" fmla="*/ 2609928 w 4364735"/>
              <a:gd name="connsiteY29" fmla="*/ 3381187 h 4325695"/>
              <a:gd name="connsiteX30" fmla="*/ 2609928 w 4364735"/>
              <a:gd name="connsiteY30" fmla="*/ 3257620 h 4325695"/>
              <a:gd name="connsiteX31" fmla="*/ 2486360 w 4364735"/>
              <a:gd name="connsiteY31" fmla="*/ 3146409 h 4325695"/>
              <a:gd name="connsiteX32" fmla="*/ 2399863 w 4364735"/>
              <a:gd name="connsiteY32" fmla="*/ 2726279 h 4325695"/>
              <a:gd name="connsiteX33" fmla="*/ 2721138 w 4364735"/>
              <a:gd name="connsiteY33" fmla="*/ 2059014 h 4325695"/>
              <a:gd name="connsiteX34" fmla="*/ 2177441 w 4364735"/>
              <a:gd name="connsiteY34" fmla="*/ 1342322 h 4325695"/>
              <a:gd name="connsiteX35" fmla="*/ 1868522 w 4364735"/>
              <a:gd name="connsiteY35" fmla="*/ 1601813 h 4325695"/>
              <a:gd name="connsiteX36" fmla="*/ 1657720 w 4364735"/>
              <a:gd name="connsiteY36" fmla="*/ 1791161 h 4325695"/>
              <a:gd name="connsiteX37" fmla="*/ 1695528 w 4364735"/>
              <a:gd name="connsiteY37" fmla="*/ 1898376 h 4325695"/>
              <a:gd name="connsiteX38" fmla="*/ 1801625 w 4364735"/>
              <a:gd name="connsiteY38" fmla="*/ 2188637 h 4325695"/>
              <a:gd name="connsiteX39" fmla="*/ 1917947 w 4364735"/>
              <a:gd name="connsiteY39" fmla="*/ 2540924 h 4325695"/>
              <a:gd name="connsiteX40" fmla="*/ 1892048 w 4364735"/>
              <a:gd name="connsiteY40" fmla="*/ 3084500 h 4325695"/>
              <a:gd name="connsiteX41" fmla="*/ 1621385 w 4364735"/>
              <a:gd name="connsiteY41" fmla="*/ 3492394 h 4325695"/>
              <a:gd name="connsiteX42" fmla="*/ 1062150 w 4364735"/>
              <a:gd name="connsiteY42" fmla="*/ 3852166 h 4325695"/>
              <a:gd name="connsiteX43" fmla="*/ 744055 w 4364735"/>
              <a:gd name="connsiteY43" fmla="*/ 4011379 h 4325695"/>
              <a:gd name="connsiteX44" fmla="*/ 330528 w 4364735"/>
              <a:gd name="connsiteY44" fmla="*/ 4177947 h 4325695"/>
              <a:gd name="connsiteX45" fmla="*/ 237428 w 4364735"/>
              <a:gd name="connsiteY45" fmla="*/ 4295584 h 4325695"/>
              <a:gd name="connsiteX46" fmla="*/ 103575 w 4364735"/>
              <a:gd name="connsiteY46" fmla="*/ 4247531 h 4325695"/>
              <a:gd name="connsiteX47" fmla="*/ 2650 w 4364735"/>
              <a:gd name="connsiteY47" fmla="*/ 3405898 h 4325695"/>
              <a:gd name="connsiteX48" fmla="*/ 150932 w 4364735"/>
              <a:gd name="connsiteY48" fmla="*/ 2812772 h 4325695"/>
              <a:gd name="connsiteX49" fmla="*/ 113860 w 4364735"/>
              <a:gd name="connsiteY49" fmla="*/ 2664492 h 4325695"/>
              <a:gd name="connsiteX50" fmla="*/ 373353 w 4364735"/>
              <a:gd name="connsiteY50" fmla="*/ 2232005 h 4325695"/>
              <a:gd name="connsiteX51" fmla="*/ 360996 w 4364735"/>
              <a:gd name="connsiteY51" fmla="*/ 2009584 h 4325695"/>
              <a:gd name="connsiteX52" fmla="*/ 471215 w 4364735"/>
              <a:gd name="connsiteY52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2968274 w 4364735"/>
              <a:gd name="connsiteY15" fmla="*/ 637987 h 4325695"/>
              <a:gd name="connsiteX16" fmla="*/ 3116555 w 4364735"/>
              <a:gd name="connsiteY16" fmla="*/ 724485 h 4325695"/>
              <a:gd name="connsiteX17" fmla="*/ 3301906 w 4364735"/>
              <a:gd name="connsiteY17" fmla="*/ 835696 h 4325695"/>
              <a:gd name="connsiteX18" fmla="*/ 3549041 w 4364735"/>
              <a:gd name="connsiteY18" fmla="*/ 1082831 h 4325695"/>
              <a:gd name="connsiteX19" fmla="*/ 3660252 w 4364735"/>
              <a:gd name="connsiteY19" fmla="*/ 1367036 h 4325695"/>
              <a:gd name="connsiteX20" fmla="*/ 3932101 w 4364735"/>
              <a:gd name="connsiteY20" fmla="*/ 1898377 h 4325695"/>
              <a:gd name="connsiteX21" fmla="*/ 4030957 w 4364735"/>
              <a:gd name="connsiteY21" fmla="*/ 2367933 h 4325695"/>
              <a:gd name="connsiteX22" fmla="*/ 4154522 w 4364735"/>
              <a:gd name="connsiteY22" fmla="*/ 2788063 h 4325695"/>
              <a:gd name="connsiteX23" fmla="*/ 4364588 w 4364735"/>
              <a:gd name="connsiteY23" fmla="*/ 3541825 h 4325695"/>
              <a:gd name="connsiteX24" fmla="*/ 4265733 w 4364735"/>
              <a:gd name="connsiteY24" fmla="*/ 4159663 h 4325695"/>
              <a:gd name="connsiteX25" fmla="*/ 3833247 w 4364735"/>
              <a:gd name="connsiteY25" fmla="*/ 4023739 h 4325695"/>
              <a:gd name="connsiteX26" fmla="*/ 3511971 w 4364735"/>
              <a:gd name="connsiteY26" fmla="*/ 3949598 h 4325695"/>
              <a:gd name="connsiteX27" fmla="*/ 3153626 w 4364735"/>
              <a:gd name="connsiteY27" fmla="*/ 3727177 h 4325695"/>
              <a:gd name="connsiteX28" fmla="*/ 2745852 w 4364735"/>
              <a:gd name="connsiteY28" fmla="*/ 3504755 h 4325695"/>
              <a:gd name="connsiteX29" fmla="*/ 2609928 w 4364735"/>
              <a:gd name="connsiteY29" fmla="*/ 3381187 h 4325695"/>
              <a:gd name="connsiteX30" fmla="*/ 2609928 w 4364735"/>
              <a:gd name="connsiteY30" fmla="*/ 3257620 h 4325695"/>
              <a:gd name="connsiteX31" fmla="*/ 2486360 w 4364735"/>
              <a:gd name="connsiteY31" fmla="*/ 3146409 h 4325695"/>
              <a:gd name="connsiteX32" fmla="*/ 2399863 w 4364735"/>
              <a:gd name="connsiteY32" fmla="*/ 2726279 h 4325695"/>
              <a:gd name="connsiteX33" fmla="*/ 2511074 w 4364735"/>
              <a:gd name="connsiteY33" fmla="*/ 2293793 h 4325695"/>
              <a:gd name="connsiteX34" fmla="*/ 2721138 w 4364735"/>
              <a:gd name="connsiteY34" fmla="*/ 2059014 h 4325695"/>
              <a:gd name="connsiteX35" fmla="*/ 2177441 w 4364735"/>
              <a:gd name="connsiteY35" fmla="*/ 1342322 h 4325695"/>
              <a:gd name="connsiteX36" fmla="*/ 1868522 w 4364735"/>
              <a:gd name="connsiteY36" fmla="*/ 1601813 h 4325695"/>
              <a:gd name="connsiteX37" fmla="*/ 1657720 w 4364735"/>
              <a:gd name="connsiteY37" fmla="*/ 1791161 h 4325695"/>
              <a:gd name="connsiteX38" fmla="*/ 1695528 w 4364735"/>
              <a:gd name="connsiteY38" fmla="*/ 1898376 h 4325695"/>
              <a:gd name="connsiteX39" fmla="*/ 1801625 w 4364735"/>
              <a:gd name="connsiteY39" fmla="*/ 2188637 h 4325695"/>
              <a:gd name="connsiteX40" fmla="*/ 1917947 w 4364735"/>
              <a:gd name="connsiteY40" fmla="*/ 2540924 h 4325695"/>
              <a:gd name="connsiteX41" fmla="*/ 1892048 w 4364735"/>
              <a:gd name="connsiteY41" fmla="*/ 3084500 h 4325695"/>
              <a:gd name="connsiteX42" fmla="*/ 1621385 w 4364735"/>
              <a:gd name="connsiteY42" fmla="*/ 3492394 h 4325695"/>
              <a:gd name="connsiteX43" fmla="*/ 1062150 w 4364735"/>
              <a:gd name="connsiteY43" fmla="*/ 3852166 h 4325695"/>
              <a:gd name="connsiteX44" fmla="*/ 744055 w 4364735"/>
              <a:gd name="connsiteY44" fmla="*/ 4011379 h 4325695"/>
              <a:gd name="connsiteX45" fmla="*/ 330528 w 4364735"/>
              <a:gd name="connsiteY45" fmla="*/ 4177947 h 4325695"/>
              <a:gd name="connsiteX46" fmla="*/ 237428 w 4364735"/>
              <a:gd name="connsiteY46" fmla="*/ 4295584 h 4325695"/>
              <a:gd name="connsiteX47" fmla="*/ 103575 w 4364735"/>
              <a:gd name="connsiteY47" fmla="*/ 4247531 h 4325695"/>
              <a:gd name="connsiteX48" fmla="*/ 2650 w 4364735"/>
              <a:gd name="connsiteY48" fmla="*/ 3405898 h 4325695"/>
              <a:gd name="connsiteX49" fmla="*/ 150932 w 4364735"/>
              <a:gd name="connsiteY49" fmla="*/ 2812772 h 4325695"/>
              <a:gd name="connsiteX50" fmla="*/ 113860 w 4364735"/>
              <a:gd name="connsiteY50" fmla="*/ 2664492 h 4325695"/>
              <a:gd name="connsiteX51" fmla="*/ 373353 w 4364735"/>
              <a:gd name="connsiteY51" fmla="*/ 2232005 h 4325695"/>
              <a:gd name="connsiteX52" fmla="*/ 360996 w 4364735"/>
              <a:gd name="connsiteY52" fmla="*/ 2009584 h 4325695"/>
              <a:gd name="connsiteX53" fmla="*/ 471215 w 4364735"/>
              <a:gd name="connsiteY53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2968274 w 4364735"/>
              <a:gd name="connsiteY15" fmla="*/ 637987 h 4325695"/>
              <a:gd name="connsiteX16" fmla="*/ 3116555 w 4364735"/>
              <a:gd name="connsiteY16" fmla="*/ 724485 h 4325695"/>
              <a:gd name="connsiteX17" fmla="*/ 3301906 w 4364735"/>
              <a:gd name="connsiteY17" fmla="*/ 835696 h 4325695"/>
              <a:gd name="connsiteX18" fmla="*/ 3549041 w 4364735"/>
              <a:gd name="connsiteY18" fmla="*/ 1082831 h 4325695"/>
              <a:gd name="connsiteX19" fmla="*/ 3660252 w 4364735"/>
              <a:gd name="connsiteY19" fmla="*/ 1367036 h 4325695"/>
              <a:gd name="connsiteX20" fmla="*/ 3932101 w 4364735"/>
              <a:gd name="connsiteY20" fmla="*/ 1898377 h 4325695"/>
              <a:gd name="connsiteX21" fmla="*/ 4030957 w 4364735"/>
              <a:gd name="connsiteY21" fmla="*/ 2367933 h 4325695"/>
              <a:gd name="connsiteX22" fmla="*/ 4154522 w 4364735"/>
              <a:gd name="connsiteY22" fmla="*/ 2788063 h 4325695"/>
              <a:gd name="connsiteX23" fmla="*/ 4364588 w 4364735"/>
              <a:gd name="connsiteY23" fmla="*/ 3541825 h 4325695"/>
              <a:gd name="connsiteX24" fmla="*/ 4265733 w 4364735"/>
              <a:gd name="connsiteY24" fmla="*/ 4159663 h 4325695"/>
              <a:gd name="connsiteX25" fmla="*/ 3833247 w 4364735"/>
              <a:gd name="connsiteY25" fmla="*/ 4023739 h 4325695"/>
              <a:gd name="connsiteX26" fmla="*/ 3511971 w 4364735"/>
              <a:gd name="connsiteY26" fmla="*/ 3949598 h 4325695"/>
              <a:gd name="connsiteX27" fmla="*/ 3153626 w 4364735"/>
              <a:gd name="connsiteY27" fmla="*/ 3727177 h 4325695"/>
              <a:gd name="connsiteX28" fmla="*/ 2745852 w 4364735"/>
              <a:gd name="connsiteY28" fmla="*/ 3504755 h 4325695"/>
              <a:gd name="connsiteX29" fmla="*/ 2609928 w 4364735"/>
              <a:gd name="connsiteY29" fmla="*/ 3381187 h 4325695"/>
              <a:gd name="connsiteX30" fmla="*/ 2609928 w 4364735"/>
              <a:gd name="connsiteY30" fmla="*/ 3257620 h 4325695"/>
              <a:gd name="connsiteX31" fmla="*/ 2486360 w 4364735"/>
              <a:gd name="connsiteY31" fmla="*/ 3146409 h 4325695"/>
              <a:gd name="connsiteX32" fmla="*/ 2399863 w 4364735"/>
              <a:gd name="connsiteY32" fmla="*/ 2726279 h 4325695"/>
              <a:gd name="connsiteX33" fmla="*/ 2511074 w 4364735"/>
              <a:gd name="connsiteY33" fmla="*/ 2293793 h 4325695"/>
              <a:gd name="connsiteX34" fmla="*/ 2634641 w 4364735"/>
              <a:gd name="connsiteY34" fmla="*/ 2120798 h 4325695"/>
              <a:gd name="connsiteX35" fmla="*/ 2721138 w 4364735"/>
              <a:gd name="connsiteY35" fmla="*/ 2059014 h 4325695"/>
              <a:gd name="connsiteX36" fmla="*/ 2177441 w 4364735"/>
              <a:gd name="connsiteY36" fmla="*/ 1342322 h 4325695"/>
              <a:gd name="connsiteX37" fmla="*/ 1868522 w 4364735"/>
              <a:gd name="connsiteY37" fmla="*/ 1601813 h 4325695"/>
              <a:gd name="connsiteX38" fmla="*/ 1657720 w 4364735"/>
              <a:gd name="connsiteY38" fmla="*/ 1791161 h 4325695"/>
              <a:gd name="connsiteX39" fmla="*/ 1695528 w 4364735"/>
              <a:gd name="connsiteY39" fmla="*/ 1898376 h 4325695"/>
              <a:gd name="connsiteX40" fmla="*/ 1801625 w 4364735"/>
              <a:gd name="connsiteY40" fmla="*/ 2188637 h 4325695"/>
              <a:gd name="connsiteX41" fmla="*/ 1917947 w 4364735"/>
              <a:gd name="connsiteY41" fmla="*/ 2540924 h 4325695"/>
              <a:gd name="connsiteX42" fmla="*/ 1892048 w 4364735"/>
              <a:gd name="connsiteY42" fmla="*/ 3084500 h 4325695"/>
              <a:gd name="connsiteX43" fmla="*/ 1621385 w 4364735"/>
              <a:gd name="connsiteY43" fmla="*/ 3492394 h 4325695"/>
              <a:gd name="connsiteX44" fmla="*/ 1062150 w 4364735"/>
              <a:gd name="connsiteY44" fmla="*/ 3852166 h 4325695"/>
              <a:gd name="connsiteX45" fmla="*/ 744055 w 4364735"/>
              <a:gd name="connsiteY45" fmla="*/ 4011379 h 4325695"/>
              <a:gd name="connsiteX46" fmla="*/ 330528 w 4364735"/>
              <a:gd name="connsiteY46" fmla="*/ 4177947 h 4325695"/>
              <a:gd name="connsiteX47" fmla="*/ 237428 w 4364735"/>
              <a:gd name="connsiteY47" fmla="*/ 4295584 h 4325695"/>
              <a:gd name="connsiteX48" fmla="*/ 103575 w 4364735"/>
              <a:gd name="connsiteY48" fmla="*/ 4247531 h 4325695"/>
              <a:gd name="connsiteX49" fmla="*/ 2650 w 4364735"/>
              <a:gd name="connsiteY49" fmla="*/ 3405898 h 4325695"/>
              <a:gd name="connsiteX50" fmla="*/ 150932 w 4364735"/>
              <a:gd name="connsiteY50" fmla="*/ 2812772 h 4325695"/>
              <a:gd name="connsiteX51" fmla="*/ 113860 w 4364735"/>
              <a:gd name="connsiteY51" fmla="*/ 2664492 h 4325695"/>
              <a:gd name="connsiteX52" fmla="*/ 373353 w 4364735"/>
              <a:gd name="connsiteY52" fmla="*/ 2232005 h 4325695"/>
              <a:gd name="connsiteX53" fmla="*/ 360996 w 4364735"/>
              <a:gd name="connsiteY53" fmla="*/ 2009584 h 4325695"/>
              <a:gd name="connsiteX54" fmla="*/ 471215 w 4364735"/>
              <a:gd name="connsiteY54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25723 w 4364747"/>
              <a:gd name="connsiteY10" fmla="*/ 983977 h 4325695"/>
              <a:gd name="connsiteX11" fmla="*/ 2634641 w 4364747"/>
              <a:gd name="connsiteY11" fmla="*/ 1490604 h 4325695"/>
              <a:gd name="connsiteX12" fmla="*/ 2646998 w 4364747"/>
              <a:gd name="connsiteY12" fmla="*/ 1107544 h 4325695"/>
              <a:gd name="connsiteX13" fmla="*/ 2622284 w 4364747"/>
              <a:gd name="connsiteY13" fmla="*/ 835696 h 4325695"/>
              <a:gd name="connsiteX14" fmla="*/ 2819992 w 4364747"/>
              <a:gd name="connsiteY14" fmla="*/ 637988 h 4325695"/>
              <a:gd name="connsiteX15" fmla="*/ 2968274 w 4364747"/>
              <a:gd name="connsiteY15" fmla="*/ 637987 h 4325695"/>
              <a:gd name="connsiteX16" fmla="*/ 3116555 w 4364747"/>
              <a:gd name="connsiteY16" fmla="*/ 724485 h 4325695"/>
              <a:gd name="connsiteX17" fmla="*/ 3301906 w 4364747"/>
              <a:gd name="connsiteY17" fmla="*/ 835696 h 4325695"/>
              <a:gd name="connsiteX18" fmla="*/ 3549041 w 4364747"/>
              <a:gd name="connsiteY18" fmla="*/ 1082831 h 4325695"/>
              <a:gd name="connsiteX19" fmla="*/ 3660252 w 4364747"/>
              <a:gd name="connsiteY19" fmla="*/ 1367036 h 4325695"/>
              <a:gd name="connsiteX20" fmla="*/ 3932101 w 4364747"/>
              <a:gd name="connsiteY20" fmla="*/ 1898377 h 4325695"/>
              <a:gd name="connsiteX21" fmla="*/ 4030957 w 4364747"/>
              <a:gd name="connsiteY21" fmla="*/ 2367933 h 4325695"/>
              <a:gd name="connsiteX22" fmla="*/ 4166879 w 4364747"/>
              <a:gd name="connsiteY22" fmla="*/ 2577998 h 4325695"/>
              <a:gd name="connsiteX23" fmla="*/ 4154522 w 4364747"/>
              <a:gd name="connsiteY23" fmla="*/ 2788063 h 4325695"/>
              <a:gd name="connsiteX24" fmla="*/ 4364588 w 4364747"/>
              <a:gd name="connsiteY24" fmla="*/ 3541825 h 4325695"/>
              <a:gd name="connsiteX25" fmla="*/ 4265733 w 4364747"/>
              <a:gd name="connsiteY25" fmla="*/ 4159663 h 4325695"/>
              <a:gd name="connsiteX26" fmla="*/ 3833247 w 4364747"/>
              <a:gd name="connsiteY26" fmla="*/ 4023739 h 4325695"/>
              <a:gd name="connsiteX27" fmla="*/ 3511971 w 4364747"/>
              <a:gd name="connsiteY27" fmla="*/ 3949598 h 4325695"/>
              <a:gd name="connsiteX28" fmla="*/ 3153626 w 4364747"/>
              <a:gd name="connsiteY28" fmla="*/ 3727177 h 4325695"/>
              <a:gd name="connsiteX29" fmla="*/ 2745852 w 4364747"/>
              <a:gd name="connsiteY29" fmla="*/ 3504755 h 4325695"/>
              <a:gd name="connsiteX30" fmla="*/ 2609928 w 4364747"/>
              <a:gd name="connsiteY30" fmla="*/ 3381187 h 4325695"/>
              <a:gd name="connsiteX31" fmla="*/ 2609928 w 4364747"/>
              <a:gd name="connsiteY31" fmla="*/ 3257620 h 4325695"/>
              <a:gd name="connsiteX32" fmla="*/ 2486360 w 4364747"/>
              <a:gd name="connsiteY32" fmla="*/ 3146409 h 4325695"/>
              <a:gd name="connsiteX33" fmla="*/ 2399863 w 4364747"/>
              <a:gd name="connsiteY33" fmla="*/ 2726279 h 4325695"/>
              <a:gd name="connsiteX34" fmla="*/ 2511074 w 4364747"/>
              <a:gd name="connsiteY34" fmla="*/ 2293793 h 4325695"/>
              <a:gd name="connsiteX35" fmla="*/ 2634641 w 4364747"/>
              <a:gd name="connsiteY35" fmla="*/ 2120798 h 4325695"/>
              <a:gd name="connsiteX36" fmla="*/ 2721138 w 4364747"/>
              <a:gd name="connsiteY36" fmla="*/ 2059014 h 4325695"/>
              <a:gd name="connsiteX37" fmla="*/ 2177441 w 4364747"/>
              <a:gd name="connsiteY37" fmla="*/ 1342322 h 4325695"/>
              <a:gd name="connsiteX38" fmla="*/ 1868522 w 4364747"/>
              <a:gd name="connsiteY38" fmla="*/ 1601813 h 4325695"/>
              <a:gd name="connsiteX39" fmla="*/ 1657720 w 4364747"/>
              <a:gd name="connsiteY39" fmla="*/ 1791161 h 4325695"/>
              <a:gd name="connsiteX40" fmla="*/ 1695528 w 4364747"/>
              <a:gd name="connsiteY40" fmla="*/ 1898376 h 4325695"/>
              <a:gd name="connsiteX41" fmla="*/ 1801625 w 4364747"/>
              <a:gd name="connsiteY41" fmla="*/ 2188637 h 4325695"/>
              <a:gd name="connsiteX42" fmla="*/ 1917947 w 4364747"/>
              <a:gd name="connsiteY42" fmla="*/ 2540924 h 4325695"/>
              <a:gd name="connsiteX43" fmla="*/ 1892048 w 4364747"/>
              <a:gd name="connsiteY43" fmla="*/ 3084500 h 4325695"/>
              <a:gd name="connsiteX44" fmla="*/ 1621385 w 4364747"/>
              <a:gd name="connsiteY44" fmla="*/ 3492394 h 4325695"/>
              <a:gd name="connsiteX45" fmla="*/ 1062150 w 4364747"/>
              <a:gd name="connsiteY45" fmla="*/ 3852166 h 4325695"/>
              <a:gd name="connsiteX46" fmla="*/ 744055 w 4364747"/>
              <a:gd name="connsiteY46" fmla="*/ 4011379 h 4325695"/>
              <a:gd name="connsiteX47" fmla="*/ 330528 w 4364747"/>
              <a:gd name="connsiteY47" fmla="*/ 4177947 h 4325695"/>
              <a:gd name="connsiteX48" fmla="*/ 237428 w 4364747"/>
              <a:gd name="connsiteY48" fmla="*/ 4295584 h 4325695"/>
              <a:gd name="connsiteX49" fmla="*/ 103575 w 4364747"/>
              <a:gd name="connsiteY49" fmla="*/ 4247531 h 4325695"/>
              <a:gd name="connsiteX50" fmla="*/ 2650 w 4364747"/>
              <a:gd name="connsiteY50" fmla="*/ 3405898 h 4325695"/>
              <a:gd name="connsiteX51" fmla="*/ 150932 w 4364747"/>
              <a:gd name="connsiteY51" fmla="*/ 2812772 h 4325695"/>
              <a:gd name="connsiteX52" fmla="*/ 113860 w 4364747"/>
              <a:gd name="connsiteY52" fmla="*/ 2664492 h 4325695"/>
              <a:gd name="connsiteX53" fmla="*/ 373353 w 4364747"/>
              <a:gd name="connsiteY53" fmla="*/ 2232005 h 4325695"/>
              <a:gd name="connsiteX54" fmla="*/ 360996 w 4364747"/>
              <a:gd name="connsiteY54" fmla="*/ 2009584 h 4325695"/>
              <a:gd name="connsiteX55" fmla="*/ 471215 w 4364747"/>
              <a:gd name="connsiteY55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25723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609928 w 4364747"/>
              <a:gd name="connsiteY32" fmla="*/ 3257620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634641 w 4364747"/>
              <a:gd name="connsiteY36" fmla="*/ 2120798 h 4325695"/>
              <a:gd name="connsiteX37" fmla="*/ 2721138 w 4364747"/>
              <a:gd name="connsiteY37" fmla="*/ 2059014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360996 w 4364747"/>
              <a:gd name="connsiteY55" fmla="*/ 2009584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609928 w 4364747"/>
              <a:gd name="connsiteY32" fmla="*/ 3257620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634641 w 4364747"/>
              <a:gd name="connsiteY36" fmla="*/ 2120798 h 4325695"/>
              <a:gd name="connsiteX37" fmla="*/ 2721138 w 4364747"/>
              <a:gd name="connsiteY37" fmla="*/ 2059014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360996 w 4364747"/>
              <a:gd name="connsiteY55" fmla="*/ 2009584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609928 w 4364747"/>
              <a:gd name="connsiteY32" fmla="*/ 3257620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634641 w 4364747"/>
              <a:gd name="connsiteY36" fmla="*/ 2120798 h 4325695"/>
              <a:gd name="connsiteX37" fmla="*/ 2721138 w 4364747"/>
              <a:gd name="connsiteY37" fmla="*/ 2059014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634641 w 4364747"/>
              <a:gd name="connsiteY36" fmla="*/ 2120798 h 4325695"/>
              <a:gd name="connsiteX37" fmla="*/ 2721138 w 4364747"/>
              <a:gd name="connsiteY37" fmla="*/ 2059014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721138 w 4364747"/>
              <a:gd name="connsiteY37" fmla="*/ 2059014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721138 w 4364747"/>
              <a:gd name="connsiteY38" fmla="*/ 2059014 h 4325695"/>
              <a:gd name="connsiteX39" fmla="*/ 2177441 w 4364747"/>
              <a:gd name="connsiteY39" fmla="*/ 1342322 h 4325695"/>
              <a:gd name="connsiteX40" fmla="*/ 1868522 w 4364747"/>
              <a:gd name="connsiteY40" fmla="*/ 1601813 h 4325695"/>
              <a:gd name="connsiteX41" fmla="*/ 1657720 w 4364747"/>
              <a:gd name="connsiteY41" fmla="*/ 1791161 h 4325695"/>
              <a:gd name="connsiteX42" fmla="*/ 1695528 w 4364747"/>
              <a:gd name="connsiteY42" fmla="*/ 1898376 h 4325695"/>
              <a:gd name="connsiteX43" fmla="*/ 1801625 w 4364747"/>
              <a:gd name="connsiteY43" fmla="*/ 2188637 h 4325695"/>
              <a:gd name="connsiteX44" fmla="*/ 1917947 w 4364747"/>
              <a:gd name="connsiteY44" fmla="*/ 2540924 h 4325695"/>
              <a:gd name="connsiteX45" fmla="*/ 1892048 w 4364747"/>
              <a:gd name="connsiteY45" fmla="*/ 3084500 h 4325695"/>
              <a:gd name="connsiteX46" fmla="*/ 1621385 w 4364747"/>
              <a:gd name="connsiteY46" fmla="*/ 3492394 h 4325695"/>
              <a:gd name="connsiteX47" fmla="*/ 1062150 w 4364747"/>
              <a:gd name="connsiteY47" fmla="*/ 3852166 h 4325695"/>
              <a:gd name="connsiteX48" fmla="*/ 744055 w 4364747"/>
              <a:gd name="connsiteY48" fmla="*/ 4011379 h 4325695"/>
              <a:gd name="connsiteX49" fmla="*/ 330528 w 4364747"/>
              <a:gd name="connsiteY49" fmla="*/ 4177947 h 4325695"/>
              <a:gd name="connsiteX50" fmla="*/ 237428 w 4364747"/>
              <a:gd name="connsiteY50" fmla="*/ 4295584 h 4325695"/>
              <a:gd name="connsiteX51" fmla="*/ 103575 w 4364747"/>
              <a:gd name="connsiteY51" fmla="*/ 4247531 h 4325695"/>
              <a:gd name="connsiteX52" fmla="*/ 2650 w 4364747"/>
              <a:gd name="connsiteY52" fmla="*/ 3405898 h 4325695"/>
              <a:gd name="connsiteX53" fmla="*/ 150932 w 4364747"/>
              <a:gd name="connsiteY53" fmla="*/ 2812772 h 4325695"/>
              <a:gd name="connsiteX54" fmla="*/ 113860 w 4364747"/>
              <a:gd name="connsiteY54" fmla="*/ 2664492 h 4325695"/>
              <a:gd name="connsiteX55" fmla="*/ 373353 w 4364747"/>
              <a:gd name="connsiteY55" fmla="*/ 2232005 h 4325695"/>
              <a:gd name="connsiteX56" fmla="*/ 410423 w 4364747"/>
              <a:gd name="connsiteY56" fmla="*/ 2034298 h 4325695"/>
              <a:gd name="connsiteX57" fmla="*/ 471215 w 4364747"/>
              <a:gd name="connsiteY57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93373 w 4364747"/>
              <a:gd name="connsiteY53" fmla="*/ 2660516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17525 w 4364747"/>
              <a:gd name="connsiteY10" fmla="*/ 778072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93373 w 4364747"/>
              <a:gd name="connsiteY53" fmla="*/ 2660516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299419 w 4364747"/>
              <a:gd name="connsiteY9" fmla="*/ 452636 h 4325695"/>
              <a:gd name="connsiteX10" fmla="*/ 2317525 w 4364747"/>
              <a:gd name="connsiteY10" fmla="*/ 778072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93373 w 4364747"/>
              <a:gd name="connsiteY53" fmla="*/ 2660516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299419 w 4364747"/>
              <a:gd name="connsiteY8" fmla="*/ 44863 h 4325695"/>
              <a:gd name="connsiteX9" fmla="*/ 2299419 w 4364747"/>
              <a:gd name="connsiteY9" fmla="*/ 452636 h 4325695"/>
              <a:gd name="connsiteX10" fmla="*/ 2317525 w 4364747"/>
              <a:gd name="connsiteY10" fmla="*/ 778072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93373 w 4364747"/>
              <a:gd name="connsiteY53" fmla="*/ 2660516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54304 h 4337479"/>
              <a:gd name="connsiteX1" fmla="*/ 719344 w 4364747"/>
              <a:gd name="connsiteY1" fmla="*/ 1267608 h 4337479"/>
              <a:gd name="connsiteX2" fmla="*/ 1199784 w 4364747"/>
              <a:gd name="connsiteY2" fmla="*/ 807956 h 4337479"/>
              <a:gd name="connsiteX3" fmla="*/ 1683171 w 4364747"/>
              <a:gd name="connsiteY3" fmla="*/ 810407 h 4337479"/>
              <a:gd name="connsiteX4" fmla="*/ 1646101 w 4364747"/>
              <a:gd name="connsiteY4" fmla="*/ 1440601 h 4337479"/>
              <a:gd name="connsiteX5" fmla="*/ 1955019 w 4364747"/>
              <a:gd name="connsiteY5" fmla="*/ 1205824 h 4337479"/>
              <a:gd name="connsiteX6" fmla="*/ 1967377 w 4364747"/>
              <a:gd name="connsiteY6" fmla="*/ 130787 h 4337479"/>
              <a:gd name="connsiteX7" fmla="*/ 2140371 w 4364747"/>
              <a:gd name="connsiteY7" fmla="*/ 44290 h 4337479"/>
              <a:gd name="connsiteX8" fmla="*/ 2299419 w 4364747"/>
              <a:gd name="connsiteY8" fmla="*/ 56647 h 4337479"/>
              <a:gd name="connsiteX9" fmla="*/ 2317525 w 4364747"/>
              <a:gd name="connsiteY9" fmla="*/ 789856 h 4337479"/>
              <a:gd name="connsiteX10" fmla="*/ 2350436 w 4364747"/>
              <a:gd name="connsiteY10" fmla="*/ 995761 h 4337479"/>
              <a:gd name="connsiteX11" fmla="*/ 2634641 w 4364747"/>
              <a:gd name="connsiteY11" fmla="*/ 1502388 h 4337479"/>
              <a:gd name="connsiteX12" fmla="*/ 2646998 w 4364747"/>
              <a:gd name="connsiteY12" fmla="*/ 1119328 h 4337479"/>
              <a:gd name="connsiteX13" fmla="*/ 2622284 w 4364747"/>
              <a:gd name="connsiteY13" fmla="*/ 847480 h 4337479"/>
              <a:gd name="connsiteX14" fmla="*/ 2819992 w 4364747"/>
              <a:gd name="connsiteY14" fmla="*/ 649772 h 4337479"/>
              <a:gd name="connsiteX15" fmla="*/ 2968274 w 4364747"/>
              <a:gd name="connsiteY15" fmla="*/ 649771 h 4337479"/>
              <a:gd name="connsiteX16" fmla="*/ 3116555 w 4364747"/>
              <a:gd name="connsiteY16" fmla="*/ 736269 h 4337479"/>
              <a:gd name="connsiteX17" fmla="*/ 3301906 w 4364747"/>
              <a:gd name="connsiteY17" fmla="*/ 847480 h 4337479"/>
              <a:gd name="connsiteX18" fmla="*/ 3549041 w 4364747"/>
              <a:gd name="connsiteY18" fmla="*/ 1094615 h 4337479"/>
              <a:gd name="connsiteX19" fmla="*/ 3660252 w 4364747"/>
              <a:gd name="connsiteY19" fmla="*/ 1378820 h 4337479"/>
              <a:gd name="connsiteX20" fmla="*/ 3932101 w 4364747"/>
              <a:gd name="connsiteY20" fmla="*/ 1910161 h 4337479"/>
              <a:gd name="connsiteX21" fmla="*/ 4030957 w 4364747"/>
              <a:gd name="connsiteY21" fmla="*/ 2379717 h 4337479"/>
              <a:gd name="connsiteX22" fmla="*/ 4166879 w 4364747"/>
              <a:gd name="connsiteY22" fmla="*/ 2589782 h 4337479"/>
              <a:gd name="connsiteX23" fmla="*/ 4154522 w 4364747"/>
              <a:gd name="connsiteY23" fmla="*/ 2799847 h 4337479"/>
              <a:gd name="connsiteX24" fmla="*/ 4364588 w 4364747"/>
              <a:gd name="connsiteY24" fmla="*/ 3553609 h 4337479"/>
              <a:gd name="connsiteX25" fmla="*/ 4265733 w 4364747"/>
              <a:gd name="connsiteY25" fmla="*/ 4171447 h 4337479"/>
              <a:gd name="connsiteX26" fmla="*/ 3833247 w 4364747"/>
              <a:gd name="connsiteY26" fmla="*/ 4035523 h 4337479"/>
              <a:gd name="connsiteX27" fmla="*/ 3511971 w 4364747"/>
              <a:gd name="connsiteY27" fmla="*/ 3961382 h 4337479"/>
              <a:gd name="connsiteX28" fmla="*/ 3153626 w 4364747"/>
              <a:gd name="connsiteY28" fmla="*/ 3738961 h 4337479"/>
              <a:gd name="connsiteX29" fmla="*/ 2745852 w 4364747"/>
              <a:gd name="connsiteY29" fmla="*/ 3516539 h 4337479"/>
              <a:gd name="connsiteX30" fmla="*/ 2609928 w 4364747"/>
              <a:gd name="connsiteY30" fmla="*/ 3392971 h 4337479"/>
              <a:gd name="connsiteX31" fmla="*/ 2548145 w 4364747"/>
              <a:gd name="connsiteY31" fmla="*/ 3281761 h 4337479"/>
              <a:gd name="connsiteX32" fmla="*/ 2486360 w 4364747"/>
              <a:gd name="connsiteY32" fmla="*/ 3158193 h 4337479"/>
              <a:gd name="connsiteX33" fmla="*/ 2399863 w 4364747"/>
              <a:gd name="connsiteY33" fmla="*/ 2738063 h 4337479"/>
              <a:gd name="connsiteX34" fmla="*/ 2511074 w 4364747"/>
              <a:gd name="connsiteY34" fmla="*/ 2305577 h 4337479"/>
              <a:gd name="connsiteX35" fmla="*/ 2560500 w 4364747"/>
              <a:gd name="connsiteY35" fmla="*/ 2095512 h 4337479"/>
              <a:gd name="connsiteX36" fmla="*/ 2627658 w 4364747"/>
              <a:gd name="connsiteY36" fmla="*/ 1996907 h 4337479"/>
              <a:gd name="connsiteX37" fmla="*/ 2177441 w 4364747"/>
              <a:gd name="connsiteY37" fmla="*/ 1354106 h 4337479"/>
              <a:gd name="connsiteX38" fmla="*/ 1868522 w 4364747"/>
              <a:gd name="connsiteY38" fmla="*/ 1613597 h 4337479"/>
              <a:gd name="connsiteX39" fmla="*/ 1657720 w 4364747"/>
              <a:gd name="connsiteY39" fmla="*/ 1802945 h 4337479"/>
              <a:gd name="connsiteX40" fmla="*/ 1695528 w 4364747"/>
              <a:gd name="connsiteY40" fmla="*/ 1910160 h 4337479"/>
              <a:gd name="connsiteX41" fmla="*/ 1801625 w 4364747"/>
              <a:gd name="connsiteY41" fmla="*/ 2200421 h 4337479"/>
              <a:gd name="connsiteX42" fmla="*/ 1917947 w 4364747"/>
              <a:gd name="connsiteY42" fmla="*/ 2552708 h 4337479"/>
              <a:gd name="connsiteX43" fmla="*/ 1892048 w 4364747"/>
              <a:gd name="connsiteY43" fmla="*/ 3096284 h 4337479"/>
              <a:gd name="connsiteX44" fmla="*/ 1621385 w 4364747"/>
              <a:gd name="connsiteY44" fmla="*/ 3504178 h 4337479"/>
              <a:gd name="connsiteX45" fmla="*/ 1062150 w 4364747"/>
              <a:gd name="connsiteY45" fmla="*/ 3863950 h 4337479"/>
              <a:gd name="connsiteX46" fmla="*/ 744055 w 4364747"/>
              <a:gd name="connsiteY46" fmla="*/ 4023163 h 4337479"/>
              <a:gd name="connsiteX47" fmla="*/ 330528 w 4364747"/>
              <a:gd name="connsiteY47" fmla="*/ 4189731 h 4337479"/>
              <a:gd name="connsiteX48" fmla="*/ 237428 w 4364747"/>
              <a:gd name="connsiteY48" fmla="*/ 4307368 h 4337479"/>
              <a:gd name="connsiteX49" fmla="*/ 103575 w 4364747"/>
              <a:gd name="connsiteY49" fmla="*/ 4259315 h 4337479"/>
              <a:gd name="connsiteX50" fmla="*/ 2650 w 4364747"/>
              <a:gd name="connsiteY50" fmla="*/ 3417682 h 4337479"/>
              <a:gd name="connsiteX51" fmla="*/ 150932 w 4364747"/>
              <a:gd name="connsiteY51" fmla="*/ 2824556 h 4337479"/>
              <a:gd name="connsiteX52" fmla="*/ 193373 w 4364747"/>
              <a:gd name="connsiteY52" fmla="*/ 2672300 h 4337479"/>
              <a:gd name="connsiteX53" fmla="*/ 373353 w 4364747"/>
              <a:gd name="connsiteY53" fmla="*/ 2243789 h 4337479"/>
              <a:gd name="connsiteX54" fmla="*/ 410423 w 4364747"/>
              <a:gd name="connsiteY54" fmla="*/ 2046082 h 4337479"/>
              <a:gd name="connsiteX55" fmla="*/ 471215 w 4364747"/>
              <a:gd name="connsiteY55" fmla="*/ 1854304 h 4337479"/>
              <a:gd name="connsiteX0" fmla="*/ 471215 w 4364747"/>
              <a:gd name="connsiteY0" fmla="*/ 1862892 h 4346067"/>
              <a:gd name="connsiteX1" fmla="*/ 719344 w 4364747"/>
              <a:gd name="connsiteY1" fmla="*/ 1276196 h 4346067"/>
              <a:gd name="connsiteX2" fmla="*/ 1199784 w 4364747"/>
              <a:gd name="connsiteY2" fmla="*/ 816544 h 4346067"/>
              <a:gd name="connsiteX3" fmla="*/ 1683171 w 4364747"/>
              <a:gd name="connsiteY3" fmla="*/ 818995 h 4346067"/>
              <a:gd name="connsiteX4" fmla="*/ 1646101 w 4364747"/>
              <a:gd name="connsiteY4" fmla="*/ 1449189 h 4346067"/>
              <a:gd name="connsiteX5" fmla="*/ 1955019 w 4364747"/>
              <a:gd name="connsiteY5" fmla="*/ 1214412 h 4346067"/>
              <a:gd name="connsiteX6" fmla="*/ 1967377 w 4364747"/>
              <a:gd name="connsiteY6" fmla="*/ 139375 h 4346067"/>
              <a:gd name="connsiteX7" fmla="*/ 2149425 w 4364747"/>
              <a:gd name="connsiteY7" fmla="*/ 25717 h 4346067"/>
              <a:gd name="connsiteX8" fmla="*/ 2299419 w 4364747"/>
              <a:gd name="connsiteY8" fmla="*/ 65235 h 4346067"/>
              <a:gd name="connsiteX9" fmla="*/ 2317525 w 4364747"/>
              <a:gd name="connsiteY9" fmla="*/ 798444 h 4346067"/>
              <a:gd name="connsiteX10" fmla="*/ 2350436 w 4364747"/>
              <a:gd name="connsiteY10" fmla="*/ 1004349 h 4346067"/>
              <a:gd name="connsiteX11" fmla="*/ 2634641 w 4364747"/>
              <a:gd name="connsiteY11" fmla="*/ 1510976 h 4346067"/>
              <a:gd name="connsiteX12" fmla="*/ 2646998 w 4364747"/>
              <a:gd name="connsiteY12" fmla="*/ 1127916 h 4346067"/>
              <a:gd name="connsiteX13" fmla="*/ 2622284 w 4364747"/>
              <a:gd name="connsiteY13" fmla="*/ 856068 h 4346067"/>
              <a:gd name="connsiteX14" fmla="*/ 2819992 w 4364747"/>
              <a:gd name="connsiteY14" fmla="*/ 658360 h 4346067"/>
              <a:gd name="connsiteX15" fmla="*/ 2968274 w 4364747"/>
              <a:gd name="connsiteY15" fmla="*/ 658359 h 4346067"/>
              <a:gd name="connsiteX16" fmla="*/ 3116555 w 4364747"/>
              <a:gd name="connsiteY16" fmla="*/ 744857 h 4346067"/>
              <a:gd name="connsiteX17" fmla="*/ 3301906 w 4364747"/>
              <a:gd name="connsiteY17" fmla="*/ 856068 h 4346067"/>
              <a:gd name="connsiteX18" fmla="*/ 3549041 w 4364747"/>
              <a:gd name="connsiteY18" fmla="*/ 1103203 h 4346067"/>
              <a:gd name="connsiteX19" fmla="*/ 3660252 w 4364747"/>
              <a:gd name="connsiteY19" fmla="*/ 1387408 h 4346067"/>
              <a:gd name="connsiteX20" fmla="*/ 3932101 w 4364747"/>
              <a:gd name="connsiteY20" fmla="*/ 1918749 h 4346067"/>
              <a:gd name="connsiteX21" fmla="*/ 4030957 w 4364747"/>
              <a:gd name="connsiteY21" fmla="*/ 2388305 h 4346067"/>
              <a:gd name="connsiteX22" fmla="*/ 4166879 w 4364747"/>
              <a:gd name="connsiteY22" fmla="*/ 2598370 h 4346067"/>
              <a:gd name="connsiteX23" fmla="*/ 4154522 w 4364747"/>
              <a:gd name="connsiteY23" fmla="*/ 2808435 h 4346067"/>
              <a:gd name="connsiteX24" fmla="*/ 4364588 w 4364747"/>
              <a:gd name="connsiteY24" fmla="*/ 3562197 h 4346067"/>
              <a:gd name="connsiteX25" fmla="*/ 4265733 w 4364747"/>
              <a:gd name="connsiteY25" fmla="*/ 4180035 h 4346067"/>
              <a:gd name="connsiteX26" fmla="*/ 3833247 w 4364747"/>
              <a:gd name="connsiteY26" fmla="*/ 4044111 h 4346067"/>
              <a:gd name="connsiteX27" fmla="*/ 3511971 w 4364747"/>
              <a:gd name="connsiteY27" fmla="*/ 3969970 h 4346067"/>
              <a:gd name="connsiteX28" fmla="*/ 3153626 w 4364747"/>
              <a:gd name="connsiteY28" fmla="*/ 3747549 h 4346067"/>
              <a:gd name="connsiteX29" fmla="*/ 2745852 w 4364747"/>
              <a:gd name="connsiteY29" fmla="*/ 3525127 h 4346067"/>
              <a:gd name="connsiteX30" fmla="*/ 2609928 w 4364747"/>
              <a:gd name="connsiteY30" fmla="*/ 3401559 h 4346067"/>
              <a:gd name="connsiteX31" fmla="*/ 2548145 w 4364747"/>
              <a:gd name="connsiteY31" fmla="*/ 3290349 h 4346067"/>
              <a:gd name="connsiteX32" fmla="*/ 2486360 w 4364747"/>
              <a:gd name="connsiteY32" fmla="*/ 3166781 h 4346067"/>
              <a:gd name="connsiteX33" fmla="*/ 2399863 w 4364747"/>
              <a:gd name="connsiteY33" fmla="*/ 2746651 h 4346067"/>
              <a:gd name="connsiteX34" fmla="*/ 2511074 w 4364747"/>
              <a:gd name="connsiteY34" fmla="*/ 2314165 h 4346067"/>
              <a:gd name="connsiteX35" fmla="*/ 2560500 w 4364747"/>
              <a:gd name="connsiteY35" fmla="*/ 2104100 h 4346067"/>
              <a:gd name="connsiteX36" fmla="*/ 2627658 w 4364747"/>
              <a:gd name="connsiteY36" fmla="*/ 2005495 h 4346067"/>
              <a:gd name="connsiteX37" fmla="*/ 2177441 w 4364747"/>
              <a:gd name="connsiteY37" fmla="*/ 1362694 h 4346067"/>
              <a:gd name="connsiteX38" fmla="*/ 1868522 w 4364747"/>
              <a:gd name="connsiteY38" fmla="*/ 1622185 h 4346067"/>
              <a:gd name="connsiteX39" fmla="*/ 1657720 w 4364747"/>
              <a:gd name="connsiteY39" fmla="*/ 1811533 h 4346067"/>
              <a:gd name="connsiteX40" fmla="*/ 1695528 w 4364747"/>
              <a:gd name="connsiteY40" fmla="*/ 1918748 h 4346067"/>
              <a:gd name="connsiteX41" fmla="*/ 1801625 w 4364747"/>
              <a:gd name="connsiteY41" fmla="*/ 2209009 h 4346067"/>
              <a:gd name="connsiteX42" fmla="*/ 1917947 w 4364747"/>
              <a:gd name="connsiteY42" fmla="*/ 2561296 h 4346067"/>
              <a:gd name="connsiteX43" fmla="*/ 1892048 w 4364747"/>
              <a:gd name="connsiteY43" fmla="*/ 3104872 h 4346067"/>
              <a:gd name="connsiteX44" fmla="*/ 1621385 w 4364747"/>
              <a:gd name="connsiteY44" fmla="*/ 3512766 h 4346067"/>
              <a:gd name="connsiteX45" fmla="*/ 1062150 w 4364747"/>
              <a:gd name="connsiteY45" fmla="*/ 3872538 h 4346067"/>
              <a:gd name="connsiteX46" fmla="*/ 744055 w 4364747"/>
              <a:gd name="connsiteY46" fmla="*/ 4031751 h 4346067"/>
              <a:gd name="connsiteX47" fmla="*/ 330528 w 4364747"/>
              <a:gd name="connsiteY47" fmla="*/ 4198319 h 4346067"/>
              <a:gd name="connsiteX48" fmla="*/ 237428 w 4364747"/>
              <a:gd name="connsiteY48" fmla="*/ 4315956 h 4346067"/>
              <a:gd name="connsiteX49" fmla="*/ 103575 w 4364747"/>
              <a:gd name="connsiteY49" fmla="*/ 4267903 h 4346067"/>
              <a:gd name="connsiteX50" fmla="*/ 2650 w 4364747"/>
              <a:gd name="connsiteY50" fmla="*/ 3426270 h 4346067"/>
              <a:gd name="connsiteX51" fmla="*/ 150932 w 4364747"/>
              <a:gd name="connsiteY51" fmla="*/ 2833144 h 4346067"/>
              <a:gd name="connsiteX52" fmla="*/ 193373 w 4364747"/>
              <a:gd name="connsiteY52" fmla="*/ 2680888 h 4346067"/>
              <a:gd name="connsiteX53" fmla="*/ 373353 w 4364747"/>
              <a:gd name="connsiteY53" fmla="*/ 2252377 h 4346067"/>
              <a:gd name="connsiteX54" fmla="*/ 410423 w 4364747"/>
              <a:gd name="connsiteY54" fmla="*/ 2054670 h 4346067"/>
              <a:gd name="connsiteX55" fmla="*/ 471215 w 4364747"/>
              <a:gd name="connsiteY55" fmla="*/ 1862892 h 434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364747" h="4346067">
                <a:moveTo>
                  <a:pt x="471215" y="1862892"/>
                </a:moveTo>
                <a:cubicBezTo>
                  <a:pt x="557713" y="1741384"/>
                  <a:pt x="597916" y="1450587"/>
                  <a:pt x="719344" y="1276196"/>
                </a:cubicBezTo>
                <a:cubicBezTo>
                  <a:pt x="840772" y="1101805"/>
                  <a:pt x="1065919" y="896863"/>
                  <a:pt x="1199784" y="816544"/>
                </a:cubicBezTo>
                <a:cubicBezTo>
                  <a:pt x="1389420" y="642561"/>
                  <a:pt x="1658212" y="695019"/>
                  <a:pt x="1683171" y="818995"/>
                </a:cubicBezTo>
                <a:cubicBezTo>
                  <a:pt x="1708130" y="942971"/>
                  <a:pt x="1592555" y="1370929"/>
                  <a:pt x="1646101" y="1449189"/>
                </a:cubicBezTo>
                <a:cubicBezTo>
                  <a:pt x="1699647" y="1527449"/>
                  <a:pt x="1878819" y="1412120"/>
                  <a:pt x="1955019" y="1214412"/>
                </a:cubicBezTo>
                <a:cubicBezTo>
                  <a:pt x="2031219" y="1016704"/>
                  <a:pt x="1936485" y="332964"/>
                  <a:pt x="1967377" y="139375"/>
                </a:cubicBezTo>
                <a:cubicBezTo>
                  <a:pt x="1998269" y="-54214"/>
                  <a:pt x="2085582" y="17479"/>
                  <a:pt x="2149425" y="25717"/>
                </a:cubicBezTo>
                <a:cubicBezTo>
                  <a:pt x="2213268" y="33955"/>
                  <a:pt x="2269893" y="-59026"/>
                  <a:pt x="2299419" y="65235"/>
                </a:cubicBezTo>
                <a:cubicBezTo>
                  <a:pt x="2328945" y="189496"/>
                  <a:pt x="2309022" y="641925"/>
                  <a:pt x="2317525" y="798444"/>
                </a:cubicBezTo>
                <a:cubicBezTo>
                  <a:pt x="2326028" y="954963"/>
                  <a:pt x="2288652" y="893138"/>
                  <a:pt x="2350436" y="1004349"/>
                </a:cubicBezTo>
                <a:cubicBezTo>
                  <a:pt x="2412220" y="1115560"/>
                  <a:pt x="2562560" y="1482144"/>
                  <a:pt x="2634641" y="1510976"/>
                </a:cubicBezTo>
                <a:cubicBezTo>
                  <a:pt x="2706722" y="1539808"/>
                  <a:pt x="2636701" y="1237067"/>
                  <a:pt x="2646998" y="1127916"/>
                </a:cubicBezTo>
                <a:cubicBezTo>
                  <a:pt x="2657295" y="1018765"/>
                  <a:pt x="2593452" y="934327"/>
                  <a:pt x="2622284" y="856068"/>
                </a:cubicBezTo>
                <a:cubicBezTo>
                  <a:pt x="2651116" y="777809"/>
                  <a:pt x="2764387" y="676895"/>
                  <a:pt x="2819992" y="658360"/>
                </a:cubicBezTo>
                <a:cubicBezTo>
                  <a:pt x="2875597" y="639825"/>
                  <a:pt x="2918847" y="643943"/>
                  <a:pt x="2968274" y="658359"/>
                </a:cubicBezTo>
                <a:cubicBezTo>
                  <a:pt x="3017701" y="672775"/>
                  <a:pt x="3058890" y="726322"/>
                  <a:pt x="3116555" y="744857"/>
                </a:cubicBezTo>
                <a:cubicBezTo>
                  <a:pt x="3174220" y="763392"/>
                  <a:pt x="3242182" y="794285"/>
                  <a:pt x="3301906" y="856068"/>
                </a:cubicBezTo>
                <a:cubicBezTo>
                  <a:pt x="3361630" y="917851"/>
                  <a:pt x="3489317" y="1014646"/>
                  <a:pt x="3549041" y="1103203"/>
                </a:cubicBezTo>
                <a:cubicBezTo>
                  <a:pt x="3608765" y="1191760"/>
                  <a:pt x="3584052" y="1253543"/>
                  <a:pt x="3660252" y="1387408"/>
                </a:cubicBezTo>
                <a:cubicBezTo>
                  <a:pt x="3736452" y="1521273"/>
                  <a:pt x="3870317" y="1856965"/>
                  <a:pt x="3932101" y="1918749"/>
                </a:cubicBezTo>
                <a:cubicBezTo>
                  <a:pt x="3993885" y="1980533"/>
                  <a:pt x="4000065" y="2277094"/>
                  <a:pt x="4030957" y="2388305"/>
                </a:cubicBezTo>
                <a:cubicBezTo>
                  <a:pt x="4061849" y="2499516"/>
                  <a:pt x="4146285" y="2528348"/>
                  <a:pt x="4166879" y="2598370"/>
                </a:cubicBezTo>
                <a:cubicBezTo>
                  <a:pt x="4187473" y="2668392"/>
                  <a:pt x="4113333" y="2645738"/>
                  <a:pt x="4154522" y="2808435"/>
                </a:cubicBezTo>
                <a:cubicBezTo>
                  <a:pt x="4195711" y="2971132"/>
                  <a:pt x="4370766" y="3331538"/>
                  <a:pt x="4364588" y="3562197"/>
                </a:cubicBezTo>
                <a:cubicBezTo>
                  <a:pt x="4358410" y="3792856"/>
                  <a:pt x="4333695" y="4095597"/>
                  <a:pt x="4265733" y="4180035"/>
                </a:cubicBezTo>
                <a:cubicBezTo>
                  <a:pt x="4197771" y="4264473"/>
                  <a:pt x="3956814" y="4099716"/>
                  <a:pt x="3833247" y="4044111"/>
                </a:cubicBezTo>
                <a:cubicBezTo>
                  <a:pt x="3709680" y="3988506"/>
                  <a:pt x="3623182" y="4033813"/>
                  <a:pt x="3511971" y="3969970"/>
                </a:cubicBezTo>
                <a:cubicBezTo>
                  <a:pt x="3400760" y="3906127"/>
                  <a:pt x="3283372" y="3801095"/>
                  <a:pt x="3153626" y="3747549"/>
                </a:cubicBezTo>
                <a:cubicBezTo>
                  <a:pt x="3023880" y="3694003"/>
                  <a:pt x="2824111" y="3586911"/>
                  <a:pt x="2745852" y="3525127"/>
                </a:cubicBezTo>
                <a:cubicBezTo>
                  <a:pt x="2667593" y="3463343"/>
                  <a:pt x="2632582" y="3442748"/>
                  <a:pt x="2609928" y="3401559"/>
                </a:cubicBezTo>
                <a:cubicBezTo>
                  <a:pt x="2587274" y="3360370"/>
                  <a:pt x="2574918" y="3323300"/>
                  <a:pt x="2548145" y="3290349"/>
                </a:cubicBezTo>
                <a:cubicBezTo>
                  <a:pt x="2521372" y="3257398"/>
                  <a:pt x="2521371" y="3255338"/>
                  <a:pt x="2486360" y="3166781"/>
                </a:cubicBezTo>
                <a:cubicBezTo>
                  <a:pt x="2451349" y="3078224"/>
                  <a:pt x="2366912" y="2882575"/>
                  <a:pt x="2399863" y="2746651"/>
                </a:cubicBezTo>
                <a:cubicBezTo>
                  <a:pt x="2432814" y="2610727"/>
                  <a:pt x="2457528" y="2408900"/>
                  <a:pt x="2511074" y="2314165"/>
                </a:cubicBezTo>
                <a:cubicBezTo>
                  <a:pt x="2564620" y="2219430"/>
                  <a:pt x="2523179" y="2135667"/>
                  <a:pt x="2560500" y="2104100"/>
                </a:cubicBezTo>
                <a:cubicBezTo>
                  <a:pt x="2597821" y="2072533"/>
                  <a:pt x="2556329" y="2073404"/>
                  <a:pt x="2627658" y="2005495"/>
                </a:cubicBezTo>
                <a:cubicBezTo>
                  <a:pt x="2563815" y="1881927"/>
                  <a:pt x="2303964" y="1426579"/>
                  <a:pt x="2177441" y="1362694"/>
                </a:cubicBezTo>
                <a:cubicBezTo>
                  <a:pt x="2050918" y="1298809"/>
                  <a:pt x="1936607" y="1547379"/>
                  <a:pt x="1868522" y="1622185"/>
                </a:cubicBezTo>
                <a:cubicBezTo>
                  <a:pt x="1800437" y="1696991"/>
                  <a:pt x="1684493" y="1755927"/>
                  <a:pt x="1657720" y="1811533"/>
                </a:cubicBezTo>
                <a:cubicBezTo>
                  <a:pt x="1630947" y="1867139"/>
                  <a:pt x="1671544" y="1852502"/>
                  <a:pt x="1695528" y="1918748"/>
                </a:cubicBezTo>
                <a:cubicBezTo>
                  <a:pt x="1719512" y="1984994"/>
                  <a:pt x="1764555" y="2106037"/>
                  <a:pt x="1801625" y="2209009"/>
                </a:cubicBezTo>
                <a:cubicBezTo>
                  <a:pt x="1836758" y="2294840"/>
                  <a:pt x="1902877" y="2411986"/>
                  <a:pt x="1917947" y="2561296"/>
                </a:cubicBezTo>
                <a:cubicBezTo>
                  <a:pt x="1933018" y="2710607"/>
                  <a:pt x="1945594" y="2962769"/>
                  <a:pt x="1892048" y="3104872"/>
                </a:cubicBezTo>
                <a:cubicBezTo>
                  <a:pt x="1838502" y="3246975"/>
                  <a:pt x="1759701" y="3384822"/>
                  <a:pt x="1621385" y="3512766"/>
                </a:cubicBezTo>
                <a:cubicBezTo>
                  <a:pt x="1483069" y="3640710"/>
                  <a:pt x="1214550" y="3775743"/>
                  <a:pt x="1062150" y="3872538"/>
                </a:cubicBezTo>
                <a:cubicBezTo>
                  <a:pt x="909750" y="3969333"/>
                  <a:pt x="853636" y="4039238"/>
                  <a:pt x="744055" y="4031751"/>
                </a:cubicBezTo>
                <a:cubicBezTo>
                  <a:pt x="622118" y="4086048"/>
                  <a:pt x="431096" y="4169258"/>
                  <a:pt x="330528" y="4198319"/>
                </a:cubicBezTo>
                <a:cubicBezTo>
                  <a:pt x="241972" y="4239508"/>
                  <a:pt x="275253" y="4304359"/>
                  <a:pt x="237428" y="4315956"/>
                </a:cubicBezTo>
                <a:cubicBezTo>
                  <a:pt x="199603" y="4327553"/>
                  <a:pt x="142705" y="4399708"/>
                  <a:pt x="103575" y="4267903"/>
                </a:cubicBezTo>
                <a:cubicBezTo>
                  <a:pt x="64445" y="4136098"/>
                  <a:pt x="-15540" y="3685991"/>
                  <a:pt x="2650" y="3426270"/>
                </a:cubicBezTo>
                <a:cubicBezTo>
                  <a:pt x="20840" y="3166549"/>
                  <a:pt x="109743" y="2977306"/>
                  <a:pt x="150932" y="2833144"/>
                </a:cubicBezTo>
                <a:cubicBezTo>
                  <a:pt x="192121" y="2688982"/>
                  <a:pt x="156303" y="2781801"/>
                  <a:pt x="193373" y="2680888"/>
                </a:cubicBezTo>
                <a:cubicBezTo>
                  <a:pt x="230443" y="2579975"/>
                  <a:pt x="313629" y="2361528"/>
                  <a:pt x="373353" y="2252377"/>
                </a:cubicBezTo>
                <a:cubicBezTo>
                  <a:pt x="433078" y="2143226"/>
                  <a:pt x="394113" y="2119584"/>
                  <a:pt x="410423" y="2054670"/>
                </a:cubicBezTo>
                <a:cubicBezTo>
                  <a:pt x="426733" y="1989756"/>
                  <a:pt x="376090" y="2232789"/>
                  <a:pt x="471215" y="18628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0EC050E-1A87-4700-A3BC-8A484599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132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LUNG CANCER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D5DF8A70-F7E4-4553-BC0D-C25ABEC8A69E}"/>
              </a:ext>
            </a:extLst>
          </p:cNvPr>
          <p:cNvSpPr txBox="1">
            <a:spLocks/>
          </p:cNvSpPr>
          <p:nvPr/>
        </p:nvSpPr>
        <p:spPr>
          <a:xfrm>
            <a:off x="5399956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Introduction 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5822F0E-8534-4EC0-8BD2-16D439BEF876}"/>
              </a:ext>
            </a:extLst>
          </p:cNvPr>
          <p:cNvCxnSpPr/>
          <p:nvPr/>
        </p:nvCxnSpPr>
        <p:spPr>
          <a:xfrm flipH="1">
            <a:off x="10108698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552C2F9-A502-4D8D-8761-2D8E4C02158B}"/>
              </a:ext>
            </a:extLst>
          </p:cNvPr>
          <p:cNvCxnSpPr/>
          <p:nvPr/>
        </p:nvCxnSpPr>
        <p:spPr>
          <a:xfrm flipH="1">
            <a:off x="5563727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620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 advClick="0" advTm="0">
        <p159:morph option="byObject"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EA5B7BF-85C6-4045-B067-DB8B63C22E1D}"/>
              </a:ext>
            </a:extLst>
          </p:cNvPr>
          <p:cNvSpPr/>
          <p:nvPr/>
        </p:nvSpPr>
        <p:spPr>
          <a:xfrm>
            <a:off x="46613" y="2281733"/>
            <a:ext cx="1951630" cy="28225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EDC5C40-46F0-46FD-A33A-9D03A9096FEC}"/>
              </a:ext>
            </a:extLst>
          </p:cNvPr>
          <p:cNvSpPr/>
          <p:nvPr/>
        </p:nvSpPr>
        <p:spPr>
          <a:xfrm>
            <a:off x="2138082" y="2483890"/>
            <a:ext cx="1951630" cy="732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15C3ED-CA94-4000-A759-9D7FD6ED5CEC}"/>
              </a:ext>
            </a:extLst>
          </p:cNvPr>
          <p:cNvSpPr/>
          <p:nvPr/>
        </p:nvSpPr>
        <p:spPr>
          <a:xfrm>
            <a:off x="2231308" y="3173103"/>
            <a:ext cx="1951630" cy="12419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970A7E3-9851-4ADE-8B05-A1657AEE4C5C}"/>
              </a:ext>
            </a:extLst>
          </p:cNvPr>
          <p:cNvSpPr/>
          <p:nvPr/>
        </p:nvSpPr>
        <p:spPr>
          <a:xfrm>
            <a:off x="2138082" y="3905819"/>
            <a:ext cx="1951630" cy="10918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16658FA-A97F-4BC5-AB2B-A97040E1EAD2}"/>
              </a:ext>
            </a:extLst>
          </p:cNvPr>
          <p:cNvSpPr/>
          <p:nvPr/>
        </p:nvSpPr>
        <p:spPr>
          <a:xfrm>
            <a:off x="0" y="0"/>
            <a:ext cx="4276164" cy="6858000"/>
          </a:xfrm>
          <a:custGeom>
            <a:avLst/>
            <a:gdLst>
              <a:gd name="connsiteX0" fmla="*/ 2175656 w 4276164"/>
              <a:gd name="connsiteY0" fmla="*/ 1943563 h 6858000"/>
              <a:gd name="connsiteX1" fmla="*/ 2115538 w 4276164"/>
              <a:gd name="connsiteY1" fmla="*/ 1959813 h 6858000"/>
              <a:gd name="connsiteX2" fmla="*/ 1990982 w 4276164"/>
              <a:gd name="connsiteY2" fmla="*/ 2037577 h 6858000"/>
              <a:gd name="connsiteX3" fmla="*/ 1982526 w 4276164"/>
              <a:gd name="connsiteY3" fmla="*/ 2773114 h 6858000"/>
              <a:gd name="connsiteX4" fmla="*/ 1771166 w 4276164"/>
              <a:gd name="connsiteY4" fmla="*/ 2933748 h 6858000"/>
              <a:gd name="connsiteX5" fmla="*/ 1796529 w 4276164"/>
              <a:gd name="connsiteY5" fmla="*/ 2502571 h 6858000"/>
              <a:gd name="connsiteX6" fmla="*/ 1465797 w 4276164"/>
              <a:gd name="connsiteY6" fmla="*/ 2500894 h 6858000"/>
              <a:gd name="connsiteX7" fmla="*/ 1137081 w 4276164"/>
              <a:gd name="connsiteY7" fmla="*/ 2815387 h 6858000"/>
              <a:gd name="connsiteX8" fmla="*/ 967312 w 4276164"/>
              <a:gd name="connsiteY8" fmla="*/ 3216802 h 6858000"/>
              <a:gd name="connsiteX9" fmla="*/ 925718 w 4276164"/>
              <a:gd name="connsiteY9" fmla="*/ 3348016 h 6858000"/>
              <a:gd name="connsiteX10" fmla="*/ 900355 w 4276164"/>
              <a:gd name="connsiteY10" fmla="*/ 3483287 h 6858000"/>
              <a:gd name="connsiteX11" fmla="*/ 777213 w 4276164"/>
              <a:gd name="connsiteY11" fmla="*/ 3776473 h 6858000"/>
              <a:gd name="connsiteX12" fmla="*/ 748175 w 4276164"/>
              <a:gd name="connsiteY12" fmla="*/ 3880646 h 6858000"/>
              <a:gd name="connsiteX13" fmla="*/ 646721 w 4276164"/>
              <a:gd name="connsiteY13" fmla="*/ 4286461 h 6858000"/>
              <a:gd name="connsiteX14" fmla="*/ 715774 w 4276164"/>
              <a:gd name="connsiteY14" fmla="*/ 4862304 h 6858000"/>
              <a:gd name="connsiteX15" fmla="*/ 807356 w 4276164"/>
              <a:gd name="connsiteY15" fmla="*/ 4895181 h 6858000"/>
              <a:gd name="connsiteX16" fmla="*/ 871054 w 4276164"/>
              <a:gd name="connsiteY16" fmla="*/ 4814694 h 6858000"/>
              <a:gd name="connsiteX17" fmla="*/ 1153988 w 4276164"/>
              <a:gd name="connsiteY17" fmla="*/ 4700729 h 6858000"/>
              <a:gd name="connsiteX18" fmla="*/ 1371628 w 4276164"/>
              <a:gd name="connsiteY18" fmla="*/ 4591796 h 6858000"/>
              <a:gd name="connsiteX19" fmla="*/ 1754255 w 4276164"/>
              <a:gd name="connsiteY19" fmla="*/ 4345641 h 6858000"/>
              <a:gd name="connsiteX20" fmla="*/ 1939442 w 4276164"/>
              <a:gd name="connsiteY20" fmla="*/ 4066561 h 6858000"/>
              <a:gd name="connsiteX21" fmla="*/ 1957162 w 4276164"/>
              <a:gd name="connsiteY21" fmla="*/ 3694648 h 6858000"/>
              <a:gd name="connsiteX22" fmla="*/ 1877575 w 4276164"/>
              <a:gd name="connsiteY22" fmla="*/ 3453615 h 6858000"/>
              <a:gd name="connsiteX23" fmla="*/ 1804983 w 4276164"/>
              <a:gd name="connsiteY23" fmla="*/ 3255019 h 6858000"/>
              <a:gd name="connsiteX24" fmla="*/ 1779115 w 4276164"/>
              <a:gd name="connsiteY24" fmla="*/ 3181663 h 6858000"/>
              <a:gd name="connsiteX25" fmla="*/ 1923345 w 4276164"/>
              <a:gd name="connsiteY25" fmla="*/ 3052111 h 6858000"/>
              <a:gd name="connsiteX26" fmla="*/ 2134707 w 4276164"/>
              <a:gd name="connsiteY26" fmla="*/ 2874568 h 6858000"/>
              <a:gd name="connsiteX27" fmla="*/ 2442744 w 4276164"/>
              <a:gd name="connsiteY27" fmla="*/ 3314371 h 6858000"/>
              <a:gd name="connsiteX28" fmla="*/ 2396795 w 4276164"/>
              <a:gd name="connsiteY28" fmla="*/ 3381836 h 6858000"/>
              <a:gd name="connsiteX29" fmla="*/ 2362978 w 4276164"/>
              <a:gd name="connsiteY29" fmla="*/ 3525562 h 6858000"/>
              <a:gd name="connsiteX30" fmla="*/ 2286887 w 4276164"/>
              <a:gd name="connsiteY30" fmla="*/ 3821468 h 6858000"/>
              <a:gd name="connsiteX31" fmla="*/ 2346068 w 4276164"/>
              <a:gd name="connsiteY31" fmla="*/ 4108919 h 6858000"/>
              <a:gd name="connsiteX32" fmla="*/ 2388341 w 4276164"/>
              <a:gd name="connsiteY32" fmla="*/ 4193464 h 6858000"/>
              <a:gd name="connsiteX33" fmla="*/ 2430613 w 4276164"/>
              <a:gd name="connsiteY33" fmla="*/ 4269554 h 6858000"/>
              <a:gd name="connsiteX34" fmla="*/ 2523612 w 4276164"/>
              <a:gd name="connsiteY34" fmla="*/ 4354098 h 6858000"/>
              <a:gd name="connsiteX35" fmla="*/ 2802610 w 4276164"/>
              <a:gd name="connsiteY35" fmla="*/ 4506279 h 6858000"/>
              <a:gd name="connsiteX36" fmla="*/ 3047788 w 4276164"/>
              <a:gd name="connsiteY36" fmla="*/ 4658459 h 6858000"/>
              <a:gd name="connsiteX37" fmla="*/ 3267604 w 4276164"/>
              <a:gd name="connsiteY37" fmla="*/ 4709186 h 6858000"/>
              <a:gd name="connsiteX38" fmla="*/ 3563510 w 4276164"/>
              <a:gd name="connsiteY38" fmla="*/ 4802185 h 6858000"/>
              <a:gd name="connsiteX39" fmla="*/ 3631146 w 4276164"/>
              <a:gd name="connsiteY39" fmla="*/ 4379462 h 6858000"/>
              <a:gd name="connsiteX40" fmla="*/ 3487420 w 4276164"/>
              <a:gd name="connsiteY40" fmla="*/ 3863740 h 6858000"/>
              <a:gd name="connsiteX41" fmla="*/ 3495874 w 4276164"/>
              <a:gd name="connsiteY41" fmla="*/ 3720014 h 6858000"/>
              <a:gd name="connsiteX42" fmla="*/ 3402877 w 4276164"/>
              <a:gd name="connsiteY42" fmla="*/ 3576288 h 6858000"/>
              <a:gd name="connsiteX43" fmla="*/ 3335240 w 4276164"/>
              <a:gd name="connsiteY43" fmla="*/ 3255019 h 6858000"/>
              <a:gd name="connsiteX44" fmla="*/ 3149242 w 4276164"/>
              <a:gd name="connsiteY44" fmla="*/ 2891478 h 6858000"/>
              <a:gd name="connsiteX45" fmla="*/ 3073151 w 4276164"/>
              <a:gd name="connsiteY45" fmla="*/ 2697025 h 6858000"/>
              <a:gd name="connsiteX46" fmla="*/ 2904062 w 4276164"/>
              <a:gd name="connsiteY46" fmla="*/ 2527936 h 6858000"/>
              <a:gd name="connsiteX47" fmla="*/ 2777246 w 4276164"/>
              <a:gd name="connsiteY47" fmla="*/ 2451846 h 6858000"/>
              <a:gd name="connsiteX48" fmla="*/ 2675792 w 4276164"/>
              <a:gd name="connsiteY48" fmla="*/ 2392664 h 6858000"/>
              <a:gd name="connsiteX49" fmla="*/ 2574338 w 4276164"/>
              <a:gd name="connsiteY49" fmla="*/ 2392665 h 6858000"/>
              <a:gd name="connsiteX50" fmla="*/ 2439067 w 4276164"/>
              <a:gd name="connsiteY50" fmla="*/ 2527936 h 6858000"/>
              <a:gd name="connsiteX51" fmla="*/ 2455976 w 4276164"/>
              <a:gd name="connsiteY51" fmla="*/ 2713934 h 6858000"/>
              <a:gd name="connsiteX52" fmla="*/ 2447522 w 4276164"/>
              <a:gd name="connsiteY52" fmla="*/ 2976023 h 6858000"/>
              <a:gd name="connsiteX53" fmla="*/ 2253070 w 4276164"/>
              <a:gd name="connsiteY53" fmla="*/ 2629390 h 6858000"/>
              <a:gd name="connsiteX54" fmla="*/ 2230552 w 4276164"/>
              <a:gd name="connsiteY54" fmla="*/ 2488510 h 6858000"/>
              <a:gd name="connsiteX55" fmla="*/ 2218164 w 4276164"/>
              <a:gd name="connsiteY55" fmla="*/ 1986851 h 6858000"/>
              <a:gd name="connsiteX56" fmla="*/ 2175656 w 4276164"/>
              <a:gd name="connsiteY56" fmla="*/ 1943563 h 6858000"/>
              <a:gd name="connsiteX57" fmla="*/ 0 w 4276164"/>
              <a:gd name="connsiteY57" fmla="*/ 0 h 6858000"/>
              <a:gd name="connsiteX58" fmla="*/ 4276164 w 4276164"/>
              <a:gd name="connsiteY58" fmla="*/ 0 h 6858000"/>
              <a:gd name="connsiteX59" fmla="*/ 4276164 w 4276164"/>
              <a:gd name="connsiteY59" fmla="*/ 6858000 h 6858000"/>
              <a:gd name="connsiteX60" fmla="*/ 0 w 4276164"/>
              <a:gd name="connsiteY6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76164" h="6858000">
                <a:moveTo>
                  <a:pt x="2175656" y="1943563"/>
                </a:moveTo>
                <a:cubicBezTo>
                  <a:pt x="2157985" y="1948136"/>
                  <a:pt x="2137379" y="1962631"/>
                  <a:pt x="2115538" y="1959813"/>
                </a:cubicBezTo>
                <a:cubicBezTo>
                  <a:pt x="2071857" y="1954176"/>
                  <a:pt x="2012118" y="1905124"/>
                  <a:pt x="1990982" y="2037577"/>
                </a:cubicBezTo>
                <a:cubicBezTo>
                  <a:pt x="1969846" y="2170030"/>
                  <a:pt x="2034662" y="2637843"/>
                  <a:pt x="1982526" y="2773114"/>
                </a:cubicBezTo>
                <a:cubicBezTo>
                  <a:pt x="1930391" y="2908386"/>
                  <a:pt x="1807802" y="2987293"/>
                  <a:pt x="1771166" y="2933748"/>
                </a:cubicBezTo>
                <a:cubicBezTo>
                  <a:pt x="1734529" y="2880203"/>
                  <a:pt x="1813606" y="2587395"/>
                  <a:pt x="1796529" y="2502571"/>
                </a:cubicBezTo>
                <a:cubicBezTo>
                  <a:pt x="1779452" y="2417747"/>
                  <a:pt x="1595545" y="2381856"/>
                  <a:pt x="1465797" y="2500894"/>
                </a:cubicBezTo>
                <a:cubicBezTo>
                  <a:pt x="1374207" y="2555848"/>
                  <a:pt x="1220162" y="2696069"/>
                  <a:pt x="1137081" y="2815387"/>
                </a:cubicBezTo>
                <a:cubicBezTo>
                  <a:pt x="1054001" y="2934704"/>
                  <a:pt x="1026494" y="3133667"/>
                  <a:pt x="967312" y="3216802"/>
                </a:cubicBezTo>
                <a:cubicBezTo>
                  <a:pt x="902228" y="3469885"/>
                  <a:pt x="936878" y="3303602"/>
                  <a:pt x="925718" y="3348016"/>
                </a:cubicBezTo>
                <a:cubicBezTo>
                  <a:pt x="914559" y="3392430"/>
                  <a:pt x="941219" y="3408606"/>
                  <a:pt x="900355" y="3483287"/>
                </a:cubicBezTo>
                <a:cubicBezTo>
                  <a:pt x="859492" y="3557968"/>
                  <a:pt x="802577" y="3707428"/>
                  <a:pt x="777213" y="3776473"/>
                </a:cubicBezTo>
                <a:cubicBezTo>
                  <a:pt x="751850" y="3845517"/>
                  <a:pt x="776357" y="3782011"/>
                  <a:pt x="748175" y="3880646"/>
                </a:cubicBezTo>
                <a:cubicBezTo>
                  <a:pt x="719994" y="3979281"/>
                  <a:pt x="659167" y="4108760"/>
                  <a:pt x="646721" y="4286461"/>
                </a:cubicBezTo>
                <a:cubicBezTo>
                  <a:pt x="634276" y="4464161"/>
                  <a:pt x="689001" y="4772123"/>
                  <a:pt x="715774" y="4862304"/>
                </a:cubicBezTo>
                <a:cubicBezTo>
                  <a:pt x="742546" y="4952484"/>
                  <a:pt x="781476" y="4903116"/>
                  <a:pt x="807356" y="4895181"/>
                </a:cubicBezTo>
                <a:cubicBezTo>
                  <a:pt x="833235" y="4887247"/>
                  <a:pt x="810465" y="4842876"/>
                  <a:pt x="871054" y="4814694"/>
                </a:cubicBezTo>
                <a:cubicBezTo>
                  <a:pt x="939863" y="4794811"/>
                  <a:pt x="1070559" y="4737879"/>
                  <a:pt x="1153988" y="4700729"/>
                </a:cubicBezTo>
                <a:cubicBezTo>
                  <a:pt x="1228963" y="4705852"/>
                  <a:pt x="1267356" y="4658023"/>
                  <a:pt x="1371628" y="4591796"/>
                </a:cubicBezTo>
                <a:cubicBezTo>
                  <a:pt x="1475900" y="4525569"/>
                  <a:pt x="1659620" y="4433180"/>
                  <a:pt x="1754255" y="4345641"/>
                </a:cubicBezTo>
                <a:cubicBezTo>
                  <a:pt x="1848890" y="4258102"/>
                  <a:pt x="1902806" y="4163788"/>
                  <a:pt x="1939442" y="4066561"/>
                </a:cubicBezTo>
                <a:cubicBezTo>
                  <a:pt x="1976078" y="3969335"/>
                  <a:pt x="1967473" y="3796806"/>
                  <a:pt x="1957162" y="3694648"/>
                </a:cubicBezTo>
                <a:cubicBezTo>
                  <a:pt x="1946851" y="3592491"/>
                  <a:pt x="1901612" y="3512340"/>
                  <a:pt x="1877575" y="3453615"/>
                </a:cubicBezTo>
                <a:cubicBezTo>
                  <a:pt x="1852211" y="3383162"/>
                  <a:pt x="1821393" y="3300344"/>
                  <a:pt x="1804983" y="3255019"/>
                </a:cubicBezTo>
                <a:cubicBezTo>
                  <a:pt x="1788574" y="3209693"/>
                  <a:pt x="1760797" y="3219708"/>
                  <a:pt x="1779115" y="3181663"/>
                </a:cubicBezTo>
                <a:cubicBezTo>
                  <a:pt x="1797433" y="3143617"/>
                  <a:pt x="1876762" y="3103293"/>
                  <a:pt x="1923345" y="3052111"/>
                </a:cubicBezTo>
                <a:cubicBezTo>
                  <a:pt x="1969929" y="3000929"/>
                  <a:pt x="2048140" y="2830858"/>
                  <a:pt x="2134707" y="2874568"/>
                </a:cubicBezTo>
                <a:cubicBezTo>
                  <a:pt x="2221274" y="2918278"/>
                  <a:pt x="2399063" y="3229826"/>
                  <a:pt x="2442744" y="3314371"/>
                </a:cubicBezTo>
                <a:cubicBezTo>
                  <a:pt x="2393941" y="3360834"/>
                  <a:pt x="2422330" y="3360238"/>
                  <a:pt x="2396795" y="3381836"/>
                </a:cubicBezTo>
                <a:cubicBezTo>
                  <a:pt x="2371260" y="3403434"/>
                  <a:pt x="2399614" y="3460745"/>
                  <a:pt x="2362978" y="3525562"/>
                </a:cubicBezTo>
                <a:cubicBezTo>
                  <a:pt x="2326342" y="3590379"/>
                  <a:pt x="2309432" y="3728469"/>
                  <a:pt x="2286887" y="3821468"/>
                </a:cubicBezTo>
                <a:cubicBezTo>
                  <a:pt x="2264342" y="3914466"/>
                  <a:pt x="2322114" y="4048329"/>
                  <a:pt x="2346068" y="4108919"/>
                </a:cubicBezTo>
                <a:cubicBezTo>
                  <a:pt x="2370023" y="4169510"/>
                  <a:pt x="2370023" y="4170919"/>
                  <a:pt x="2388341" y="4193464"/>
                </a:cubicBezTo>
                <a:cubicBezTo>
                  <a:pt x="2406659" y="4216009"/>
                  <a:pt x="2415113" y="4241372"/>
                  <a:pt x="2430613" y="4269554"/>
                </a:cubicBezTo>
                <a:cubicBezTo>
                  <a:pt x="2446113" y="4297735"/>
                  <a:pt x="2470067" y="4311826"/>
                  <a:pt x="2523612" y="4354098"/>
                </a:cubicBezTo>
                <a:cubicBezTo>
                  <a:pt x="2577157" y="4396371"/>
                  <a:pt x="2713838" y="4469643"/>
                  <a:pt x="2802610" y="4506279"/>
                </a:cubicBezTo>
                <a:cubicBezTo>
                  <a:pt x="2891382" y="4542915"/>
                  <a:pt x="2971698" y="4614777"/>
                  <a:pt x="3047788" y="4658459"/>
                </a:cubicBezTo>
                <a:cubicBezTo>
                  <a:pt x="3123879" y="4702140"/>
                  <a:pt x="3183060" y="4671141"/>
                  <a:pt x="3267604" y="4709186"/>
                </a:cubicBezTo>
                <a:cubicBezTo>
                  <a:pt x="3352149" y="4747231"/>
                  <a:pt x="3517011" y="4859957"/>
                  <a:pt x="3563510" y="4802185"/>
                </a:cubicBezTo>
                <a:cubicBezTo>
                  <a:pt x="3610009" y="4744412"/>
                  <a:pt x="3626919" y="4537278"/>
                  <a:pt x="3631146" y="4379462"/>
                </a:cubicBezTo>
                <a:cubicBezTo>
                  <a:pt x="3635373" y="4221645"/>
                  <a:pt x="3515601" y="3975057"/>
                  <a:pt x="3487420" y="3863740"/>
                </a:cubicBezTo>
                <a:cubicBezTo>
                  <a:pt x="3459238" y="3752423"/>
                  <a:pt x="3509965" y="3767923"/>
                  <a:pt x="3495874" y="3720014"/>
                </a:cubicBezTo>
                <a:cubicBezTo>
                  <a:pt x="3481784" y="3672105"/>
                  <a:pt x="3424013" y="3652379"/>
                  <a:pt x="3402877" y="3576288"/>
                </a:cubicBezTo>
                <a:cubicBezTo>
                  <a:pt x="3381741" y="3500198"/>
                  <a:pt x="3377512" y="3297292"/>
                  <a:pt x="3335240" y="3255019"/>
                </a:cubicBezTo>
                <a:cubicBezTo>
                  <a:pt x="3292968" y="3212747"/>
                  <a:pt x="3201378" y="2983068"/>
                  <a:pt x="3149242" y="2891478"/>
                </a:cubicBezTo>
                <a:cubicBezTo>
                  <a:pt x="3097106" y="2799888"/>
                  <a:pt x="3114014" y="2757616"/>
                  <a:pt x="3073151" y="2697025"/>
                </a:cubicBezTo>
                <a:cubicBezTo>
                  <a:pt x="3032289" y="2636435"/>
                  <a:pt x="2944925" y="2570208"/>
                  <a:pt x="2904062" y="2527936"/>
                </a:cubicBezTo>
                <a:cubicBezTo>
                  <a:pt x="2863199" y="2485665"/>
                  <a:pt x="2816700" y="2464528"/>
                  <a:pt x="2777246" y="2451846"/>
                </a:cubicBezTo>
                <a:cubicBezTo>
                  <a:pt x="2737792" y="2439164"/>
                  <a:pt x="2709610" y="2402528"/>
                  <a:pt x="2675792" y="2392664"/>
                </a:cubicBezTo>
                <a:cubicBezTo>
                  <a:pt x="2641975" y="2382801"/>
                  <a:pt x="2612383" y="2379983"/>
                  <a:pt x="2574338" y="2392665"/>
                </a:cubicBezTo>
                <a:cubicBezTo>
                  <a:pt x="2536294" y="2405347"/>
                  <a:pt x="2458794" y="2474392"/>
                  <a:pt x="2439067" y="2527936"/>
                </a:cubicBezTo>
                <a:cubicBezTo>
                  <a:pt x="2419340" y="2581481"/>
                  <a:pt x="2463022" y="2639253"/>
                  <a:pt x="2455976" y="2713934"/>
                </a:cubicBezTo>
                <a:cubicBezTo>
                  <a:pt x="2448931" y="2788615"/>
                  <a:pt x="2496839" y="2995749"/>
                  <a:pt x="2447522" y="2976023"/>
                </a:cubicBezTo>
                <a:cubicBezTo>
                  <a:pt x="2398204" y="2956296"/>
                  <a:pt x="2295342" y="2705480"/>
                  <a:pt x="2253070" y="2629390"/>
                </a:cubicBezTo>
                <a:cubicBezTo>
                  <a:pt x="2210797" y="2553299"/>
                  <a:pt x="2236370" y="2595600"/>
                  <a:pt x="2230552" y="2488510"/>
                </a:cubicBezTo>
                <a:cubicBezTo>
                  <a:pt x="2224734" y="2381420"/>
                  <a:pt x="2238365" y="2071870"/>
                  <a:pt x="2218164" y="1986851"/>
                </a:cubicBezTo>
                <a:cubicBezTo>
                  <a:pt x="2208063" y="1944341"/>
                  <a:pt x="2193327" y="1938991"/>
                  <a:pt x="2175656" y="1943563"/>
                </a:cubicBezTo>
                <a:close/>
                <a:moveTo>
                  <a:pt x="0" y="0"/>
                </a:moveTo>
                <a:lnTo>
                  <a:pt x="4276164" y="0"/>
                </a:lnTo>
                <a:lnTo>
                  <a:pt x="427616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580098A-5572-446C-959E-BE33A257EAB5}"/>
              </a:ext>
            </a:extLst>
          </p:cNvPr>
          <p:cNvSpPr/>
          <p:nvPr/>
        </p:nvSpPr>
        <p:spPr>
          <a:xfrm>
            <a:off x="2798762" y="2537329"/>
            <a:ext cx="194740" cy="194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853B41A-E2D6-44FC-9A6C-D7F91DA66168}"/>
              </a:ext>
            </a:extLst>
          </p:cNvPr>
          <p:cNvCxnSpPr>
            <a:cxnSpLocks/>
          </p:cNvCxnSpPr>
          <p:nvPr/>
        </p:nvCxnSpPr>
        <p:spPr>
          <a:xfrm>
            <a:off x="2980281" y="2647578"/>
            <a:ext cx="2144748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A8A1EEDE-8397-4152-81C1-FBAF6A2CD97B}"/>
              </a:ext>
            </a:extLst>
          </p:cNvPr>
          <p:cNvSpPr/>
          <p:nvPr/>
        </p:nvSpPr>
        <p:spPr>
          <a:xfrm>
            <a:off x="2785541" y="3323229"/>
            <a:ext cx="194740" cy="194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3F5804BF-4D4D-432A-83D2-D6DB4BB49388}"/>
              </a:ext>
            </a:extLst>
          </p:cNvPr>
          <p:cNvCxnSpPr>
            <a:cxnSpLocks/>
          </p:cNvCxnSpPr>
          <p:nvPr/>
        </p:nvCxnSpPr>
        <p:spPr>
          <a:xfrm>
            <a:off x="2967060" y="3433478"/>
            <a:ext cx="2144748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DFC1305-C39B-4818-B1CA-D8F1A20DBE9D}"/>
              </a:ext>
            </a:extLst>
          </p:cNvPr>
          <p:cNvSpPr/>
          <p:nvPr/>
        </p:nvSpPr>
        <p:spPr>
          <a:xfrm>
            <a:off x="2798762" y="4069434"/>
            <a:ext cx="194740" cy="194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11D5DA4-F144-4D11-8281-0BE8CDF90975}"/>
              </a:ext>
            </a:extLst>
          </p:cNvPr>
          <p:cNvCxnSpPr>
            <a:cxnSpLocks/>
          </p:cNvCxnSpPr>
          <p:nvPr/>
        </p:nvCxnSpPr>
        <p:spPr>
          <a:xfrm>
            <a:off x="2980281" y="4179683"/>
            <a:ext cx="2144748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D51A59E9-0A09-4C83-A425-F8880059E148}"/>
              </a:ext>
            </a:extLst>
          </p:cNvPr>
          <p:cNvSpPr/>
          <p:nvPr/>
        </p:nvSpPr>
        <p:spPr>
          <a:xfrm>
            <a:off x="790963" y="4588049"/>
            <a:ext cx="194740" cy="194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402D94EE-F365-4CA1-A394-0260CF2CDC54}"/>
              </a:ext>
            </a:extLst>
          </p:cNvPr>
          <p:cNvCxnSpPr>
            <a:cxnSpLocks/>
          </p:cNvCxnSpPr>
          <p:nvPr/>
        </p:nvCxnSpPr>
        <p:spPr>
          <a:xfrm>
            <a:off x="972482" y="4698298"/>
            <a:ext cx="3995303" cy="897284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B573329-D42A-4ACD-B8EA-88D04AFFD328}"/>
              </a:ext>
            </a:extLst>
          </p:cNvPr>
          <p:cNvSpPr txBox="1"/>
          <p:nvPr/>
        </p:nvSpPr>
        <p:spPr>
          <a:xfrm>
            <a:off x="5125029" y="2167136"/>
            <a:ext cx="2797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Prostate Cancer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307,000 Deaths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033BE10-0366-4FEA-B367-D68CB0195AB1}"/>
              </a:ext>
            </a:extLst>
          </p:cNvPr>
          <p:cNvSpPr txBox="1"/>
          <p:nvPr/>
        </p:nvSpPr>
        <p:spPr>
          <a:xfrm>
            <a:off x="5125029" y="3028783"/>
            <a:ext cx="2797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Colorectal Cancer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694,000 Deaths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FECFFAA-3445-48EF-8B6A-6D6D5C3E2FDF}"/>
              </a:ext>
            </a:extLst>
          </p:cNvPr>
          <p:cNvSpPr txBox="1"/>
          <p:nvPr/>
        </p:nvSpPr>
        <p:spPr>
          <a:xfrm>
            <a:off x="5125029" y="3812176"/>
            <a:ext cx="2797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Breast Cancer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522,000 Deaths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3DB6F96-69CF-4D55-93EC-5FA128A0B24C}"/>
              </a:ext>
            </a:extLst>
          </p:cNvPr>
          <p:cNvSpPr txBox="1"/>
          <p:nvPr/>
        </p:nvSpPr>
        <p:spPr>
          <a:xfrm>
            <a:off x="4990232" y="5190284"/>
            <a:ext cx="30673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Lung Cancer 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1,590,000 Deaths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1D628BBD-A84F-4C9A-8556-DAC09DB9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132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LUNG CANCER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xmlns="" id="{AF658CBA-C93B-4EFF-B6DA-0E536399A7F3}"/>
              </a:ext>
            </a:extLst>
          </p:cNvPr>
          <p:cNvSpPr txBox="1">
            <a:spLocks/>
          </p:cNvSpPr>
          <p:nvPr/>
        </p:nvSpPr>
        <p:spPr>
          <a:xfrm>
            <a:off x="5399956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Introduction to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B0624C7F-96E6-4622-BD02-BA5DB85E3219}"/>
              </a:ext>
            </a:extLst>
          </p:cNvPr>
          <p:cNvCxnSpPr/>
          <p:nvPr/>
        </p:nvCxnSpPr>
        <p:spPr>
          <a:xfrm flipH="1">
            <a:off x="10108698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D05C239F-211F-4553-899D-A6EEC4DF7A01}"/>
              </a:ext>
            </a:extLst>
          </p:cNvPr>
          <p:cNvCxnSpPr/>
          <p:nvPr/>
        </p:nvCxnSpPr>
        <p:spPr>
          <a:xfrm flipH="1">
            <a:off x="5563727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0815558-588C-4F53-8F8D-F4A019C7299E}"/>
              </a:ext>
            </a:extLst>
          </p:cNvPr>
          <p:cNvSpPr txBox="1"/>
          <p:nvPr/>
        </p:nvSpPr>
        <p:spPr>
          <a:xfrm>
            <a:off x="9691316" y="3060308"/>
            <a:ext cx="23064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2/3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That get diagnosed early survive </a:t>
            </a:r>
          </a:p>
          <a:p>
            <a:endParaRPr lang="en-US" sz="7200" dirty="0">
              <a:solidFill>
                <a:srgbClr val="00B050"/>
              </a:solidFill>
            </a:endParaRPr>
          </a:p>
          <a:p>
            <a:endParaRPr lang="en-US" sz="7200" dirty="0">
              <a:solidFill>
                <a:srgbClr val="00B050"/>
              </a:solidFill>
            </a:endParaRPr>
          </a:p>
        </p:txBody>
      </p:sp>
      <p:pic>
        <p:nvPicPr>
          <p:cNvPr id="54" name="Graphic 53" descr="Man">
            <a:extLst>
              <a:ext uri="{FF2B5EF4-FFF2-40B4-BE49-F238E27FC236}">
                <a16:creationId xmlns:a16="http://schemas.microsoft.com/office/drawing/2014/main" xmlns="" id="{6C1BF160-C2B3-4BE4-AA38-84942692E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77237" y="2410864"/>
            <a:ext cx="1923856" cy="19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512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  <p:bldP spid="2" grpId="0" animBg="1"/>
      <p:bldP spid="13" grpId="0" animBg="1"/>
      <p:bldP spid="28" grpId="0" animBg="1"/>
      <p:bldP spid="30" grpId="0" animBg="1"/>
      <p:bldP spid="32" grpId="0" animBg="1"/>
      <p:bldP spid="35" grpId="0"/>
      <p:bldP spid="37" grpId="0"/>
      <p:bldP spid="38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FFC000"/>
                </a:solidFill>
                <a:latin typeface="Britannic Bold" pitchFamily="34" charset="0"/>
              </a:rPr>
              <a:t>LITERATURE REVIEW</a:t>
            </a:r>
            <a:endParaRPr lang="en-IN" u="sng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Garamond" pitchFamily="18" charset="0"/>
              </a:rPr>
              <a:t>Image processing techniques proposed by Sangamithraa &amp; Govindraju  with a back propagation neural network  yields  the highest  outcomes using an LIDC ( Lung Image Database Consortium ) dataset with and accuracy of 90.65%.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  <a:latin typeface="Rockwell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Garamond" pitchFamily="18" charset="0"/>
              </a:rPr>
              <a:t>Vijaya, Suhasini and Selvi proposed  an image processing  techniques which produces an accuracy of 72.5%. They had used four core level where enhancement, segmentation, pixel value matching and feature extraction which became very lengthy and leads to less accuracy. 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  <a:latin typeface="Rockwell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Garamond" pitchFamily="18" charset="0"/>
              </a:rPr>
              <a:t>In this paper(</a:t>
            </a:r>
            <a:r>
              <a:rPr lang="en-IN" dirty="0" err="1" smtClean="0">
                <a:solidFill>
                  <a:schemeClr val="bg1"/>
                </a:solidFill>
                <a:latin typeface="Garamond" pitchFamily="18" charset="0"/>
              </a:rPr>
              <a:t>Kaucha</a:t>
            </a:r>
            <a:r>
              <a:rPr lang="en-IN" dirty="0" smtClean="0">
                <a:solidFill>
                  <a:schemeClr val="bg1"/>
                </a:solidFill>
                <a:latin typeface="Garamond" pitchFamily="18" charset="0"/>
              </a:rPr>
              <a:t> 2017), median filter, wiener filter is used in the pre-processing stage to enhance the quality of image and increase the accuracy up to 95%. Different combinations of image processing techniques and algorithms have been proposed with different outcomes in terms of accuracy, sensitivity and specificity. </a:t>
            </a:r>
            <a:endParaRPr lang="en-IN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FFC000"/>
                </a:solidFill>
                <a:latin typeface="Britannic Bold" pitchFamily="34" charset="0"/>
              </a:rPr>
              <a:t>PROBLEM STATEMENT</a:t>
            </a:r>
            <a:endParaRPr lang="en-IN" u="sng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 smtClean="0">
                <a:solidFill>
                  <a:schemeClr val="bg1"/>
                </a:solidFill>
                <a:latin typeface="Rockwell" pitchFamily="18" charset="0"/>
              </a:rPr>
              <a:t>Early detection of Lung cancer using Image processing and Machine Learning.</a:t>
            </a:r>
            <a:endParaRPr lang="en-IN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FFC000"/>
                </a:solidFill>
                <a:latin typeface="Britannic Bold" pitchFamily="34" charset="0"/>
              </a:rPr>
              <a:t>OBJECTIVES</a:t>
            </a:r>
            <a:endParaRPr lang="en-IN" u="sng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Rockwell" pitchFamily="18" charset="0"/>
              </a:rPr>
              <a:t>To improve the efficiency in detecting the Lung Cancer by performing image processing and using </a:t>
            </a:r>
            <a:r>
              <a:rPr lang="en-I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ckwell" pitchFamily="18" charset="0"/>
              </a:rPr>
              <a:t>SVM</a:t>
            </a:r>
            <a:r>
              <a:rPr lang="en-IN" dirty="0" smtClean="0">
                <a:solidFill>
                  <a:schemeClr val="bg1"/>
                </a:solidFill>
                <a:latin typeface="Rockwell" pitchFamily="18" charset="0"/>
              </a:rPr>
              <a:t>. </a:t>
            </a:r>
          </a:p>
          <a:p>
            <a:pPr lvl="0"/>
            <a: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Using Discrete Waveform Transform for image compression and extracting features using </a:t>
            </a:r>
            <a:r>
              <a:rPr lang="en-I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ckwell" pitchFamily="18" charset="0"/>
                <a:cs typeface="Times New Roman" panose="02020603050405020304" pitchFamily="18" charset="0"/>
              </a:rPr>
              <a:t>Grey Level Co-occurrence Matrix (GLCM)</a:t>
            </a:r>
            <a: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dirty="0" smtClean="0">
                <a:solidFill>
                  <a:schemeClr val="bg1"/>
                </a:solidFill>
                <a:latin typeface="Rockwell" pitchFamily="18" charset="0"/>
              </a:rPr>
              <a:t> Using </a:t>
            </a:r>
            <a:r>
              <a:rPr lang="en-I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ckwell" pitchFamily="18" charset="0"/>
              </a:rPr>
              <a:t>Support Vector Machine </a:t>
            </a:r>
            <a:r>
              <a:rPr lang="en-IN" dirty="0" smtClean="0">
                <a:solidFill>
                  <a:schemeClr val="bg1"/>
                </a:solidFill>
                <a:latin typeface="Rockwell" pitchFamily="18" charset="0"/>
              </a:rPr>
              <a:t>as classifier, separating hyper plane – a Machine learning algorithm.</a:t>
            </a:r>
            <a:endParaRPr lang="en-IN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FFC000"/>
                </a:solidFill>
                <a:latin typeface="Britannic Bold" pitchFamily="34" charset="0"/>
              </a:rPr>
              <a:t>PROPOSED WORK</a:t>
            </a:r>
            <a:endParaRPr lang="en-IN" u="sng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Image processing algorithms have been proposed to diagnose the early stages of lung cancer where the threshold value of the lung CT image is calculated and segmented. </a:t>
            </a:r>
          </a:p>
          <a:p>
            <a: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The candidate nodule is detected and features are extracted.</a:t>
            </a:r>
          </a:p>
          <a:p>
            <a:r>
              <a:rPr lang="en-IN" dirty="0" smtClean="0">
                <a:solidFill>
                  <a:schemeClr val="bg1"/>
                </a:solidFill>
                <a:latin typeface="Rockwell" pitchFamily="18" charset="0"/>
                <a:cs typeface="Times New Roman" panose="02020603050405020304" pitchFamily="18" charset="0"/>
              </a:rPr>
              <a:t> After that the SVM classifier is used in the classification stage which produces the accuracy of 95%.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FFC000"/>
                </a:solidFill>
                <a:latin typeface="Britannic Bold" pitchFamily="34" charset="0"/>
              </a:rPr>
              <a:t>SYSTEM ARCHITECTURE</a:t>
            </a:r>
            <a:endParaRPr lang="en-IN" u="sng" dirty="0">
              <a:solidFill>
                <a:srgbClr val="FFC000"/>
              </a:solidFill>
              <a:latin typeface="Britannic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205" y="2920622"/>
            <a:ext cx="2074460" cy="8461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 CT SCAN IMAGE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482445" y="2895600"/>
            <a:ext cx="2074460" cy="8461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PREPROCESSING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350757" y="2870578"/>
            <a:ext cx="2074460" cy="8461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SEGMENTATION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239534" y="2859206"/>
            <a:ext cx="2074460" cy="8461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255456" y="4451446"/>
            <a:ext cx="2074460" cy="8461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SVM CLASSIFIER 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5" idx="3"/>
          </p:cNvCxnSpPr>
          <p:nvPr/>
        </p:nvCxnSpPr>
        <p:spPr>
          <a:xfrm flipV="1">
            <a:off x="2647665" y="3343702"/>
            <a:ext cx="818866" cy="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 flipV="1">
            <a:off x="5556905" y="3316406"/>
            <a:ext cx="802952" cy="22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8425217" y="3293659"/>
            <a:ext cx="827965" cy="90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</p:cNvCxnSpPr>
          <p:nvPr/>
        </p:nvCxnSpPr>
        <p:spPr>
          <a:xfrm rot="5400000">
            <a:off x="9911686" y="4070445"/>
            <a:ext cx="73015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</p:cNvCxnSpPr>
          <p:nvPr/>
        </p:nvCxnSpPr>
        <p:spPr>
          <a:xfrm rot="16200000" flipH="1">
            <a:off x="9931021" y="5659272"/>
            <a:ext cx="734704" cy="113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44252" y="6032310"/>
            <a:ext cx="170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OUTPUT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5864</TotalTime>
  <Words>503</Words>
  <Application>Microsoft Office PowerPoint</Application>
  <PresentationFormat>Custom</PresentationFormat>
  <Paragraphs>91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Early detection of lung cancer using machine learning</vt:lpstr>
      <vt:lpstr>LUNG CANCER</vt:lpstr>
      <vt:lpstr>LUNG CANCER</vt:lpstr>
      <vt:lpstr>LUNG CANCER</vt:lpstr>
      <vt:lpstr>LITERATURE REVIEW</vt:lpstr>
      <vt:lpstr>PROBLEM STATEMENT</vt:lpstr>
      <vt:lpstr>OBJECTIVES</vt:lpstr>
      <vt:lpstr>PROPOSED WORK</vt:lpstr>
      <vt:lpstr>SYSTEM ARCHITECTURE</vt:lpstr>
      <vt:lpstr>METHODOLOGY AND IMPLEMENTATION</vt:lpstr>
      <vt:lpstr>Slide 11</vt:lpstr>
      <vt:lpstr>Slide 12</vt:lpstr>
      <vt:lpstr>SEGMENTATION</vt:lpstr>
      <vt:lpstr>CT SCAN IMAGE AFTER CANN’S EDGE DETECTION</vt:lpstr>
      <vt:lpstr>THRESHOLDING</vt:lpstr>
      <vt:lpstr>Slide 16</vt:lpstr>
      <vt:lpstr>Slide 17</vt:lpstr>
      <vt:lpstr>Slide 18</vt:lpstr>
      <vt:lpstr>Slide 19</vt:lpstr>
      <vt:lpstr>Slide 20</vt:lpstr>
      <vt:lpstr>Feature extraction </vt:lpstr>
      <vt:lpstr>Slide 22</vt:lpstr>
      <vt:lpstr>Slide 23</vt:lpstr>
      <vt:lpstr>APPLICATION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</dc:creator>
  <cp:lastModifiedBy>Rohit</cp:lastModifiedBy>
  <cp:revision>168</cp:revision>
  <dcterms:created xsi:type="dcterms:W3CDTF">2018-06-23T16:21:34Z</dcterms:created>
  <dcterms:modified xsi:type="dcterms:W3CDTF">2019-04-12T01:00:21Z</dcterms:modified>
</cp:coreProperties>
</file>