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581191" y="4330266"/>
            <a:ext cx="101043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dirty="0" smtClean="0">
                <a:solidFill>
                  <a:srgbClr val="FFFFFF"/>
                </a:solidFill>
              </a:rPr>
              <a:t>                       PRESENTED BY :</a:t>
            </a:r>
          </a:p>
          <a:p>
            <a:pPr marL="2760980"/>
            <a:r>
              <a:rPr lang="en-US" sz="2000" dirty="0" smtClean="0">
                <a:solidFill>
                  <a:srgbClr val="FFFFFF"/>
                </a:solidFill>
              </a:rPr>
              <a:t>RAHUL K – 2021303030 – CHEMICAL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 dirty="0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1264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K</cp:lastModifiedBy>
  <cp:revision>826</cp:revision>
  <dcterms:created xsi:type="dcterms:W3CDTF">2024-04-01T16:53:49Z</dcterms:created>
  <dcterms:modified xsi:type="dcterms:W3CDTF">2024-04-30T14:34:14Z</dcterms:modified>
</cp:coreProperties>
</file>