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4"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7B12B6-8D20-469F-854D-99182C7F64D8}" type="datetimeFigureOut">
              <a:rPr lang="en-US" smtClean="0"/>
              <a:pPr/>
              <a:t>26-Apr-18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F62C63-9E18-460F-A2F0-A1A8E47EC7EF}" type="slidenum">
              <a:rPr lang="en-IN" smtClean="0"/>
              <a:pPr/>
              <a:t>‹#›</a:t>
            </a:fld>
            <a:endParaRPr lang="en-IN"/>
          </a:p>
        </p:txBody>
      </p:sp>
    </p:spTree>
    <p:extLst>
      <p:ext uri="{BB962C8B-B14F-4D97-AF65-F5344CB8AC3E}">
        <p14:creationId xmlns:p14="http://schemas.microsoft.com/office/powerpoint/2010/main" val="21432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F62C63-9E18-460F-A2F0-A1A8E47EC7EF}" type="slidenum">
              <a:rPr lang="en-IN" smtClean="0"/>
              <a:pPr/>
              <a:t>3</a:t>
            </a:fld>
            <a:endParaRPr lang="en-IN"/>
          </a:p>
        </p:txBody>
      </p:sp>
    </p:spTree>
    <p:extLst>
      <p:ext uri="{BB962C8B-B14F-4D97-AF65-F5344CB8AC3E}">
        <p14:creationId xmlns:p14="http://schemas.microsoft.com/office/powerpoint/2010/main" val="614544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EA33E77-23A3-4B61-BCBE-E577695EEBC3}" type="datetimeFigureOut">
              <a:rPr lang="en-US" smtClean="0"/>
              <a:pPr/>
              <a:t>26-Apr-18</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182A139-EF4A-4749-A83C-93CEB185816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A33E77-23A3-4B61-BCBE-E577695EEBC3}" type="datetimeFigureOut">
              <a:rPr lang="en-US" smtClean="0"/>
              <a:pPr/>
              <a:t>26-Apr-18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82A139-EF4A-4749-A83C-93CEB185816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A33E77-23A3-4B61-BCBE-E577695EEBC3}" type="datetimeFigureOut">
              <a:rPr lang="en-US" smtClean="0"/>
              <a:pPr/>
              <a:t>26-Apr-18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82A139-EF4A-4749-A83C-93CEB185816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EA33E77-23A3-4B61-BCBE-E577695EEBC3}" type="datetimeFigureOut">
              <a:rPr lang="en-US" smtClean="0"/>
              <a:pPr/>
              <a:t>26-Apr-18</a:t>
            </a:fld>
            <a:endParaRPr lang="en-IN"/>
          </a:p>
        </p:txBody>
      </p:sp>
      <p:sp>
        <p:nvSpPr>
          <p:cNvPr id="9" name="Slide Number Placeholder 8"/>
          <p:cNvSpPr>
            <a:spLocks noGrp="1"/>
          </p:cNvSpPr>
          <p:nvPr>
            <p:ph type="sldNum" sz="quarter" idx="15"/>
          </p:nvPr>
        </p:nvSpPr>
        <p:spPr/>
        <p:txBody>
          <a:bodyPr rtlCol="0"/>
          <a:lstStyle/>
          <a:p>
            <a:fld id="{3182A139-EF4A-4749-A83C-93CEB1858165}"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EA33E77-23A3-4B61-BCBE-E577695EEBC3}" type="datetimeFigureOut">
              <a:rPr lang="en-US" smtClean="0"/>
              <a:pPr/>
              <a:t>26-Apr-18</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182A139-EF4A-4749-A83C-93CEB185816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EA33E77-23A3-4B61-BCBE-E577695EEBC3}" type="datetimeFigureOut">
              <a:rPr lang="en-US" smtClean="0"/>
              <a:pPr/>
              <a:t>26-Apr-18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82A139-EF4A-4749-A83C-93CEB1858165}"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EA33E77-23A3-4B61-BCBE-E577695EEBC3}" type="datetimeFigureOut">
              <a:rPr lang="en-US" smtClean="0"/>
              <a:pPr/>
              <a:t>26-Apr-18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82A139-EF4A-4749-A83C-93CEB1858165}"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EA33E77-23A3-4B61-BCBE-E577695EEBC3}" type="datetimeFigureOut">
              <a:rPr lang="en-US" smtClean="0"/>
              <a:pPr/>
              <a:t>26-Apr-18</a:t>
            </a:fld>
            <a:endParaRPr lang="en-IN"/>
          </a:p>
        </p:txBody>
      </p:sp>
      <p:sp>
        <p:nvSpPr>
          <p:cNvPr id="7" name="Slide Number Placeholder 6"/>
          <p:cNvSpPr>
            <a:spLocks noGrp="1"/>
          </p:cNvSpPr>
          <p:nvPr>
            <p:ph type="sldNum" sz="quarter" idx="11"/>
          </p:nvPr>
        </p:nvSpPr>
        <p:spPr/>
        <p:txBody>
          <a:bodyPr rtlCol="0"/>
          <a:lstStyle/>
          <a:p>
            <a:fld id="{3182A139-EF4A-4749-A83C-93CEB1858165}"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33E77-23A3-4B61-BCBE-E577695EEBC3}" type="datetimeFigureOut">
              <a:rPr lang="en-US" smtClean="0"/>
              <a:pPr/>
              <a:t>26-Apr-18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82A139-EF4A-4749-A83C-93CEB185816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EA33E77-23A3-4B61-BCBE-E577695EEBC3}" type="datetimeFigureOut">
              <a:rPr lang="en-US" smtClean="0"/>
              <a:pPr/>
              <a:t>26-Apr-18</a:t>
            </a:fld>
            <a:endParaRPr lang="en-IN"/>
          </a:p>
        </p:txBody>
      </p:sp>
      <p:sp>
        <p:nvSpPr>
          <p:cNvPr id="22" name="Slide Number Placeholder 21"/>
          <p:cNvSpPr>
            <a:spLocks noGrp="1"/>
          </p:cNvSpPr>
          <p:nvPr>
            <p:ph type="sldNum" sz="quarter" idx="15"/>
          </p:nvPr>
        </p:nvSpPr>
        <p:spPr/>
        <p:txBody>
          <a:bodyPr rtlCol="0"/>
          <a:lstStyle/>
          <a:p>
            <a:fld id="{3182A139-EF4A-4749-A83C-93CEB1858165}"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EA33E77-23A3-4B61-BCBE-E577695EEBC3}" type="datetimeFigureOut">
              <a:rPr lang="en-US" smtClean="0"/>
              <a:pPr/>
              <a:t>26-Apr-18</a:t>
            </a:fld>
            <a:endParaRPr lang="en-IN"/>
          </a:p>
        </p:txBody>
      </p:sp>
      <p:sp>
        <p:nvSpPr>
          <p:cNvPr id="18" name="Slide Number Placeholder 17"/>
          <p:cNvSpPr>
            <a:spLocks noGrp="1"/>
          </p:cNvSpPr>
          <p:nvPr>
            <p:ph type="sldNum" sz="quarter" idx="11"/>
          </p:nvPr>
        </p:nvSpPr>
        <p:spPr/>
        <p:txBody>
          <a:bodyPr rtlCol="0"/>
          <a:lstStyle/>
          <a:p>
            <a:fld id="{3182A139-EF4A-4749-A83C-93CEB1858165}"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EA33E77-23A3-4B61-BCBE-E577695EEBC3}" type="datetimeFigureOut">
              <a:rPr lang="en-US" smtClean="0"/>
              <a:pPr/>
              <a:t>26-Apr-18</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182A139-EF4A-4749-A83C-93CEB185816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546" y="1714488"/>
            <a:ext cx="4714908" cy="1108544"/>
          </a:xfrm>
        </p:spPr>
        <p:txBody>
          <a:bodyPr anchor="t">
            <a:noAutofit/>
          </a:bodyPr>
          <a:lstStyle/>
          <a:p>
            <a:pPr algn="ctr"/>
            <a:r>
              <a:rPr lang="en-IN" sz="6000" dirty="0" smtClean="0"/>
              <a:t>CPP PROJECT </a:t>
            </a:r>
            <a:endParaRPr lang="en-IN" sz="6000" dirty="0"/>
          </a:p>
        </p:txBody>
      </p:sp>
      <p:sp>
        <p:nvSpPr>
          <p:cNvPr id="3" name="Subtitle 2"/>
          <p:cNvSpPr>
            <a:spLocks noGrp="1"/>
          </p:cNvSpPr>
          <p:nvPr>
            <p:ph type="subTitle" idx="1"/>
          </p:nvPr>
        </p:nvSpPr>
        <p:spPr>
          <a:xfrm>
            <a:off x="5214942" y="3714752"/>
            <a:ext cx="6172200" cy="2443170"/>
          </a:xfrm>
        </p:spPr>
        <p:txBody>
          <a:bodyPr>
            <a:normAutofit lnSpcReduction="10000"/>
          </a:bodyPr>
          <a:lstStyle/>
          <a:p>
            <a:r>
              <a:rPr lang="en-IN" dirty="0" smtClean="0"/>
              <a:t>Submitted To:</a:t>
            </a:r>
          </a:p>
          <a:p>
            <a:r>
              <a:rPr lang="en-IN" dirty="0" smtClean="0"/>
              <a:t>Ms. Marry </a:t>
            </a:r>
            <a:r>
              <a:rPr lang="en-IN" dirty="0" err="1" smtClean="0"/>
              <a:t>Saxena</a:t>
            </a:r>
            <a:endParaRPr lang="en-IN" dirty="0" smtClean="0"/>
          </a:p>
          <a:p>
            <a:endParaRPr lang="en-IN" dirty="0" smtClean="0"/>
          </a:p>
          <a:p>
            <a:r>
              <a:rPr lang="en-IN" dirty="0" smtClean="0"/>
              <a:t>Submitted By:</a:t>
            </a:r>
          </a:p>
          <a:p>
            <a:r>
              <a:rPr lang="en-IN" dirty="0" err="1" smtClean="0"/>
              <a:t>Raghav</a:t>
            </a:r>
            <a:r>
              <a:rPr lang="en-IN" dirty="0" smtClean="0"/>
              <a:t> </a:t>
            </a:r>
            <a:r>
              <a:rPr lang="en-IN" dirty="0" err="1" smtClean="0"/>
              <a:t>Bhasin</a:t>
            </a:r>
            <a:r>
              <a:rPr lang="en-IN" smtClean="0"/>
              <a:t> - 1610991662</a:t>
            </a:r>
            <a:endParaRPr lang="en-IN" smtClean="0"/>
          </a:p>
          <a:p>
            <a:r>
              <a:rPr lang="en-IN" dirty="0" err="1" smtClean="0"/>
              <a:t>Raghav</a:t>
            </a:r>
            <a:r>
              <a:rPr lang="en-IN" dirty="0" smtClean="0"/>
              <a:t> </a:t>
            </a:r>
            <a:r>
              <a:rPr lang="en-IN" dirty="0" err="1" smtClean="0"/>
              <a:t>Walia</a:t>
            </a:r>
            <a:r>
              <a:rPr lang="en-IN" dirty="0" smtClean="0"/>
              <a:t>  -1610991667</a:t>
            </a:r>
          </a:p>
          <a:p>
            <a:r>
              <a:rPr lang="en-IN" dirty="0" smtClean="0"/>
              <a:t>Rahul Kinra  -1610991672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IN" sz="4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ACKNOWLEDGMENT </a:t>
            </a:r>
            <a:endParaRPr lang="en-IN" sz="4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p:cNvSpPr txBox="1"/>
          <p:nvPr/>
        </p:nvSpPr>
        <p:spPr>
          <a:xfrm>
            <a:off x="357158" y="1857364"/>
            <a:ext cx="7929618" cy="3416320"/>
          </a:xfrm>
          <a:prstGeom prst="rect">
            <a:avLst/>
          </a:prstGeom>
          <a:noFill/>
        </p:spPr>
        <p:txBody>
          <a:bodyPr wrap="square" rtlCol="0">
            <a:spAutoFit/>
          </a:bodyPr>
          <a:lstStyle/>
          <a:p>
            <a:pPr algn="ctr"/>
            <a:r>
              <a:rPr lang="en-IN" sz="2400" dirty="0"/>
              <a:t>In performing our </a:t>
            </a:r>
            <a:r>
              <a:rPr lang="en-IN" sz="2400" dirty="0" smtClean="0"/>
              <a:t>project, </a:t>
            </a:r>
            <a:r>
              <a:rPr lang="en-IN" sz="2400" dirty="0"/>
              <a:t>we had to take the help and guideline of some respected persons, who deserve our greatest gratitude. The completion of this assignment gives us much Pleasure. We would like to show our gratitude </a:t>
            </a:r>
            <a:r>
              <a:rPr lang="en-IN" sz="2400" b="1" dirty="0" smtClean="0"/>
              <a:t>Ms Marry </a:t>
            </a:r>
            <a:r>
              <a:rPr lang="en-IN" sz="2400" b="1" dirty="0" err="1" smtClean="0"/>
              <a:t>Saxena</a:t>
            </a:r>
            <a:r>
              <a:rPr lang="en-IN" sz="2400" b="1" dirty="0" smtClean="0"/>
              <a:t>, </a:t>
            </a:r>
            <a:r>
              <a:rPr lang="en-IN" sz="2400" b="1" dirty="0" err="1" smtClean="0"/>
              <a:t>Cpp</a:t>
            </a:r>
            <a:r>
              <a:rPr lang="en-IN" sz="2400" b="1" dirty="0" smtClean="0"/>
              <a:t> Teacher, Chitkara University</a:t>
            </a:r>
            <a:r>
              <a:rPr lang="en-IN" sz="2400" b="1" dirty="0"/>
              <a:t> </a:t>
            </a:r>
            <a:r>
              <a:rPr lang="en-IN" sz="2400" dirty="0"/>
              <a:t>for giving us a good guideline for </a:t>
            </a:r>
            <a:r>
              <a:rPr lang="en-IN" sz="2400" dirty="0" smtClean="0"/>
              <a:t>project </a:t>
            </a:r>
            <a:r>
              <a:rPr lang="en-IN" sz="2400" dirty="0"/>
              <a:t>throughout numerous consultations. We would also like to expand our deepest gratitude to all those who have directly and indirectly guided us in writing this </a:t>
            </a:r>
            <a:r>
              <a:rPr lang="en-IN" sz="2400" dirty="0" smtClean="0"/>
              <a:t>project.</a:t>
            </a:r>
            <a:endParaRPr lang="en-IN"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t>DIFFERENT WAYS USED: </a:t>
            </a:r>
            <a:endParaRPr lang="en-IN" sz="5400" dirty="0"/>
          </a:p>
        </p:txBody>
      </p:sp>
      <p:sp>
        <p:nvSpPr>
          <p:cNvPr id="3" name="TextBox 2"/>
          <p:cNvSpPr txBox="1"/>
          <p:nvPr/>
        </p:nvSpPr>
        <p:spPr>
          <a:xfrm>
            <a:off x="500034" y="1571612"/>
            <a:ext cx="7786742" cy="4524315"/>
          </a:xfrm>
          <a:prstGeom prst="rect">
            <a:avLst/>
          </a:prstGeom>
          <a:noFill/>
        </p:spPr>
        <p:txBody>
          <a:bodyPr wrap="square" rtlCol="0">
            <a:spAutoFit/>
          </a:bodyPr>
          <a:lstStyle/>
          <a:p>
            <a:pPr>
              <a:buFont typeface="Arial" pitchFamily="34" charset="0"/>
              <a:buChar char="•"/>
            </a:pPr>
            <a:r>
              <a:rPr lang="en-IN" sz="3600" dirty="0" smtClean="0"/>
              <a:t> RTGS </a:t>
            </a:r>
            <a:r>
              <a:rPr lang="en-IN" sz="3600" dirty="0"/>
              <a:t>(Real Time Gross Settlement</a:t>
            </a:r>
            <a:r>
              <a:rPr lang="en-IN" sz="3600" dirty="0" smtClean="0"/>
              <a:t>)</a:t>
            </a:r>
          </a:p>
          <a:p>
            <a:r>
              <a:rPr lang="en-IN" sz="2800" dirty="0" smtClean="0"/>
              <a:t> </a:t>
            </a:r>
            <a:r>
              <a:rPr lang="en-IN" sz="2800" dirty="0"/>
              <a:t>I</a:t>
            </a:r>
            <a:r>
              <a:rPr lang="en-IN" sz="2800" dirty="0" smtClean="0"/>
              <a:t>s </a:t>
            </a:r>
            <a:r>
              <a:rPr lang="en-IN" sz="2800" dirty="0"/>
              <a:t>the fastest possible money transfer system through the banking channel. Because settlements are made in real time, transactions are not subject to any waiting periods</a:t>
            </a:r>
            <a:r>
              <a:rPr lang="en-IN" sz="2800" dirty="0" smtClean="0"/>
              <a:t>.</a:t>
            </a:r>
            <a:r>
              <a:rPr lang="en-IN" sz="2800" dirty="0"/>
              <a:t> RTGS systems are typically used for high-value transactions that require and receive immediate </a:t>
            </a:r>
            <a:r>
              <a:rPr lang="en-IN" sz="2800" dirty="0" smtClean="0"/>
              <a:t>clearing. </a:t>
            </a:r>
            <a:r>
              <a:rPr lang="en-IN" sz="2800" i="1" dirty="0" smtClean="0">
                <a:latin typeface="+mj-lt"/>
              </a:rPr>
              <a:t>The major condition for using RTGS is that transfer amount should be greater than 10,000.</a:t>
            </a:r>
            <a:endParaRPr lang="en-IN" sz="2800" i="1" dirty="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7786742" cy="4893647"/>
          </a:xfrm>
          <a:prstGeom prst="rect">
            <a:avLst/>
          </a:prstGeom>
          <a:noFill/>
        </p:spPr>
        <p:txBody>
          <a:bodyPr wrap="square" rtlCol="0">
            <a:spAutoFit/>
          </a:bodyPr>
          <a:lstStyle/>
          <a:p>
            <a:pPr>
              <a:buFont typeface="Arial" pitchFamily="34" charset="0"/>
              <a:buChar char="•"/>
            </a:pPr>
            <a:r>
              <a:rPr lang="en-IN" sz="4400" dirty="0" smtClean="0"/>
              <a:t>NEFT(National </a:t>
            </a:r>
            <a:r>
              <a:rPr lang="en-IN" sz="4400" dirty="0"/>
              <a:t>Electronic Funds </a:t>
            </a:r>
            <a:r>
              <a:rPr lang="en-IN" sz="4400" dirty="0" smtClean="0"/>
              <a:t>Transfer)</a:t>
            </a:r>
          </a:p>
          <a:p>
            <a:r>
              <a:rPr lang="en-IN" sz="2800" dirty="0" smtClean="0"/>
              <a:t>Is </a:t>
            </a:r>
            <a:r>
              <a:rPr lang="en-IN" sz="2800" dirty="0"/>
              <a:t>a nation-wide payment system. Under this Scheme, individuals can electronically transfer funds from any bank branch to any individual having an account with any other bank branch in the country participating in the Scheme. NEFT transactions are settled in batches. </a:t>
            </a:r>
            <a:r>
              <a:rPr lang="en-IN" sz="2800" i="1" dirty="0" smtClean="0">
                <a:latin typeface="+mj-lt"/>
              </a:rPr>
              <a:t>It is possible if transaction is performed between 9:00 am to 6:00pm.</a:t>
            </a:r>
            <a:endParaRPr lang="en-IN" i="1" dirty="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7429551" cy="5386090"/>
          </a:xfrm>
          <a:prstGeom prst="rect">
            <a:avLst/>
          </a:prstGeom>
          <a:noFill/>
        </p:spPr>
        <p:txBody>
          <a:bodyPr wrap="square" rtlCol="0">
            <a:spAutoFit/>
          </a:bodyPr>
          <a:lstStyle/>
          <a:p>
            <a:pPr>
              <a:buFont typeface="Arial" pitchFamily="34" charset="0"/>
              <a:buChar char="•"/>
            </a:pPr>
            <a:r>
              <a:rPr lang="en-IN" sz="4400" dirty="0" smtClean="0"/>
              <a:t>IMPS(Immediate </a:t>
            </a:r>
            <a:r>
              <a:rPr lang="en-IN" sz="4400" dirty="0"/>
              <a:t>Payment Service )</a:t>
            </a:r>
            <a:r>
              <a:rPr lang="en-IN" sz="4400" dirty="0" smtClean="0"/>
              <a:t> </a:t>
            </a:r>
          </a:p>
          <a:p>
            <a:r>
              <a:rPr lang="en-IN" sz="3200" dirty="0"/>
              <a:t>I</a:t>
            </a:r>
            <a:r>
              <a:rPr lang="en-IN" sz="3200" dirty="0" smtClean="0"/>
              <a:t>s </a:t>
            </a:r>
            <a:r>
              <a:rPr lang="en-IN" sz="3200" dirty="0"/>
              <a:t>an instant real-time inter-bank </a:t>
            </a:r>
            <a:r>
              <a:rPr lang="en-IN" sz="3200" dirty="0" smtClean="0"/>
              <a:t>electronic funds </a:t>
            </a:r>
            <a:r>
              <a:rPr lang="en-IN" sz="3200" dirty="0"/>
              <a:t>transfer system in India. IMPS offers an inter-bank electronic fund transfer service through mobile phones. Unlike NEFT and RTGS, the service is available 24/7 throughout the year including bank </a:t>
            </a:r>
            <a:r>
              <a:rPr lang="en-IN" sz="3200" dirty="0" smtClean="0"/>
              <a:t>holidays. </a:t>
            </a:r>
            <a:r>
              <a:rPr lang="en-IN" sz="3200" i="1" dirty="0" smtClean="0">
                <a:latin typeface="+mj-lt"/>
              </a:rPr>
              <a:t>It adds service charge of 2% on transfer amount.</a:t>
            </a:r>
            <a:endParaRPr lang="en-IN" sz="3200" i="1" dirty="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t>Concepts of C++ Used:</a:t>
            </a:r>
            <a:br>
              <a:rPr lang="en-US" sz="3200" b="1" u="sng" dirty="0" smtClean="0"/>
            </a:br>
            <a:endParaRPr lang="hi-IN" sz="3200" b="1" u="sng" dirty="0"/>
          </a:p>
        </p:txBody>
      </p:sp>
      <p:sp>
        <p:nvSpPr>
          <p:cNvPr id="3" name="Content Placeholder 2"/>
          <p:cNvSpPr>
            <a:spLocks noGrp="1"/>
          </p:cNvSpPr>
          <p:nvPr>
            <p:ph sz="quarter" idx="1"/>
          </p:nvPr>
        </p:nvSpPr>
        <p:spPr/>
        <p:txBody>
          <a:bodyPr/>
          <a:lstStyle/>
          <a:p>
            <a:r>
              <a:rPr lang="en-US" dirty="0" smtClean="0"/>
              <a:t>Concept of classes</a:t>
            </a:r>
          </a:p>
          <a:p>
            <a:r>
              <a:rPr lang="en-US" dirty="0" smtClean="0"/>
              <a:t>Inheritance</a:t>
            </a:r>
          </a:p>
          <a:p>
            <a:r>
              <a:rPr lang="en-US" dirty="0" smtClean="0"/>
              <a:t>Abstract Base Class</a:t>
            </a:r>
          </a:p>
          <a:p>
            <a:r>
              <a:rPr lang="en-US" dirty="0" smtClean="0"/>
              <a:t>Pure Virtual Function</a:t>
            </a:r>
          </a:p>
          <a:p>
            <a:r>
              <a:rPr lang="en-US" dirty="0" smtClean="0"/>
              <a:t>Constructor call in Inheritance</a:t>
            </a:r>
          </a:p>
          <a:p>
            <a:r>
              <a:rPr lang="en-US" dirty="0" smtClean="0"/>
              <a:t>Initializer List</a:t>
            </a:r>
          </a:p>
          <a:p>
            <a:r>
              <a:rPr lang="en-US" dirty="0" smtClean="0"/>
              <a:t>Dynamic memory allocation </a:t>
            </a:r>
          </a:p>
          <a:p>
            <a:endParaRPr lang="hi-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2000240"/>
            <a:ext cx="5484964" cy="1323439"/>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8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 </a:t>
            </a:r>
            <a:endParaRPr lang="en-US" sz="8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187</TotalTime>
  <Words>215</Words>
  <Application>Microsoft Office PowerPoint</Application>
  <PresentationFormat>On-screen Show (4:3)</PresentationFormat>
  <Paragraphs>27</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Franklin Gothic Book</vt:lpstr>
      <vt:lpstr>Franklin Gothic Medium</vt:lpstr>
      <vt:lpstr>Mangal</vt:lpstr>
      <vt:lpstr>Wingdings</vt:lpstr>
      <vt:lpstr>Wingdings 2</vt:lpstr>
      <vt:lpstr>Oriel</vt:lpstr>
      <vt:lpstr>CPP PROJECT </vt:lpstr>
      <vt:lpstr>ACKNOWLEDGMENT </vt:lpstr>
      <vt:lpstr>DIFFERENT WAYS USED: </vt:lpstr>
      <vt:lpstr>PowerPoint Presentation</vt:lpstr>
      <vt:lpstr>PowerPoint Presentation</vt:lpstr>
      <vt:lpstr>Concepts of C++ Used: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CPP PROJECT</dc:title>
  <dc:creator>Windows User</dc:creator>
  <cp:lastModifiedBy>Rahul Kinra</cp:lastModifiedBy>
  <cp:revision>12</cp:revision>
  <dcterms:created xsi:type="dcterms:W3CDTF">2018-04-17T17:54:28Z</dcterms:created>
  <dcterms:modified xsi:type="dcterms:W3CDTF">2018-04-26T06:35:07Z</dcterms:modified>
</cp:coreProperties>
</file>