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8" r:id="rId3"/>
    <p:sldId id="261" r:id="rId4"/>
    <p:sldId id="259" r:id="rId5"/>
    <p:sldId id="265" r:id="rId6"/>
    <p:sldId id="262" r:id="rId7"/>
    <p:sldId id="263" r:id="rId8"/>
    <p:sldId id="292" r:id="rId9"/>
    <p:sldId id="276" r:id="rId10"/>
    <p:sldId id="311" r:id="rId11"/>
    <p:sldId id="277" r:id="rId12"/>
    <p:sldId id="279" r:id="rId13"/>
    <p:sldId id="290" r:id="rId14"/>
  </p:sldIdLst>
  <p:sldSz cx="9144000" cy="5143500" type="screen16x9"/>
  <p:notesSz cx="6858000" cy="9144000"/>
  <p:embeddedFontLst>
    <p:embeddedFont>
      <p:font typeface="DM Sans" panose="020B0604020202020204" charset="0"/>
      <p:regular r:id="rId16"/>
      <p:bold r:id="rId17"/>
      <p:italic r:id="rId18"/>
      <p:boldItalic r:id="rId19"/>
    </p:embeddedFont>
    <p:embeddedFont>
      <p:font typeface="Vig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8570CF-19BB-4334-AEF7-8FB4238FCBB9}">
  <a:tblStyle styleId="{7F8570CF-19BB-4334-AEF7-8FB4238FCB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9" autoAdjust="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6bf9e59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6bf9e599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452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6bdca54fc3_0_26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6bdca54fc3_0_26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6bdca54fc3_0_26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6bdca54fc3_0_26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3" name="Google Shape;2883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Google Shape;3802;g6bf9e59999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3" name="Google Shape;3803;g6bf9e59999_3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6bf9e59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6bf9e599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8" r:id="rId7"/>
    <p:sldLayoutId id="2147483659" r:id="rId8"/>
    <p:sldLayoutId id="2147483661" r:id="rId9"/>
    <p:sldLayoutId id="2147483662" r:id="rId10"/>
    <p:sldLayoutId id="2147483664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4824559" y="569660"/>
            <a:ext cx="4631308" cy="4893934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2131989" y="912455"/>
            <a:ext cx="4991967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solidFill>
                  <a:schemeClr val="lt2"/>
                </a:solidFill>
              </a:rPr>
              <a:t>Deepfake Detection using Deep Learning</a:t>
            </a:r>
            <a:endParaRPr sz="3900"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6082628" y="4141393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1800" b="0" i="0" u="none" strike="noStrike" baseline="0" dirty="0">
                <a:latin typeface="NimbusRomNo9L-Medi"/>
              </a:rPr>
              <a:t>Rahul Kole - 181041022</a:t>
            </a:r>
          </a:p>
          <a:p>
            <a:pPr algn="l"/>
            <a:r>
              <a:rPr lang="en-IN" sz="1800" b="0" i="0" u="none" strike="noStrike" baseline="0" dirty="0">
                <a:latin typeface="NimbusRomNo9L-Medi"/>
              </a:rPr>
              <a:t>Anushka Kokate - 181041021</a:t>
            </a:r>
          </a:p>
          <a:p>
            <a:pPr algn="l"/>
            <a:r>
              <a:rPr lang="en-IN" sz="1800" b="0" i="0" u="none" strike="noStrike" baseline="0" dirty="0">
                <a:latin typeface="NimbusRomNo9L-Medi"/>
              </a:rPr>
              <a:t>Sanhita Mhatre - 181041025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210622" y="3671665"/>
            <a:ext cx="1027862" cy="1114882"/>
            <a:chOff x="852385" y="1510916"/>
            <a:chExt cx="353145" cy="351998"/>
          </a:xfrm>
        </p:grpSpPr>
        <p:sp>
          <p:nvSpPr>
            <p:cNvPr id="162" name="Google Shape;162;p29"/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827C39-0D6B-400E-B571-DC0BBD71F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2" y="181550"/>
            <a:ext cx="17526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5454E6-8749-47B3-A8E5-AF574842AB78}"/>
              </a:ext>
            </a:extLst>
          </p:cNvPr>
          <p:cNvSpPr txBox="1"/>
          <p:nvPr/>
        </p:nvSpPr>
        <p:spPr>
          <a:xfrm>
            <a:off x="6316178" y="189912"/>
            <a:ext cx="261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Jawahar Education Society’s</a:t>
            </a:r>
            <a:endParaRPr lang="en-US" sz="11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100" b="1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 AC Patil College of Engineering, Kharghar</a:t>
            </a:r>
            <a:endParaRPr lang="en-US" sz="11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 Department of Computer Engineering</a:t>
            </a:r>
            <a:endParaRPr lang="en-US" sz="1100" b="0" dirty="0">
              <a:effectLst/>
            </a:endParaRPr>
          </a:p>
          <a:p>
            <a:pPr algn="ctr"/>
            <a:br>
              <a:rPr lang="en-US" dirty="0"/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79976E-7895-4317-9091-3A3919D9EFFF}"/>
              </a:ext>
            </a:extLst>
          </p:cNvPr>
          <p:cNvSpPr txBox="1"/>
          <p:nvPr/>
        </p:nvSpPr>
        <p:spPr>
          <a:xfrm>
            <a:off x="3297481" y="3031136"/>
            <a:ext cx="20951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i="0" u="none" strike="noStrike" dirty="0">
                <a:solidFill>
                  <a:schemeClr val="tx1"/>
                </a:solidFill>
                <a:effectLst/>
                <a:latin typeface="NimbusRomNo9L-Medi"/>
              </a:rPr>
              <a:t>Under guidance of</a:t>
            </a:r>
            <a:endParaRPr lang="en-US" dirty="0">
              <a:solidFill>
                <a:schemeClr val="tx1"/>
              </a:solidFill>
              <a:effectLst/>
              <a:latin typeface="NimbusRomNo9L-Medi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i="0" u="none" strike="noStrike" dirty="0">
                <a:solidFill>
                  <a:schemeClr val="tx1"/>
                </a:solidFill>
                <a:effectLst/>
                <a:latin typeface="NimbusRomNo9L-Medi"/>
              </a:rPr>
              <a:t>Prof. R. C. Suryavanshi</a:t>
            </a:r>
            <a:endParaRPr lang="en-US" dirty="0">
              <a:solidFill>
                <a:schemeClr val="tx1"/>
              </a:solidFill>
              <a:effectLst/>
              <a:latin typeface="NimbusRomNo9L-Medi"/>
            </a:endParaRPr>
          </a:p>
          <a:p>
            <a:br>
              <a:rPr lang="en-US" dirty="0">
                <a:latin typeface="NimbusRomNo9L-Medi"/>
              </a:rPr>
            </a:br>
            <a:endParaRPr lang="en-IN" dirty="0">
              <a:latin typeface="NimbusRomNo9L-Med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B9883-7816-4C15-8C00-6FF1761C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924" y="369462"/>
            <a:ext cx="4662152" cy="46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3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50"/>
          <p:cNvSpPr txBox="1">
            <a:spLocks noGrp="1"/>
          </p:cNvSpPr>
          <p:nvPr>
            <p:ph type="title"/>
          </p:nvPr>
        </p:nvSpPr>
        <p:spPr>
          <a:xfrm>
            <a:off x="274287" y="69727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 AND FUTURE WORK</a:t>
            </a:r>
            <a:endParaRPr sz="3200" dirty="0"/>
          </a:p>
        </p:txBody>
      </p:sp>
      <p:cxnSp>
        <p:nvCxnSpPr>
          <p:cNvPr id="1938" name="Google Shape;1938;p50"/>
          <p:cNvCxnSpPr>
            <a:cxnSpLocks/>
          </p:cNvCxnSpPr>
          <p:nvPr/>
        </p:nvCxnSpPr>
        <p:spPr>
          <a:xfrm>
            <a:off x="7604375" y="2303425"/>
            <a:ext cx="1596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928DAE-929B-4117-86D7-4350CD1BAEFC}"/>
              </a:ext>
            </a:extLst>
          </p:cNvPr>
          <p:cNvSpPr txBox="1"/>
          <p:nvPr/>
        </p:nvSpPr>
        <p:spPr>
          <a:xfrm>
            <a:off x="253747" y="1189062"/>
            <a:ext cx="508902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Deepfake videos were studied and analyzed using this methodology and it also attained a better accuracy tha</a:t>
            </a:r>
            <a:r>
              <a:rPr lang="en-US" sz="1800" dirty="0">
                <a:latin typeface="NimbusRomNo9L-Regu"/>
              </a:rPr>
              <a:t>n most algorithms used. </a:t>
            </a:r>
          </a:p>
          <a:p>
            <a:pPr algn="l"/>
            <a:endParaRPr lang="en-US" sz="1800" dirty="0">
              <a:latin typeface="NimbusRomNo9L-Regu"/>
            </a:endParaRPr>
          </a:p>
          <a:p>
            <a:pPr algn="l"/>
            <a:r>
              <a:rPr lang="en-US" sz="1800" dirty="0">
                <a:latin typeface="NimbusRomNo9L-Regu"/>
              </a:rPr>
              <a:t>Forged videos will and methods to generate will forever improve along with development in Technology. Systems need to adapt to the scenarios existing at that moment. </a:t>
            </a:r>
          </a:p>
          <a:p>
            <a:pPr algn="l"/>
            <a:endParaRPr lang="en-US" sz="1800" dirty="0">
              <a:latin typeface="NimbusRomNo9L-Regu"/>
            </a:endParaRPr>
          </a:p>
          <a:p>
            <a:pPr algn="l"/>
            <a:r>
              <a:rPr lang="en-US" sz="1800" dirty="0">
                <a:latin typeface="NimbusRomNo9L-Regu"/>
              </a:rPr>
              <a:t>Technologies like blockchains can be used to store the real videos of the person whenever recording is done for futureproofing it. Any altered video posted will be termed fake. </a:t>
            </a:r>
            <a:endParaRPr lang="en-IN" sz="1800" dirty="0"/>
          </a:p>
        </p:txBody>
      </p:sp>
      <p:grpSp>
        <p:nvGrpSpPr>
          <p:cNvPr id="44" name="Google Shape;2954;p64">
            <a:extLst>
              <a:ext uri="{FF2B5EF4-FFF2-40B4-BE49-F238E27FC236}">
                <a16:creationId xmlns:a16="http://schemas.microsoft.com/office/drawing/2014/main" id="{D0126A28-9F40-4FDF-A91C-4CD334130DA2}"/>
              </a:ext>
            </a:extLst>
          </p:cNvPr>
          <p:cNvGrpSpPr/>
          <p:nvPr/>
        </p:nvGrpSpPr>
        <p:grpSpPr>
          <a:xfrm>
            <a:off x="5343073" y="1249268"/>
            <a:ext cx="1265881" cy="2546273"/>
            <a:chOff x="-2560775" y="1429700"/>
            <a:chExt cx="1463550" cy="3034075"/>
          </a:xfrm>
        </p:grpSpPr>
        <p:sp>
          <p:nvSpPr>
            <p:cNvPr id="45" name="Google Shape;2955;p64">
              <a:extLst>
                <a:ext uri="{FF2B5EF4-FFF2-40B4-BE49-F238E27FC236}">
                  <a16:creationId xmlns:a16="http://schemas.microsoft.com/office/drawing/2014/main" id="{B79D5AEA-2C9F-4FF6-808D-8557051046F9}"/>
                </a:ext>
              </a:extLst>
            </p:cNvPr>
            <p:cNvSpPr/>
            <p:nvPr/>
          </p:nvSpPr>
          <p:spPr>
            <a:xfrm>
              <a:off x="-2486000" y="4190425"/>
              <a:ext cx="1236475" cy="273350"/>
            </a:xfrm>
            <a:custGeom>
              <a:avLst/>
              <a:gdLst/>
              <a:ahLst/>
              <a:cxnLst/>
              <a:rect l="l" t="t" r="r" b="b"/>
              <a:pathLst>
                <a:path w="49459" h="10934" extrusionOk="0">
                  <a:moveTo>
                    <a:pt x="24729" y="0"/>
                  </a:moveTo>
                  <a:cubicBezTo>
                    <a:pt x="18171" y="0"/>
                    <a:pt x="11882" y="577"/>
                    <a:pt x="7244" y="1602"/>
                  </a:cubicBezTo>
                  <a:cubicBezTo>
                    <a:pt x="2606" y="2627"/>
                    <a:pt x="0" y="4017"/>
                    <a:pt x="0" y="5468"/>
                  </a:cubicBezTo>
                  <a:cubicBezTo>
                    <a:pt x="0" y="6917"/>
                    <a:pt x="2606" y="8307"/>
                    <a:pt x="7244" y="9333"/>
                  </a:cubicBezTo>
                  <a:cubicBezTo>
                    <a:pt x="11882" y="10357"/>
                    <a:pt x="18171" y="10934"/>
                    <a:pt x="24729" y="10934"/>
                  </a:cubicBezTo>
                  <a:cubicBezTo>
                    <a:pt x="31289" y="10934"/>
                    <a:pt x="37578" y="10357"/>
                    <a:pt x="42216" y="9333"/>
                  </a:cubicBezTo>
                  <a:cubicBezTo>
                    <a:pt x="46854" y="8307"/>
                    <a:pt x="49458" y="6917"/>
                    <a:pt x="49458" y="5468"/>
                  </a:cubicBezTo>
                  <a:cubicBezTo>
                    <a:pt x="49458" y="4017"/>
                    <a:pt x="46854" y="2627"/>
                    <a:pt x="42216" y="1602"/>
                  </a:cubicBezTo>
                  <a:cubicBezTo>
                    <a:pt x="37578" y="577"/>
                    <a:pt x="31289" y="0"/>
                    <a:pt x="2472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56;p64">
              <a:extLst>
                <a:ext uri="{FF2B5EF4-FFF2-40B4-BE49-F238E27FC236}">
                  <a16:creationId xmlns:a16="http://schemas.microsoft.com/office/drawing/2014/main" id="{3995DBF9-B593-484B-8034-20F39BFDE3A5}"/>
                </a:ext>
              </a:extLst>
            </p:cNvPr>
            <p:cNvSpPr/>
            <p:nvPr/>
          </p:nvSpPr>
          <p:spPr>
            <a:xfrm>
              <a:off x="-2341025" y="4166825"/>
              <a:ext cx="261625" cy="166750"/>
            </a:xfrm>
            <a:custGeom>
              <a:avLst/>
              <a:gdLst/>
              <a:ahLst/>
              <a:cxnLst/>
              <a:rect l="l" t="t" r="r" b="b"/>
              <a:pathLst>
                <a:path w="10465" h="6670" extrusionOk="0">
                  <a:moveTo>
                    <a:pt x="9145" y="1"/>
                  </a:moveTo>
                  <a:cubicBezTo>
                    <a:pt x="7828" y="1"/>
                    <a:pt x="5998" y="820"/>
                    <a:pt x="5998" y="820"/>
                  </a:cubicBezTo>
                  <a:cubicBezTo>
                    <a:pt x="5998" y="820"/>
                    <a:pt x="0" y="4193"/>
                    <a:pt x="0" y="5817"/>
                  </a:cubicBezTo>
                  <a:cubicBezTo>
                    <a:pt x="0" y="6430"/>
                    <a:pt x="527" y="6669"/>
                    <a:pt x="1314" y="6669"/>
                  </a:cubicBezTo>
                  <a:cubicBezTo>
                    <a:pt x="2612" y="6669"/>
                    <a:pt x="4617" y="6017"/>
                    <a:pt x="6126" y="5317"/>
                  </a:cubicBezTo>
                  <a:cubicBezTo>
                    <a:pt x="8550" y="4193"/>
                    <a:pt x="10465" y="3319"/>
                    <a:pt x="10465" y="1069"/>
                  </a:cubicBezTo>
                  <a:cubicBezTo>
                    <a:pt x="10465" y="260"/>
                    <a:pt x="9886" y="1"/>
                    <a:pt x="914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57;p64">
              <a:extLst>
                <a:ext uri="{FF2B5EF4-FFF2-40B4-BE49-F238E27FC236}">
                  <a16:creationId xmlns:a16="http://schemas.microsoft.com/office/drawing/2014/main" id="{C5F05A8C-30D4-46A0-84AE-31D8A08D2B4A}"/>
                </a:ext>
              </a:extLst>
            </p:cNvPr>
            <p:cNvSpPr/>
            <p:nvPr/>
          </p:nvSpPr>
          <p:spPr>
            <a:xfrm>
              <a:off x="-2347550" y="4160350"/>
              <a:ext cx="274625" cy="179700"/>
            </a:xfrm>
            <a:custGeom>
              <a:avLst/>
              <a:gdLst/>
              <a:ahLst/>
              <a:cxnLst/>
              <a:rect l="l" t="t" r="r" b="b"/>
              <a:pathLst>
                <a:path w="10985" h="7188" extrusionOk="0">
                  <a:moveTo>
                    <a:pt x="9407" y="517"/>
                  </a:moveTo>
                  <a:cubicBezTo>
                    <a:pt x="9716" y="517"/>
                    <a:pt x="9984" y="568"/>
                    <a:pt x="10174" y="691"/>
                  </a:cubicBezTo>
                  <a:cubicBezTo>
                    <a:pt x="10298" y="772"/>
                    <a:pt x="10465" y="926"/>
                    <a:pt x="10465" y="1329"/>
                  </a:cubicBezTo>
                  <a:cubicBezTo>
                    <a:pt x="10465" y="3399"/>
                    <a:pt x="8725" y="4205"/>
                    <a:pt x="6277" y="5340"/>
                  </a:cubicBezTo>
                  <a:cubicBezTo>
                    <a:pt x="4672" y="6085"/>
                    <a:pt x="2741" y="6670"/>
                    <a:pt x="1567" y="6670"/>
                  </a:cubicBezTo>
                  <a:cubicBezTo>
                    <a:pt x="1211" y="6670"/>
                    <a:pt x="924" y="6616"/>
                    <a:pt x="737" y="6496"/>
                  </a:cubicBezTo>
                  <a:cubicBezTo>
                    <a:pt x="588" y="6402"/>
                    <a:pt x="522" y="6271"/>
                    <a:pt x="522" y="6076"/>
                  </a:cubicBezTo>
                  <a:cubicBezTo>
                    <a:pt x="522" y="5006"/>
                    <a:pt x="4107" y="2589"/>
                    <a:pt x="6375" y="1311"/>
                  </a:cubicBezTo>
                  <a:lnTo>
                    <a:pt x="6376" y="1311"/>
                  </a:lnTo>
                  <a:cubicBezTo>
                    <a:pt x="6984" y="1041"/>
                    <a:pt x="8409" y="517"/>
                    <a:pt x="9407" y="517"/>
                  </a:cubicBezTo>
                  <a:close/>
                  <a:moveTo>
                    <a:pt x="9394" y="0"/>
                  </a:moveTo>
                  <a:cubicBezTo>
                    <a:pt x="8079" y="0"/>
                    <a:pt x="6392" y="733"/>
                    <a:pt x="6152" y="841"/>
                  </a:cubicBezTo>
                  <a:lnTo>
                    <a:pt x="6130" y="852"/>
                  </a:lnTo>
                  <a:cubicBezTo>
                    <a:pt x="5503" y="1205"/>
                    <a:pt x="1" y="4351"/>
                    <a:pt x="1" y="6076"/>
                  </a:cubicBezTo>
                  <a:cubicBezTo>
                    <a:pt x="1" y="6448"/>
                    <a:pt x="160" y="6745"/>
                    <a:pt x="457" y="6936"/>
                  </a:cubicBezTo>
                  <a:cubicBezTo>
                    <a:pt x="736" y="7113"/>
                    <a:pt x="1125" y="7188"/>
                    <a:pt x="1577" y="7188"/>
                  </a:cubicBezTo>
                  <a:cubicBezTo>
                    <a:pt x="3085" y="7188"/>
                    <a:pt x="5305" y="6366"/>
                    <a:pt x="6537" y="5794"/>
                  </a:cubicBezTo>
                  <a:cubicBezTo>
                    <a:pt x="8924" y="4686"/>
                    <a:pt x="10985" y="3731"/>
                    <a:pt x="10985" y="1328"/>
                  </a:cubicBezTo>
                  <a:cubicBezTo>
                    <a:pt x="10985" y="723"/>
                    <a:pt x="10698" y="410"/>
                    <a:pt x="10457" y="254"/>
                  </a:cubicBezTo>
                  <a:cubicBezTo>
                    <a:pt x="10175" y="71"/>
                    <a:pt x="9802" y="0"/>
                    <a:pt x="9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58;p64">
              <a:extLst>
                <a:ext uri="{FF2B5EF4-FFF2-40B4-BE49-F238E27FC236}">
                  <a16:creationId xmlns:a16="http://schemas.microsoft.com/office/drawing/2014/main" id="{44F0AF57-603F-426C-8CB8-25B9319E4F36}"/>
                </a:ext>
              </a:extLst>
            </p:cNvPr>
            <p:cNvSpPr/>
            <p:nvPr/>
          </p:nvSpPr>
          <p:spPr>
            <a:xfrm>
              <a:off x="-1584925" y="4166825"/>
              <a:ext cx="261625" cy="166750"/>
            </a:xfrm>
            <a:custGeom>
              <a:avLst/>
              <a:gdLst/>
              <a:ahLst/>
              <a:cxnLst/>
              <a:rect l="l" t="t" r="r" b="b"/>
              <a:pathLst>
                <a:path w="10465" h="6670" extrusionOk="0">
                  <a:moveTo>
                    <a:pt x="1320" y="1"/>
                  </a:moveTo>
                  <a:cubicBezTo>
                    <a:pt x="579" y="1"/>
                    <a:pt x="1" y="260"/>
                    <a:pt x="1" y="1069"/>
                  </a:cubicBezTo>
                  <a:cubicBezTo>
                    <a:pt x="1" y="3319"/>
                    <a:pt x="1914" y="4193"/>
                    <a:pt x="4340" y="5317"/>
                  </a:cubicBezTo>
                  <a:cubicBezTo>
                    <a:pt x="5849" y="6017"/>
                    <a:pt x="7853" y="6669"/>
                    <a:pt x="9151" y="6669"/>
                  </a:cubicBezTo>
                  <a:cubicBezTo>
                    <a:pt x="9937" y="6669"/>
                    <a:pt x="10464" y="6430"/>
                    <a:pt x="10464" y="5817"/>
                  </a:cubicBezTo>
                  <a:cubicBezTo>
                    <a:pt x="10464" y="4193"/>
                    <a:pt x="4467" y="820"/>
                    <a:pt x="4467" y="820"/>
                  </a:cubicBezTo>
                  <a:cubicBezTo>
                    <a:pt x="4467" y="820"/>
                    <a:pt x="2637" y="1"/>
                    <a:pt x="13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59;p64">
              <a:extLst>
                <a:ext uri="{FF2B5EF4-FFF2-40B4-BE49-F238E27FC236}">
                  <a16:creationId xmlns:a16="http://schemas.microsoft.com/office/drawing/2014/main" id="{CB5097B7-8E51-40C1-99CB-117C2D1A0922}"/>
                </a:ext>
              </a:extLst>
            </p:cNvPr>
            <p:cNvSpPr/>
            <p:nvPr/>
          </p:nvSpPr>
          <p:spPr>
            <a:xfrm>
              <a:off x="-1591425" y="4160325"/>
              <a:ext cx="274625" cy="179725"/>
            </a:xfrm>
            <a:custGeom>
              <a:avLst/>
              <a:gdLst/>
              <a:ahLst/>
              <a:cxnLst/>
              <a:rect l="l" t="t" r="r" b="b"/>
              <a:pathLst>
                <a:path w="10985" h="7189" extrusionOk="0">
                  <a:moveTo>
                    <a:pt x="1577" y="519"/>
                  </a:moveTo>
                  <a:cubicBezTo>
                    <a:pt x="2575" y="519"/>
                    <a:pt x="4003" y="1042"/>
                    <a:pt x="4610" y="1312"/>
                  </a:cubicBezTo>
                  <a:cubicBezTo>
                    <a:pt x="6878" y="2590"/>
                    <a:pt x="10465" y="5007"/>
                    <a:pt x="10465" y="6077"/>
                  </a:cubicBezTo>
                  <a:cubicBezTo>
                    <a:pt x="10465" y="6272"/>
                    <a:pt x="10399" y="6403"/>
                    <a:pt x="10250" y="6497"/>
                  </a:cubicBezTo>
                  <a:cubicBezTo>
                    <a:pt x="10063" y="6617"/>
                    <a:pt x="9777" y="6671"/>
                    <a:pt x="9421" y="6671"/>
                  </a:cubicBezTo>
                  <a:cubicBezTo>
                    <a:pt x="8246" y="6671"/>
                    <a:pt x="6306" y="6082"/>
                    <a:pt x="4669" y="5322"/>
                  </a:cubicBezTo>
                  <a:cubicBezTo>
                    <a:pt x="2260" y="4205"/>
                    <a:pt x="521" y="3400"/>
                    <a:pt x="521" y="1329"/>
                  </a:cubicBezTo>
                  <a:cubicBezTo>
                    <a:pt x="521" y="927"/>
                    <a:pt x="687" y="772"/>
                    <a:pt x="812" y="691"/>
                  </a:cubicBezTo>
                  <a:cubicBezTo>
                    <a:pt x="1002" y="569"/>
                    <a:pt x="1268" y="519"/>
                    <a:pt x="1577" y="519"/>
                  </a:cubicBezTo>
                  <a:close/>
                  <a:moveTo>
                    <a:pt x="1592" y="1"/>
                  </a:moveTo>
                  <a:cubicBezTo>
                    <a:pt x="1183" y="1"/>
                    <a:pt x="810" y="72"/>
                    <a:pt x="528" y="255"/>
                  </a:cubicBezTo>
                  <a:cubicBezTo>
                    <a:pt x="288" y="411"/>
                    <a:pt x="1" y="724"/>
                    <a:pt x="1" y="1329"/>
                  </a:cubicBezTo>
                  <a:cubicBezTo>
                    <a:pt x="1" y="3732"/>
                    <a:pt x="2061" y="4687"/>
                    <a:pt x="4491" y="5813"/>
                  </a:cubicBezTo>
                  <a:cubicBezTo>
                    <a:pt x="5691" y="6370"/>
                    <a:pt x="7902" y="7189"/>
                    <a:pt x="9408" y="7189"/>
                  </a:cubicBezTo>
                  <a:cubicBezTo>
                    <a:pt x="9861" y="7189"/>
                    <a:pt x="10250" y="7115"/>
                    <a:pt x="10528" y="6937"/>
                  </a:cubicBezTo>
                  <a:cubicBezTo>
                    <a:pt x="10827" y="6746"/>
                    <a:pt x="10985" y="6449"/>
                    <a:pt x="10985" y="6077"/>
                  </a:cubicBezTo>
                  <a:cubicBezTo>
                    <a:pt x="10985" y="4352"/>
                    <a:pt x="5482" y="1206"/>
                    <a:pt x="4855" y="853"/>
                  </a:cubicBezTo>
                  <a:lnTo>
                    <a:pt x="4833" y="842"/>
                  </a:lnTo>
                  <a:cubicBezTo>
                    <a:pt x="4593" y="734"/>
                    <a:pt x="2907" y="1"/>
                    <a:pt x="1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60;p64">
              <a:extLst>
                <a:ext uri="{FF2B5EF4-FFF2-40B4-BE49-F238E27FC236}">
                  <a16:creationId xmlns:a16="http://schemas.microsoft.com/office/drawing/2014/main" id="{6F27F393-BCD1-48DC-B497-24F763DA2BDD}"/>
                </a:ext>
              </a:extLst>
            </p:cNvPr>
            <p:cNvSpPr/>
            <p:nvPr/>
          </p:nvSpPr>
          <p:spPr>
            <a:xfrm>
              <a:off x="-2194275" y="2806750"/>
              <a:ext cx="708250" cy="1421175"/>
            </a:xfrm>
            <a:custGeom>
              <a:avLst/>
              <a:gdLst/>
              <a:ahLst/>
              <a:cxnLst/>
              <a:rect l="l" t="t" r="r" b="b"/>
              <a:pathLst>
                <a:path w="28330" h="56847" extrusionOk="0">
                  <a:moveTo>
                    <a:pt x="25394" y="1"/>
                  </a:moveTo>
                  <a:lnTo>
                    <a:pt x="2553" y="2"/>
                  </a:lnTo>
                  <a:lnTo>
                    <a:pt x="1" y="55848"/>
                  </a:lnTo>
                  <a:cubicBezTo>
                    <a:pt x="1" y="55848"/>
                    <a:pt x="908" y="56637"/>
                    <a:pt x="2096" y="56637"/>
                  </a:cubicBezTo>
                  <a:cubicBezTo>
                    <a:pt x="2245" y="56637"/>
                    <a:pt x="2397" y="56625"/>
                    <a:pt x="2553" y="56597"/>
                  </a:cubicBezTo>
                  <a:cubicBezTo>
                    <a:pt x="3957" y="56348"/>
                    <a:pt x="4595" y="55472"/>
                    <a:pt x="4595" y="55472"/>
                  </a:cubicBezTo>
                  <a:lnTo>
                    <a:pt x="13272" y="9871"/>
                  </a:lnTo>
                  <a:lnTo>
                    <a:pt x="15058" y="9871"/>
                  </a:lnTo>
                  <a:lnTo>
                    <a:pt x="24247" y="56348"/>
                  </a:lnTo>
                  <a:cubicBezTo>
                    <a:pt x="24247" y="56348"/>
                    <a:pt x="25139" y="56847"/>
                    <a:pt x="26033" y="56847"/>
                  </a:cubicBezTo>
                  <a:cubicBezTo>
                    <a:pt x="26925" y="56847"/>
                    <a:pt x="28330" y="55723"/>
                    <a:pt x="28330" y="55723"/>
                  </a:cubicBezTo>
                  <a:lnTo>
                    <a:pt x="25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61;p64">
              <a:extLst>
                <a:ext uri="{FF2B5EF4-FFF2-40B4-BE49-F238E27FC236}">
                  <a16:creationId xmlns:a16="http://schemas.microsoft.com/office/drawing/2014/main" id="{ED3D3B17-5404-4412-8EC0-51135E7DA3BF}"/>
                </a:ext>
              </a:extLst>
            </p:cNvPr>
            <p:cNvSpPr/>
            <p:nvPr/>
          </p:nvSpPr>
          <p:spPr>
            <a:xfrm>
              <a:off x="-2200925" y="2800250"/>
              <a:ext cx="721600" cy="1434175"/>
            </a:xfrm>
            <a:custGeom>
              <a:avLst/>
              <a:gdLst/>
              <a:ahLst/>
              <a:cxnLst/>
              <a:rect l="l" t="t" r="r" b="b"/>
              <a:pathLst>
                <a:path w="28864" h="57367" extrusionOk="0">
                  <a:moveTo>
                    <a:pt x="25415" y="522"/>
                  </a:moveTo>
                  <a:lnTo>
                    <a:pt x="28329" y="55861"/>
                  </a:lnTo>
                  <a:cubicBezTo>
                    <a:pt x="27886" y="56197"/>
                    <a:pt x="26904" y="56846"/>
                    <a:pt x="26300" y="56846"/>
                  </a:cubicBezTo>
                  <a:cubicBezTo>
                    <a:pt x="25656" y="56846"/>
                    <a:pt x="24994" y="56556"/>
                    <a:pt x="24744" y="56433"/>
                  </a:cubicBezTo>
                  <a:lnTo>
                    <a:pt x="15580" y="10081"/>
                  </a:lnTo>
                  <a:lnTo>
                    <a:pt x="15539" y="9872"/>
                  </a:lnTo>
                  <a:lnTo>
                    <a:pt x="13323" y="9872"/>
                  </a:lnTo>
                  <a:lnTo>
                    <a:pt x="4617" y="55620"/>
                  </a:lnTo>
                  <a:cubicBezTo>
                    <a:pt x="4475" y="55785"/>
                    <a:pt x="3879" y="56404"/>
                    <a:pt x="2773" y="56600"/>
                  </a:cubicBezTo>
                  <a:cubicBezTo>
                    <a:pt x="2635" y="56625"/>
                    <a:pt x="2499" y="56636"/>
                    <a:pt x="2367" y="56636"/>
                  </a:cubicBezTo>
                  <a:cubicBezTo>
                    <a:pt x="1501" y="56636"/>
                    <a:pt x="784" y="56170"/>
                    <a:pt x="533" y="55985"/>
                  </a:cubicBezTo>
                  <a:lnTo>
                    <a:pt x="3067" y="522"/>
                  </a:lnTo>
                  <a:close/>
                  <a:moveTo>
                    <a:pt x="2570" y="0"/>
                  </a:moveTo>
                  <a:lnTo>
                    <a:pt x="6" y="56095"/>
                  </a:lnTo>
                  <a:lnTo>
                    <a:pt x="0" y="56221"/>
                  </a:lnTo>
                  <a:lnTo>
                    <a:pt x="96" y="56304"/>
                  </a:lnTo>
                  <a:cubicBezTo>
                    <a:pt x="140" y="56343"/>
                    <a:pt x="1093" y="57159"/>
                    <a:pt x="2358" y="57159"/>
                  </a:cubicBezTo>
                  <a:cubicBezTo>
                    <a:pt x="2522" y="57159"/>
                    <a:pt x="2692" y="57145"/>
                    <a:pt x="2865" y="57114"/>
                  </a:cubicBezTo>
                  <a:cubicBezTo>
                    <a:pt x="4355" y="56847"/>
                    <a:pt x="5042" y="55925"/>
                    <a:pt x="5072" y="55886"/>
                  </a:cubicBezTo>
                  <a:lnTo>
                    <a:pt x="5105" y="55839"/>
                  </a:lnTo>
                  <a:lnTo>
                    <a:pt x="13754" y="10391"/>
                  </a:lnTo>
                  <a:lnTo>
                    <a:pt x="15111" y="10391"/>
                  </a:lnTo>
                  <a:lnTo>
                    <a:pt x="24281" y="56775"/>
                  </a:lnTo>
                  <a:lnTo>
                    <a:pt x="24387" y="56834"/>
                  </a:lnTo>
                  <a:cubicBezTo>
                    <a:pt x="24425" y="56856"/>
                    <a:pt x="25349" y="57367"/>
                    <a:pt x="26300" y="57367"/>
                  </a:cubicBezTo>
                  <a:cubicBezTo>
                    <a:pt x="27256" y="57367"/>
                    <a:pt x="28608" y="56306"/>
                    <a:pt x="28759" y="56185"/>
                  </a:cubicBezTo>
                  <a:lnTo>
                    <a:pt x="28863" y="56102"/>
                  </a:lnTo>
                  <a:lnTo>
                    <a:pt x="25921" y="248"/>
                  </a:lnTo>
                  <a:lnTo>
                    <a:pt x="25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62;p64">
              <a:extLst>
                <a:ext uri="{FF2B5EF4-FFF2-40B4-BE49-F238E27FC236}">
                  <a16:creationId xmlns:a16="http://schemas.microsoft.com/office/drawing/2014/main" id="{81C87834-4B0D-4E57-AF60-4799233BFAC4}"/>
                </a:ext>
              </a:extLst>
            </p:cNvPr>
            <p:cNvSpPr/>
            <p:nvPr/>
          </p:nvSpPr>
          <p:spPr>
            <a:xfrm>
              <a:off x="-2197450" y="1954100"/>
              <a:ext cx="733775" cy="799625"/>
            </a:xfrm>
            <a:custGeom>
              <a:avLst/>
              <a:gdLst/>
              <a:ahLst/>
              <a:cxnLst/>
              <a:rect l="l" t="t" r="r" b="b"/>
              <a:pathLst>
                <a:path w="29351" h="31985" extrusionOk="0">
                  <a:moveTo>
                    <a:pt x="16717" y="1"/>
                  </a:moveTo>
                  <a:lnTo>
                    <a:pt x="11613" y="250"/>
                  </a:lnTo>
                  <a:lnTo>
                    <a:pt x="1" y="4998"/>
                  </a:lnTo>
                  <a:lnTo>
                    <a:pt x="3063" y="31984"/>
                  </a:lnTo>
                  <a:lnTo>
                    <a:pt x="25267" y="31984"/>
                  </a:lnTo>
                  <a:lnTo>
                    <a:pt x="29350" y="3999"/>
                  </a:lnTo>
                  <a:lnTo>
                    <a:pt x="167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63;p64">
              <a:extLst>
                <a:ext uri="{FF2B5EF4-FFF2-40B4-BE49-F238E27FC236}">
                  <a16:creationId xmlns:a16="http://schemas.microsoft.com/office/drawing/2014/main" id="{3199B5E7-A5A1-4485-B494-D9A33E202BA9}"/>
                </a:ext>
              </a:extLst>
            </p:cNvPr>
            <p:cNvSpPr/>
            <p:nvPr/>
          </p:nvSpPr>
          <p:spPr>
            <a:xfrm>
              <a:off x="-2204500" y="1947525"/>
              <a:ext cx="748050" cy="812700"/>
            </a:xfrm>
            <a:custGeom>
              <a:avLst/>
              <a:gdLst/>
              <a:ahLst/>
              <a:cxnLst/>
              <a:rect l="l" t="t" r="r" b="b"/>
              <a:pathLst>
                <a:path w="29922" h="32508" extrusionOk="0">
                  <a:moveTo>
                    <a:pt x="16964" y="526"/>
                  </a:moveTo>
                  <a:lnTo>
                    <a:pt x="29343" y="4442"/>
                  </a:lnTo>
                  <a:lnTo>
                    <a:pt x="25324" y="31987"/>
                  </a:lnTo>
                  <a:lnTo>
                    <a:pt x="3577" y="31987"/>
                  </a:lnTo>
                  <a:lnTo>
                    <a:pt x="562" y="5427"/>
                  </a:lnTo>
                  <a:lnTo>
                    <a:pt x="11952" y="771"/>
                  </a:lnTo>
                  <a:lnTo>
                    <a:pt x="16964" y="526"/>
                  </a:lnTo>
                  <a:close/>
                  <a:moveTo>
                    <a:pt x="17033" y="1"/>
                  </a:moveTo>
                  <a:lnTo>
                    <a:pt x="11882" y="253"/>
                  </a:lnTo>
                  <a:lnTo>
                    <a:pt x="0" y="5095"/>
                  </a:lnTo>
                  <a:lnTo>
                    <a:pt x="3086" y="32276"/>
                  </a:lnTo>
                  <a:lnTo>
                    <a:pt x="3112" y="32507"/>
                  </a:lnTo>
                  <a:lnTo>
                    <a:pt x="25774" y="32507"/>
                  </a:lnTo>
                  <a:lnTo>
                    <a:pt x="29890" y="4300"/>
                  </a:lnTo>
                  <a:lnTo>
                    <a:pt x="29922" y="4080"/>
                  </a:lnTo>
                  <a:lnTo>
                    <a:pt x="17076" y="15"/>
                  </a:lnTo>
                  <a:lnTo>
                    <a:pt x="17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64;p64">
              <a:extLst>
                <a:ext uri="{FF2B5EF4-FFF2-40B4-BE49-F238E27FC236}">
                  <a16:creationId xmlns:a16="http://schemas.microsoft.com/office/drawing/2014/main" id="{2C1BCA07-EFB3-481B-8D8D-938081082402}"/>
                </a:ext>
              </a:extLst>
            </p:cNvPr>
            <p:cNvSpPr/>
            <p:nvPr/>
          </p:nvSpPr>
          <p:spPr>
            <a:xfrm>
              <a:off x="-1897575" y="2015100"/>
              <a:ext cx="130825" cy="685525"/>
            </a:xfrm>
            <a:custGeom>
              <a:avLst/>
              <a:gdLst/>
              <a:ahLst/>
              <a:cxnLst/>
              <a:rect l="l" t="t" r="r" b="b"/>
              <a:pathLst>
                <a:path w="5233" h="27421" extrusionOk="0">
                  <a:moveTo>
                    <a:pt x="2550" y="1"/>
                  </a:moveTo>
                  <a:lnTo>
                    <a:pt x="894" y="1684"/>
                  </a:lnTo>
                  <a:lnTo>
                    <a:pt x="2298" y="3932"/>
                  </a:lnTo>
                  <a:lnTo>
                    <a:pt x="1" y="23297"/>
                  </a:lnTo>
                  <a:lnTo>
                    <a:pt x="2808" y="27420"/>
                  </a:lnTo>
                  <a:lnTo>
                    <a:pt x="5233" y="22922"/>
                  </a:lnTo>
                  <a:lnTo>
                    <a:pt x="3319" y="3682"/>
                  </a:lnTo>
                  <a:lnTo>
                    <a:pt x="4977" y="1059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2965;p64">
              <a:extLst>
                <a:ext uri="{FF2B5EF4-FFF2-40B4-BE49-F238E27FC236}">
                  <a16:creationId xmlns:a16="http://schemas.microsoft.com/office/drawing/2014/main" id="{6D259739-0923-421D-912D-86E4C52318A0}"/>
                </a:ext>
              </a:extLst>
            </p:cNvPr>
            <p:cNvSpPr/>
            <p:nvPr/>
          </p:nvSpPr>
          <p:spPr>
            <a:xfrm>
              <a:off x="-1904325" y="2007325"/>
              <a:ext cx="144250" cy="705825"/>
            </a:xfrm>
            <a:custGeom>
              <a:avLst/>
              <a:gdLst/>
              <a:ahLst/>
              <a:cxnLst/>
              <a:rect l="l" t="t" r="r" b="b"/>
              <a:pathLst>
                <a:path w="5770" h="28233" extrusionOk="0">
                  <a:moveTo>
                    <a:pt x="2878" y="622"/>
                  </a:moveTo>
                  <a:lnTo>
                    <a:pt x="4864" y="1487"/>
                  </a:lnTo>
                  <a:lnTo>
                    <a:pt x="3320" y="3930"/>
                  </a:lnTo>
                  <a:lnTo>
                    <a:pt x="5235" y="23179"/>
                  </a:lnTo>
                  <a:lnTo>
                    <a:pt x="3052" y="27230"/>
                  </a:lnTo>
                  <a:lnTo>
                    <a:pt x="541" y="23541"/>
                  </a:lnTo>
                  <a:lnTo>
                    <a:pt x="2824" y="4274"/>
                  </a:lnTo>
                  <a:lnTo>
                    <a:pt x="2835" y="4183"/>
                  </a:lnTo>
                  <a:lnTo>
                    <a:pt x="1492" y="2031"/>
                  </a:lnTo>
                  <a:lnTo>
                    <a:pt x="2878" y="622"/>
                  </a:lnTo>
                  <a:close/>
                  <a:moveTo>
                    <a:pt x="2760" y="0"/>
                  </a:moveTo>
                  <a:lnTo>
                    <a:pt x="835" y="1958"/>
                  </a:lnTo>
                  <a:lnTo>
                    <a:pt x="2298" y="4304"/>
                  </a:lnTo>
                  <a:lnTo>
                    <a:pt x="13" y="23578"/>
                  </a:lnTo>
                  <a:lnTo>
                    <a:pt x="1" y="23673"/>
                  </a:lnTo>
                  <a:lnTo>
                    <a:pt x="3104" y="28233"/>
                  </a:lnTo>
                  <a:lnTo>
                    <a:pt x="5769" y="23286"/>
                  </a:lnTo>
                  <a:lnTo>
                    <a:pt x="3857" y="4057"/>
                  </a:lnTo>
                  <a:lnTo>
                    <a:pt x="5630" y="1252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66;p64">
              <a:extLst>
                <a:ext uri="{FF2B5EF4-FFF2-40B4-BE49-F238E27FC236}">
                  <a16:creationId xmlns:a16="http://schemas.microsoft.com/office/drawing/2014/main" id="{CB2B111F-368D-448C-84F1-936DFF65B411}"/>
                </a:ext>
              </a:extLst>
            </p:cNvPr>
            <p:cNvSpPr/>
            <p:nvPr/>
          </p:nvSpPr>
          <p:spPr>
            <a:xfrm>
              <a:off x="-1963450" y="1928875"/>
              <a:ext cx="129625" cy="165925"/>
            </a:xfrm>
            <a:custGeom>
              <a:avLst/>
              <a:gdLst/>
              <a:ahLst/>
              <a:cxnLst/>
              <a:rect l="l" t="t" r="r" b="b"/>
              <a:pathLst>
                <a:path w="5185" h="6637" extrusionOk="0">
                  <a:moveTo>
                    <a:pt x="1862" y="1"/>
                  </a:moveTo>
                  <a:lnTo>
                    <a:pt x="1" y="2213"/>
                  </a:lnTo>
                  <a:lnTo>
                    <a:pt x="3323" y="6637"/>
                  </a:lnTo>
                  <a:lnTo>
                    <a:pt x="5185" y="3450"/>
                  </a:lnTo>
                  <a:lnTo>
                    <a:pt x="186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67;p64">
              <a:extLst>
                <a:ext uri="{FF2B5EF4-FFF2-40B4-BE49-F238E27FC236}">
                  <a16:creationId xmlns:a16="http://schemas.microsoft.com/office/drawing/2014/main" id="{A1538A02-AF1F-43D9-970C-E1E659E6BCFD}"/>
                </a:ext>
              </a:extLst>
            </p:cNvPr>
            <p:cNvSpPr/>
            <p:nvPr/>
          </p:nvSpPr>
          <p:spPr>
            <a:xfrm>
              <a:off x="-1971775" y="1919175"/>
              <a:ext cx="146025" cy="187375"/>
            </a:xfrm>
            <a:custGeom>
              <a:avLst/>
              <a:gdLst/>
              <a:ahLst/>
              <a:cxnLst/>
              <a:rect l="l" t="t" r="r" b="b"/>
              <a:pathLst>
                <a:path w="5841" h="7495" extrusionOk="0">
                  <a:moveTo>
                    <a:pt x="2208" y="778"/>
                  </a:moveTo>
                  <a:lnTo>
                    <a:pt x="5193" y="3876"/>
                  </a:lnTo>
                  <a:lnTo>
                    <a:pt x="3629" y="6555"/>
                  </a:lnTo>
                  <a:lnTo>
                    <a:pt x="667" y="2610"/>
                  </a:lnTo>
                  <a:lnTo>
                    <a:pt x="2208" y="778"/>
                  </a:lnTo>
                  <a:close/>
                  <a:moveTo>
                    <a:pt x="2180" y="0"/>
                  </a:moveTo>
                  <a:lnTo>
                    <a:pt x="1" y="2592"/>
                  </a:lnTo>
                  <a:lnTo>
                    <a:pt x="3684" y="7494"/>
                  </a:lnTo>
                  <a:lnTo>
                    <a:pt x="5841" y="3798"/>
                  </a:lnTo>
                  <a:lnTo>
                    <a:pt x="21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68;p64">
              <a:extLst>
                <a:ext uri="{FF2B5EF4-FFF2-40B4-BE49-F238E27FC236}">
                  <a16:creationId xmlns:a16="http://schemas.microsoft.com/office/drawing/2014/main" id="{49D70104-7031-4BC7-8D96-34F697B3AA4C}"/>
                </a:ext>
              </a:extLst>
            </p:cNvPr>
            <p:cNvSpPr/>
            <p:nvPr/>
          </p:nvSpPr>
          <p:spPr>
            <a:xfrm>
              <a:off x="-1833850" y="1927250"/>
              <a:ext cx="124625" cy="175700"/>
            </a:xfrm>
            <a:custGeom>
              <a:avLst/>
              <a:gdLst/>
              <a:ahLst/>
              <a:cxnLst/>
              <a:rect l="l" t="t" r="r" b="b"/>
              <a:pathLst>
                <a:path w="4985" h="7028" extrusionOk="0">
                  <a:moveTo>
                    <a:pt x="3390" y="1"/>
                  </a:moveTo>
                  <a:lnTo>
                    <a:pt x="1" y="3515"/>
                  </a:lnTo>
                  <a:lnTo>
                    <a:pt x="2260" y="7027"/>
                  </a:lnTo>
                  <a:lnTo>
                    <a:pt x="4985" y="2018"/>
                  </a:lnTo>
                  <a:lnTo>
                    <a:pt x="339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69;p64">
              <a:extLst>
                <a:ext uri="{FF2B5EF4-FFF2-40B4-BE49-F238E27FC236}">
                  <a16:creationId xmlns:a16="http://schemas.microsoft.com/office/drawing/2014/main" id="{09EB6FF3-72AF-445B-A65E-073841CA99B7}"/>
                </a:ext>
              </a:extLst>
            </p:cNvPr>
            <p:cNvSpPr/>
            <p:nvPr/>
          </p:nvSpPr>
          <p:spPr>
            <a:xfrm>
              <a:off x="-1842100" y="1917375"/>
              <a:ext cx="140625" cy="198325"/>
            </a:xfrm>
            <a:custGeom>
              <a:avLst/>
              <a:gdLst/>
              <a:ahLst/>
              <a:cxnLst/>
              <a:rect l="l" t="t" r="r" b="b"/>
              <a:pathLst>
                <a:path w="5625" h="7933" extrusionOk="0">
                  <a:moveTo>
                    <a:pt x="3701" y="790"/>
                  </a:moveTo>
                  <a:lnTo>
                    <a:pt x="5004" y="2440"/>
                  </a:lnTo>
                  <a:lnTo>
                    <a:pt x="2571" y="6911"/>
                  </a:lnTo>
                  <a:lnTo>
                    <a:pt x="660" y="3941"/>
                  </a:lnTo>
                  <a:lnTo>
                    <a:pt x="3701" y="790"/>
                  </a:lnTo>
                  <a:close/>
                  <a:moveTo>
                    <a:pt x="3738" y="1"/>
                  </a:moveTo>
                  <a:lnTo>
                    <a:pt x="0" y="3876"/>
                  </a:lnTo>
                  <a:lnTo>
                    <a:pt x="2608" y="7932"/>
                  </a:lnTo>
                  <a:lnTo>
                    <a:pt x="5625" y="2386"/>
                  </a:lnTo>
                  <a:lnTo>
                    <a:pt x="3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70;p64">
              <a:extLst>
                <a:ext uri="{FF2B5EF4-FFF2-40B4-BE49-F238E27FC236}">
                  <a16:creationId xmlns:a16="http://schemas.microsoft.com/office/drawing/2014/main" id="{3379D8D2-CE0A-41F8-9581-B80F4BE1365D}"/>
                </a:ext>
              </a:extLst>
            </p:cNvPr>
            <p:cNvSpPr/>
            <p:nvPr/>
          </p:nvSpPr>
          <p:spPr>
            <a:xfrm>
              <a:off x="-2142175" y="2203975"/>
              <a:ext cx="195700" cy="104125"/>
            </a:xfrm>
            <a:custGeom>
              <a:avLst/>
              <a:gdLst/>
              <a:ahLst/>
              <a:cxnLst/>
              <a:rect l="l" t="t" r="r" b="b"/>
              <a:pathLst>
                <a:path w="7828" h="4165" extrusionOk="0">
                  <a:moveTo>
                    <a:pt x="1" y="0"/>
                  </a:moveTo>
                  <a:lnTo>
                    <a:pt x="1" y="2666"/>
                  </a:lnTo>
                  <a:lnTo>
                    <a:pt x="3914" y="4165"/>
                  </a:lnTo>
                  <a:lnTo>
                    <a:pt x="7828" y="2498"/>
                  </a:lnTo>
                  <a:lnTo>
                    <a:pt x="782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71;p64">
              <a:extLst>
                <a:ext uri="{FF2B5EF4-FFF2-40B4-BE49-F238E27FC236}">
                  <a16:creationId xmlns:a16="http://schemas.microsoft.com/office/drawing/2014/main" id="{6074FC3C-B95B-49A9-AB56-0C4E80AC5285}"/>
                </a:ext>
              </a:extLst>
            </p:cNvPr>
            <p:cNvSpPr/>
            <p:nvPr/>
          </p:nvSpPr>
          <p:spPr>
            <a:xfrm>
              <a:off x="-2148650" y="2197475"/>
              <a:ext cx="208700" cy="117650"/>
            </a:xfrm>
            <a:custGeom>
              <a:avLst/>
              <a:gdLst/>
              <a:ahLst/>
              <a:cxnLst/>
              <a:rect l="l" t="t" r="r" b="b"/>
              <a:pathLst>
                <a:path w="8348" h="4706" extrusionOk="0">
                  <a:moveTo>
                    <a:pt x="7827" y="521"/>
                  </a:moveTo>
                  <a:lnTo>
                    <a:pt x="7827" y="2587"/>
                  </a:lnTo>
                  <a:lnTo>
                    <a:pt x="4168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0" y="0"/>
                  </a:moveTo>
                  <a:lnTo>
                    <a:pt x="0" y="3105"/>
                  </a:lnTo>
                  <a:lnTo>
                    <a:pt x="4178" y="4706"/>
                  </a:lnTo>
                  <a:lnTo>
                    <a:pt x="8347" y="29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72;p64">
              <a:extLst>
                <a:ext uri="{FF2B5EF4-FFF2-40B4-BE49-F238E27FC236}">
                  <a16:creationId xmlns:a16="http://schemas.microsoft.com/office/drawing/2014/main" id="{D99AFD1C-0CFE-4FFD-A938-C40E0A3ECC83}"/>
                </a:ext>
              </a:extLst>
            </p:cNvPr>
            <p:cNvSpPr/>
            <p:nvPr/>
          </p:nvSpPr>
          <p:spPr>
            <a:xfrm>
              <a:off x="-1750800" y="2203975"/>
              <a:ext cx="195675" cy="104125"/>
            </a:xfrm>
            <a:custGeom>
              <a:avLst/>
              <a:gdLst/>
              <a:ahLst/>
              <a:cxnLst/>
              <a:rect l="l" t="t" r="r" b="b"/>
              <a:pathLst>
                <a:path w="7827" h="4165" extrusionOk="0">
                  <a:moveTo>
                    <a:pt x="0" y="0"/>
                  </a:moveTo>
                  <a:lnTo>
                    <a:pt x="0" y="2666"/>
                  </a:lnTo>
                  <a:lnTo>
                    <a:pt x="3914" y="4165"/>
                  </a:lnTo>
                  <a:lnTo>
                    <a:pt x="7826" y="2498"/>
                  </a:lnTo>
                  <a:lnTo>
                    <a:pt x="782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73;p64">
              <a:extLst>
                <a:ext uri="{FF2B5EF4-FFF2-40B4-BE49-F238E27FC236}">
                  <a16:creationId xmlns:a16="http://schemas.microsoft.com/office/drawing/2014/main" id="{4D3EE53C-CDD1-4912-9CF9-B31DC0455E90}"/>
                </a:ext>
              </a:extLst>
            </p:cNvPr>
            <p:cNvSpPr/>
            <p:nvPr/>
          </p:nvSpPr>
          <p:spPr>
            <a:xfrm>
              <a:off x="-1757325" y="2197475"/>
              <a:ext cx="208700" cy="117650"/>
            </a:xfrm>
            <a:custGeom>
              <a:avLst/>
              <a:gdLst/>
              <a:ahLst/>
              <a:cxnLst/>
              <a:rect l="l" t="t" r="r" b="b"/>
              <a:pathLst>
                <a:path w="8348" h="4706" extrusionOk="0">
                  <a:moveTo>
                    <a:pt x="7827" y="521"/>
                  </a:moveTo>
                  <a:lnTo>
                    <a:pt x="7827" y="2587"/>
                  </a:lnTo>
                  <a:lnTo>
                    <a:pt x="4169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1" y="0"/>
                  </a:moveTo>
                  <a:lnTo>
                    <a:pt x="1" y="3105"/>
                  </a:lnTo>
                  <a:lnTo>
                    <a:pt x="4180" y="4706"/>
                  </a:lnTo>
                  <a:lnTo>
                    <a:pt x="8348" y="2930"/>
                  </a:lnTo>
                  <a:lnTo>
                    <a:pt x="8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74;p64">
              <a:extLst>
                <a:ext uri="{FF2B5EF4-FFF2-40B4-BE49-F238E27FC236}">
                  <a16:creationId xmlns:a16="http://schemas.microsoft.com/office/drawing/2014/main" id="{EE91B3B8-3D4A-473B-A0D2-E30B83035BD1}"/>
                </a:ext>
              </a:extLst>
            </p:cNvPr>
            <p:cNvSpPr/>
            <p:nvPr/>
          </p:nvSpPr>
          <p:spPr>
            <a:xfrm>
              <a:off x="-2130450" y="2741200"/>
              <a:ext cx="571075" cy="65625"/>
            </a:xfrm>
            <a:custGeom>
              <a:avLst/>
              <a:gdLst/>
              <a:ahLst/>
              <a:cxnLst/>
              <a:rect l="l" t="t" r="r" b="b"/>
              <a:pathLst>
                <a:path w="22843" h="2625" extrusionOk="0">
                  <a:moveTo>
                    <a:pt x="0" y="0"/>
                  </a:moveTo>
                  <a:lnTo>
                    <a:pt x="0" y="2624"/>
                  </a:lnTo>
                  <a:lnTo>
                    <a:pt x="22843" y="2624"/>
                  </a:lnTo>
                  <a:lnTo>
                    <a:pt x="22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75;p64">
              <a:extLst>
                <a:ext uri="{FF2B5EF4-FFF2-40B4-BE49-F238E27FC236}">
                  <a16:creationId xmlns:a16="http://schemas.microsoft.com/office/drawing/2014/main" id="{CCF8FBE0-9FB6-4F0C-B68B-B0E6DCDF913B}"/>
                </a:ext>
              </a:extLst>
            </p:cNvPr>
            <p:cNvSpPr/>
            <p:nvPr/>
          </p:nvSpPr>
          <p:spPr>
            <a:xfrm>
              <a:off x="-2136975" y="2734675"/>
              <a:ext cx="584100" cy="78650"/>
            </a:xfrm>
            <a:custGeom>
              <a:avLst/>
              <a:gdLst/>
              <a:ahLst/>
              <a:cxnLst/>
              <a:rect l="l" t="t" r="r" b="b"/>
              <a:pathLst>
                <a:path w="23364" h="3146" extrusionOk="0">
                  <a:moveTo>
                    <a:pt x="22843" y="520"/>
                  </a:moveTo>
                  <a:lnTo>
                    <a:pt x="22843" y="2625"/>
                  </a:lnTo>
                  <a:lnTo>
                    <a:pt x="522" y="2625"/>
                  </a:lnTo>
                  <a:lnTo>
                    <a:pt x="522" y="520"/>
                  </a:lnTo>
                  <a:close/>
                  <a:moveTo>
                    <a:pt x="1" y="1"/>
                  </a:moveTo>
                  <a:lnTo>
                    <a:pt x="1" y="3145"/>
                  </a:lnTo>
                  <a:lnTo>
                    <a:pt x="23364" y="3145"/>
                  </a:lnTo>
                  <a:lnTo>
                    <a:pt x="233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76;p64">
              <a:extLst>
                <a:ext uri="{FF2B5EF4-FFF2-40B4-BE49-F238E27FC236}">
                  <a16:creationId xmlns:a16="http://schemas.microsoft.com/office/drawing/2014/main" id="{31D6CC34-2D7F-41B6-A466-3A493E42F904}"/>
                </a:ext>
              </a:extLst>
            </p:cNvPr>
            <p:cNvSpPr/>
            <p:nvPr/>
          </p:nvSpPr>
          <p:spPr>
            <a:xfrm>
              <a:off x="-2242125" y="2794275"/>
              <a:ext cx="143600" cy="298450"/>
            </a:xfrm>
            <a:custGeom>
              <a:avLst/>
              <a:gdLst/>
              <a:ahLst/>
              <a:cxnLst/>
              <a:rect l="l" t="t" r="r" b="b"/>
              <a:pathLst>
                <a:path w="5744" h="11938" extrusionOk="0">
                  <a:moveTo>
                    <a:pt x="4085" y="1"/>
                  </a:moveTo>
                  <a:lnTo>
                    <a:pt x="129" y="1625"/>
                  </a:lnTo>
                  <a:cubicBezTo>
                    <a:pt x="129" y="1625"/>
                    <a:pt x="0" y="3499"/>
                    <a:pt x="383" y="4998"/>
                  </a:cubicBezTo>
                  <a:cubicBezTo>
                    <a:pt x="767" y="6497"/>
                    <a:pt x="1277" y="9746"/>
                    <a:pt x="1659" y="10370"/>
                  </a:cubicBezTo>
                  <a:cubicBezTo>
                    <a:pt x="1994" y="10916"/>
                    <a:pt x="3496" y="11938"/>
                    <a:pt x="4041" y="11938"/>
                  </a:cubicBezTo>
                  <a:cubicBezTo>
                    <a:pt x="4120" y="11938"/>
                    <a:pt x="4179" y="11916"/>
                    <a:pt x="4212" y="11869"/>
                  </a:cubicBezTo>
                  <a:cubicBezTo>
                    <a:pt x="4467" y="11494"/>
                    <a:pt x="5744" y="500"/>
                    <a:pt x="5744" y="500"/>
                  </a:cubicBezTo>
                  <a:lnTo>
                    <a:pt x="4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77;p64">
              <a:extLst>
                <a:ext uri="{FF2B5EF4-FFF2-40B4-BE49-F238E27FC236}">
                  <a16:creationId xmlns:a16="http://schemas.microsoft.com/office/drawing/2014/main" id="{CF3646DD-1336-4E8A-ADCE-8682612DB909}"/>
                </a:ext>
              </a:extLst>
            </p:cNvPr>
            <p:cNvSpPr/>
            <p:nvPr/>
          </p:nvSpPr>
          <p:spPr>
            <a:xfrm>
              <a:off x="-2248575" y="2787375"/>
              <a:ext cx="157125" cy="311875"/>
            </a:xfrm>
            <a:custGeom>
              <a:avLst/>
              <a:gdLst/>
              <a:ahLst/>
              <a:cxnLst/>
              <a:rect l="l" t="t" r="r" b="b"/>
              <a:pathLst>
                <a:path w="6285" h="12475" extrusionOk="0">
                  <a:moveTo>
                    <a:pt x="4356" y="554"/>
                  </a:moveTo>
                  <a:lnTo>
                    <a:pt x="5718" y="964"/>
                  </a:lnTo>
                  <a:cubicBezTo>
                    <a:pt x="5231" y="5136"/>
                    <a:pt x="4472" y="11253"/>
                    <a:pt x="4269" y="11956"/>
                  </a:cubicBezTo>
                  <a:cubicBezTo>
                    <a:pt x="3876" y="11935"/>
                    <a:pt x="2458" y="11031"/>
                    <a:pt x="2140" y="10511"/>
                  </a:cubicBezTo>
                  <a:cubicBezTo>
                    <a:pt x="1918" y="10149"/>
                    <a:pt x="1601" y="8578"/>
                    <a:pt x="1347" y="7313"/>
                  </a:cubicBezTo>
                  <a:cubicBezTo>
                    <a:pt x="1186" y="6512"/>
                    <a:pt x="1033" y="5755"/>
                    <a:pt x="894" y="5210"/>
                  </a:cubicBezTo>
                  <a:cubicBezTo>
                    <a:pt x="590" y="4019"/>
                    <a:pt x="618" y="2558"/>
                    <a:pt x="638" y="2079"/>
                  </a:cubicBezTo>
                  <a:lnTo>
                    <a:pt x="4356" y="554"/>
                  </a:lnTo>
                  <a:close/>
                  <a:moveTo>
                    <a:pt x="4329" y="1"/>
                  </a:moveTo>
                  <a:lnTo>
                    <a:pt x="138" y="1722"/>
                  </a:lnTo>
                  <a:lnTo>
                    <a:pt x="126" y="1883"/>
                  </a:lnTo>
                  <a:cubicBezTo>
                    <a:pt x="121" y="1961"/>
                    <a:pt x="0" y="3816"/>
                    <a:pt x="389" y="5339"/>
                  </a:cubicBezTo>
                  <a:cubicBezTo>
                    <a:pt x="526" y="5870"/>
                    <a:pt x="677" y="6621"/>
                    <a:pt x="837" y="7415"/>
                  </a:cubicBezTo>
                  <a:cubicBezTo>
                    <a:pt x="1193" y="9183"/>
                    <a:pt x="1445" y="10373"/>
                    <a:pt x="1696" y="10783"/>
                  </a:cubicBezTo>
                  <a:cubicBezTo>
                    <a:pt x="2062" y="11382"/>
                    <a:pt x="3618" y="12459"/>
                    <a:pt x="4283" y="12474"/>
                  </a:cubicBezTo>
                  <a:lnTo>
                    <a:pt x="4300" y="12474"/>
                  </a:lnTo>
                  <a:cubicBezTo>
                    <a:pt x="4527" y="12474"/>
                    <a:pt x="4638" y="12362"/>
                    <a:pt x="4685" y="12293"/>
                  </a:cubicBezTo>
                  <a:cubicBezTo>
                    <a:pt x="4948" y="11906"/>
                    <a:pt x="5874" y="4131"/>
                    <a:pt x="6259" y="807"/>
                  </a:cubicBezTo>
                  <a:lnTo>
                    <a:pt x="6285" y="591"/>
                  </a:lnTo>
                  <a:lnTo>
                    <a:pt x="4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978;p64">
              <a:extLst>
                <a:ext uri="{FF2B5EF4-FFF2-40B4-BE49-F238E27FC236}">
                  <a16:creationId xmlns:a16="http://schemas.microsoft.com/office/drawing/2014/main" id="{F8F62476-2EE6-4724-B138-49A56EC4CDBB}"/>
                </a:ext>
              </a:extLst>
            </p:cNvPr>
            <p:cNvSpPr/>
            <p:nvPr/>
          </p:nvSpPr>
          <p:spPr>
            <a:xfrm>
              <a:off x="-1916925" y="1813400"/>
              <a:ext cx="167825" cy="201725"/>
            </a:xfrm>
            <a:custGeom>
              <a:avLst/>
              <a:gdLst/>
              <a:ahLst/>
              <a:cxnLst/>
              <a:rect l="l" t="t" r="r" b="b"/>
              <a:pathLst>
                <a:path w="6713" h="8069" extrusionOk="0">
                  <a:moveTo>
                    <a:pt x="6713" y="0"/>
                  </a:moveTo>
                  <a:lnTo>
                    <a:pt x="1" y="66"/>
                  </a:lnTo>
                  <a:lnTo>
                    <a:pt x="1" y="4620"/>
                  </a:lnTo>
                  <a:lnTo>
                    <a:pt x="3324" y="8069"/>
                  </a:lnTo>
                  <a:lnTo>
                    <a:pt x="6713" y="4555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979;p64">
              <a:extLst>
                <a:ext uri="{FF2B5EF4-FFF2-40B4-BE49-F238E27FC236}">
                  <a16:creationId xmlns:a16="http://schemas.microsoft.com/office/drawing/2014/main" id="{EB0F447F-6C5E-4D27-ABF4-6A1E193AC6A2}"/>
                </a:ext>
              </a:extLst>
            </p:cNvPr>
            <p:cNvSpPr/>
            <p:nvPr/>
          </p:nvSpPr>
          <p:spPr>
            <a:xfrm>
              <a:off x="-1923425" y="1806825"/>
              <a:ext cx="180850" cy="217650"/>
            </a:xfrm>
            <a:custGeom>
              <a:avLst/>
              <a:gdLst/>
              <a:ahLst/>
              <a:cxnLst/>
              <a:rect l="l" t="t" r="r" b="b"/>
              <a:pathLst>
                <a:path w="7234" h="8706" extrusionOk="0">
                  <a:moveTo>
                    <a:pt x="6713" y="526"/>
                  </a:moveTo>
                  <a:lnTo>
                    <a:pt x="6713" y="4713"/>
                  </a:lnTo>
                  <a:lnTo>
                    <a:pt x="3584" y="7956"/>
                  </a:lnTo>
                  <a:lnTo>
                    <a:pt x="521" y="4778"/>
                  </a:lnTo>
                  <a:lnTo>
                    <a:pt x="521" y="587"/>
                  </a:lnTo>
                  <a:lnTo>
                    <a:pt x="6713" y="526"/>
                  </a:lnTo>
                  <a:close/>
                  <a:moveTo>
                    <a:pt x="7233" y="1"/>
                  </a:moveTo>
                  <a:lnTo>
                    <a:pt x="1" y="71"/>
                  </a:lnTo>
                  <a:lnTo>
                    <a:pt x="1" y="4987"/>
                  </a:lnTo>
                  <a:lnTo>
                    <a:pt x="3584" y="8706"/>
                  </a:lnTo>
                  <a:lnTo>
                    <a:pt x="7233" y="4923"/>
                  </a:lnTo>
                  <a:lnTo>
                    <a:pt x="72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980;p64">
              <a:extLst>
                <a:ext uri="{FF2B5EF4-FFF2-40B4-BE49-F238E27FC236}">
                  <a16:creationId xmlns:a16="http://schemas.microsoft.com/office/drawing/2014/main" id="{13E55126-253D-42C7-826C-B718B9CFF8C3}"/>
                </a:ext>
              </a:extLst>
            </p:cNvPr>
            <p:cNvSpPr/>
            <p:nvPr/>
          </p:nvSpPr>
          <p:spPr>
            <a:xfrm>
              <a:off x="-2009975" y="1689375"/>
              <a:ext cx="64850" cy="83750"/>
            </a:xfrm>
            <a:custGeom>
              <a:avLst/>
              <a:gdLst/>
              <a:ahLst/>
              <a:cxnLst/>
              <a:rect l="l" t="t" r="r" b="b"/>
              <a:pathLst>
                <a:path w="2594" h="3350" extrusionOk="0">
                  <a:moveTo>
                    <a:pt x="706" y="0"/>
                  </a:moveTo>
                  <a:cubicBezTo>
                    <a:pt x="600" y="0"/>
                    <a:pt x="494" y="77"/>
                    <a:pt x="400" y="276"/>
                  </a:cubicBezTo>
                  <a:cubicBezTo>
                    <a:pt x="1" y="1123"/>
                    <a:pt x="466" y="2424"/>
                    <a:pt x="1064" y="2944"/>
                  </a:cubicBezTo>
                  <a:cubicBezTo>
                    <a:pt x="1463" y="3292"/>
                    <a:pt x="2011" y="3349"/>
                    <a:pt x="2331" y="3349"/>
                  </a:cubicBezTo>
                  <a:cubicBezTo>
                    <a:pt x="2490" y="3349"/>
                    <a:pt x="2593" y="3335"/>
                    <a:pt x="2593" y="3335"/>
                  </a:cubicBezTo>
                  <a:lnTo>
                    <a:pt x="2260" y="1383"/>
                  </a:lnTo>
                  <a:lnTo>
                    <a:pt x="1397" y="797"/>
                  </a:lnTo>
                  <a:cubicBezTo>
                    <a:pt x="1397" y="797"/>
                    <a:pt x="1048" y="0"/>
                    <a:pt x="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981;p64">
              <a:extLst>
                <a:ext uri="{FF2B5EF4-FFF2-40B4-BE49-F238E27FC236}">
                  <a16:creationId xmlns:a16="http://schemas.microsoft.com/office/drawing/2014/main" id="{6B6902F8-735B-48A0-9CAB-B1E06FDEFAF7}"/>
                </a:ext>
              </a:extLst>
            </p:cNvPr>
            <p:cNvSpPr/>
            <p:nvPr/>
          </p:nvSpPr>
          <p:spPr>
            <a:xfrm>
              <a:off x="-2016875" y="1682850"/>
              <a:ext cx="79250" cy="96775"/>
            </a:xfrm>
            <a:custGeom>
              <a:avLst/>
              <a:gdLst/>
              <a:ahLst/>
              <a:cxnLst/>
              <a:rect l="l" t="t" r="r" b="b"/>
              <a:pathLst>
                <a:path w="3170" h="3871" extrusionOk="0">
                  <a:moveTo>
                    <a:pt x="984" y="523"/>
                  </a:moveTo>
                  <a:cubicBezTo>
                    <a:pt x="1084" y="557"/>
                    <a:pt x="1305" y="867"/>
                    <a:pt x="1434" y="1163"/>
                  </a:cubicBezTo>
                  <a:lnTo>
                    <a:pt x="1465" y="1232"/>
                  </a:lnTo>
                  <a:lnTo>
                    <a:pt x="2299" y="1797"/>
                  </a:lnTo>
                  <a:lnTo>
                    <a:pt x="2563" y="3349"/>
                  </a:lnTo>
                  <a:cubicBezTo>
                    <a:pt x="2278" y="3344"/>
                    <a:pt x="1830" y="3287"/>
                    <a:pt x="1511" y="3009"/>
                  </a:cubicBezTo>
                  <a:cubicBezTo>
                    <a:pt x="964" y="2533"/>
                    <a:pt x="581" y="1351"/>
                    <a:pt x="911" y="649"/>
                  </a:cubicBezTo>
                  <a:cubicBezTo>
                    <a:pt x="952" y="563"/>
                    <a:pt x="984" y="531"/>
                    <a:pt x="984" y="523"/>
                  </a:cubicBezTo>
                  <a:close/>
                  <a:moveTo>
                    <a:pt x="987" y="1"/>
                  </a:moveTo>
                  <a:cubicBezTo>
                    <a:pt x="842" y="12"/>
                    <a:pt x="607" y="72"/>
                    <a:pt x="440" y="427"/>
                  </a:cubicBezTo>
                  <a:cubicBezTo>
                    <a:pt x="1" y="1361"/>
                    <a:pt x="470" y="2793"/>
                    <a:pt x="1169" y="3401"/>
                  </a:cubicBezTo>
                  <a:cubicBezTo>
                    <a:pt x="1630" y="3803"/>
                    <a:pt x="2246" y="3871"/>
                    <a:pt x="2606" y="3871"/>
                  </a:cubicBezTo>
                  <a:cubicBezTo>
                    <a:pt x="2706" y="3871"/>
                    <a:pt x="2805" y="3866"/>
                    <a:pt x="2904" y="3854"/>
                  </a:cubicBezTo>
                  <a:lnTo>
                    <a:pt x="3169" y="3816"/>
                  </a:lnTo>
                  <a:lnTo>
                    <a:pt x="2775" y="1490"/>
                  </a:lnTo>
                  <a:lnTo>
                    <a:pt x="1879" y="884"/>
                  </a:lnTo>
                  <a:cubicBezTo>
                    <a:pt x="1750" y="609"/>
                    <a:pt x="1419" y="7"/>
                    <a:pt x="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982;p64">
              <a:extLst>
                <a:ext uri="{FF2B5EF4-FFF2-40B4-BE49-F238E27FC236}">
                  <a16:creationId xmlns:a16="http://schemas.microsoft.com/office/drawing/2014/main" id="{2372EB17-2C8A-4802-8974-F07CA66EB2B6}"/>
                </a:ext>
              </a:extLst>
            </p:cNvPr>
            <p:cNvSpPr/>
            <p:nvPr/>
          </p:nvSpPr>
          <p:spPr>
            <a:xfrm>
              <a:off x="-1734200" y="1689375"/>
              <a:ext cx="64850" cy="83750"/>
            </a:xfrm>
            <a:custGeom>
              <a:avLst/>
              <a:gdLst/>
              <a:ahLst/>
              <a:cxnLst/>
              <a:rect l="l" t="t" r="r" b="b"/>
              <a:pathLst>
                <a:path w="2594" h="3350" extrusionOk="0">
                  <a:moveTo>
                    <a:pt x="1889" y="0"/>
                  </a:moveTo>
                  <a:cubicBezTo>
                    <a:pt x="1546" y="0"/>
                    <a:pt x="1197" y="797"/>
                    <a:pt x="1197" y="797"/>
                  </a:cubicBezTo>
                  <a:lnTo>
                    <a:pt x="334" y="1383"/>
                  </a:lnTo>
                  <a:lnTo>
                    <a:pt x="1" y="3335"/>
                  </a:lnTo>
                  <a:cubicBezTo>
                    <a:pt x="1" y="3335"/>
                    <a:pt x="104" y="3349"/>
                    <a:pt x="263" y="3349"/>
                  </a:cubicBezTo>
                  <a:cubicBezTo>
                    <a:pt x="583" y="3349"/>
                    <a:pt x="1131" y="3292"/>
                    <a:pt x="1530" y="2944"/>
                  </a:cubicBezTo>
                  <a:cubicBezTo>
                    <a:pt x="2128" y="2424"/>
                    <a:pt x="2593" y="1123"/>
                    <a:pt x="2195" y="276"/>
                  </a:cubicBezTo>
                  <a:cubicBezTo>
                    <a:pt x="2101" y="77"/>
                    <a:pt x="1995" y="0"/>
                    <a:pt x="1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983;p64">
              <a:extLst>
                <a:ext uri="{FF2B5EF4-FFF2-40B4-BE49-F238E27FC236}">
                  <a16:creationId xmlns:a16="http://schemas.microsoft.com/office/drawing/2014/main" id="{9D14BF5E-12FF-4868-988E-1852F93B2A45}"/>
                </a:ext>
              </a:extLst>
            </p:cNvPr>
            <p:cNvSpPr/>
            <p:nvPr/>
          </p:nvSpPr>
          <p:spPr>
            <a:xfrm>
              <a:off x="-1741700" y="1682850"/>
              <a:ext cx="79275" cy="96775"/>
            </a:xfrm>
            <a:custGeom>
              <a:avLst/>
              <a:gdLst/>
              <a:ahLst/>
              <a:cxnLst/>
              <a:rect l="l" t="t" r="r" b="b"/>
              <a:pathLst>
                <a:path w="3171" h="3871" extrusionOk="0">
                  <a:moveTo>
                    <a:pt x="2171" y="518"/>
                  </a:moveTo>
                  <a:cubicBezTo>
                    <a:pt x="2172" y="518"/>
                    <a:pt x="2208" y="540"/>
                    <a:pt x="2259" y="649"/>
                  </a:cubicBezTo>
                  <a:cubicBezTo>
                    <a:pt x="2590" y="1351"/>
                    <a:pt x="2206" y="2533"/>
                    <a:pt x="1660" y="3009"/>
                  </a:cubicBezTo>
                  <a:cubicBezTo>
                    <a:pt x="1340" y="3286"/>
                    <a:pt x="892" y="3344"/>
                    <a:pt x="607" y="3349"/>
                  </a:cubicBezTo>
                  <a:lnTo>
                    <a:pt x="872" y="1797"/>
                  </a:lnTo>
                  <a:lnTo>
                    <a:pt x="1706" y="1231"/>
                  </a:lnTo>
                  <a:lnTo>
                    <a:pt x="1736" y="1162"/>
                  </a:lnTo>
                  <a:cubicBezTo>
                    <a:pt x="1869" y="859"/>
                    <a:pt x="2097" y="542"/>
                    <a:pt x="2171" y="518"/>
                  </a:cubicBezTo>
                  <a:close/>
                  <a:moveTo>
                    <a:pt x="2183" y="1"/>
                  </a:moveTo>
                  <a:cubicBezTo>
                    <a:pt x="1752" y="7"/>
                    <a:pt x="1420" y="610"/>
                    <a:pt x="1291" y="884"/>
                  </a:cubicBezTo>
                  <a:lnTo>
                    <a:pt x="397" y="1490"/>
                  </a:lnTo>
                  <a:lnTo>
                    <a:pt x="1" y="3816"/>
                  </a:lnTo>
                  <a:lnTo>
                    <a:pt x="266" y="3854"/>
                  </a:lnTo>
                  <a:cubicBezTo>
                    <a:pt x="364" y="3866"/>
                    <a:pt x="464" y="3871"/>
                    <a:pt x="564" y="3871"/>
                  </a:cubicBezTo>
                  <a:cubicBezTo>
                    <a:pt x="925" y="3871"/>
                    <a:pt x="1540" y="3803"/>
                    <a:pt x="2001" y="3401"/>
                  </a:cubicBezTo>
                  <a:cubicBezTo>
                    <a:pt x="2700" y="2793"/>
                    <a:pt x="3171" y="1362"/>
                    <a:pt x="2730" y="427"/>
                  </a:cubicBezTo>
                  <a:cubicBezTo>
                    <a:pt x="2562" y="71"/>
                    <a:pt x="2353" y="1"/>
                    <a:pt x="2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984;p64">
              <a:extLst>
                <a:ext uri="{FF2B5EF4-FFF2-40B4-BE49-F238E27FC236}">
                  <a16:creationId xmlns:a16="http://schemas.microsoft.com/office/drawing/2014/main" id="{3D765287-2489-404C-BE61-575496FB817D}"/>
                </a:ext>
              </a:extLst>
            </p:cNvPr>
            <p:cNvSpPr/>
            <p:nvPr/>
          </p:nvSpPr>
          <p:spPr>
            <a:xfrm>
              <a:off x="-2016600" y="1436150"/>
              <a:ext cx="370500" cy="286175"/>
            </a:xfrm>
            <a:custGeom>
              <a:avLst/>
              <a:gdLst/>
              <a:ahLst/>
              <a:cxnLst/>
              <a:rect l="l" t="t" r="r" b="b"/>
              <a:pathLst>
                <a:path w="14820" h="11447" extrusionOk="0">
                  <a:moveTo>
                    <a:pt x="6624" y="0"/>
                  </a:moveTo>
                  <a:cubicBezTo>
                    <a:pt x="6213" y="0"/>
                    <a:pt x="5819" y="39"/>
                    <a:pt x="5449" y="126"/>
                  </a:cubicBezTo>
                  <a:cubicBezTo>
                    <a:pt x="2126" y="907"/>
                    <a:pt x="2792" y="1883"/>
                    <a:pt x="2792" y="1883"/>
                  </a:cubicBezTo>
                  <a:cubicBezTo>
                    <a:pt x="2792" y="1883"/>
                    <a:pt x="0" y="3054"/>
                    <a:pt x="0" y="5006"/>
                  </a:cubicBezTo>
                  <a:cubicBezTo>
                    <a:pt x="0" y="6958"/>
                    <a:pt x="399" y="9170"/>
                    <a:pt x="1064" y="10015"/>
                  </a:cubicBezTo>
                  <a:cubicBezTo>
                    <a:pt x="1728" y="10862"/>
                    <a:pt x="2259" y="11447"/>
                    <a:pt x="2259" y="11447"/>
                  </a:cubicBezTo>
                  <a:lnTo>
                    <a:pt x="2392" y="8650"/>
                  </a:lnTo>
                  <a:lnTo>
                    <a:pt x="4320" y="5332"/>
                  </a:lnTo>
                  <a:cubicBezTo>
                    <a:pt x="4320" y="5332"/>
                    <a:pt x="7509" y="7348"/>
                    <a:pt x="9104" y="7348"/>
                  </a:cubicBezTo>
                  <a:cubicBezTo>
                    <a:pt x="10699" y="7348"/>
                    <a:pt x="11762" y="7153"/>
                    <a:pt x="11762" y="7153"/>
                  </a:cubicBezTo>
                  <a:lnTo>
                    <a:pt x="12360" y="10471"/>
                  </a:lnTo>
                  <a:lnTo>
                    <a:pt x="13225" y="8065"/>
                  </a:lnTo>
                  <a:lnTo>
                    <a:pt x="13225" y="5852"/>
                  </a:lnTo>
                  <a:cubicBezTo>
                    <a:pt x="13225" y="5852"/>
                    <a:pt x="14819" y="4356"/>
                    <a:pt x="14486" y="3380"/>
                  </a:cubicBezTo>
                  <a:cubicBezTo>
                    <a:pt x="14192" y="2512"/>
                    <a:pt x="9906" y="0"/>
                    <a:pt x="6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85;p64">
              <a:extLst>
                <a:ext uri="{FF2B5EF4-FFF2-40B4-BE49-F238E27FC236}">
                  <a16:creationId xmlns:a16="http://schemas.microsoft.com/office/drawing/2014/main" id="{348023B4-8105-4896-8E75-B108D36A3AC6}"/>
                </a:ext>
              </a:extLst>
            </p:cNvPr>
            <p:cNvSpPr/>
            <p:nvPr/>
          </p:nvSpPr>
          <p:spPr>
            <a:xfrm>
              <a:off x="-2023100" y="1429700"/>
              <a:ext cx="383350" cy="308675"/>
            </a:xfrm>
            <a:custGeom>
              <a:avLst/>
              <a:gdLst/>
              <a:ahLst/>
              <a:cxnLst/>
              <a:rect l="l" t="t" r="r" b="b"/>
              <a:pathLst>
                <a:path w="15334" h="12347" extrusionOk="0">
                  <a:moveTo>
                    <a:pt x="6890" y="517"/>
                  </a:moveTo>
                  <a:cubicBezTo>
                    <a:pt x="10065" y="517"/>
                    <a:pt x="14246" y="2975"/>
                    <a:pt x="14502" y="3721"/>
                  </a:cubicBezTo>
                  <a:cubicBezTo>
                    <a:pt x="14729" y="4386"/>
                    <a:pt x="13691" y="5561"/>
                    <a:pt x="13308" y="5919"/>
                  </a:cubicBezTo>
                  <a:lnTo>
                    <a:pt x="13226" y="5997"/>
                  </a:lnTo>
                  <a:lnTo>
                    <a:pt x="13226" y="8277"/>
                  </a:lnTo>
                  <a:lnTo>
                    <a:pt x="12706" y="9725"/>
                  </a:lnTo>
                  <a:lnTo>
                    <a:pt x="12234" y="7107"/>
                  </a:lnTo>
                  <a:lnTo>
                    <a:pt x="11977" y="7154"/>
                  </a:lnTo>
                  <a:cubicBezTo>
                    <a:pt x="11966" y="7157"/>
                    <a:pt x="10915" y="7345"/>
                    <a:pt x="9365" y="7345"/>
                  </a:cubicBezTo>
                  <a:cubicBezTo>
                    <a:pt x="7864" y="7345"/>
                    <a:pt x="4750" y="5389"/>
                    <a:pt x="4720" y="5369"/>
                  </a:cubicBezTo>
                  <a:lnTo>
                    <a:pt x="4491" y="5224"/>
                  </a:lnTo>
                  <a:lnTo>
                    <a:pt x="2395" y="8831"/>
                  </a:lnTo>
                  <a:lnTo>
                    <a:pt x="2291" y="11045"/>
                  </a:lnTo>
                  <a:cubicBezTo>
                    <a:pt x="2085" y="10803"/>
                    <a:pt x="1819" y="10482"/>
                    <a:pt x="1529" y="10112"/>
                  </a:cubicBezTo>
                  <a:cubicBezTo>
                    <a:pt x="954" y="9381"/>
                    <a:pt x="521" y="7297"/>
                    <a:pt x="521" y="5264"/>
                  </a:cubicBezTo>
                  <a:cubicBezTo>
                    <a:pt x="521" y="3509"/>
                    <a:pt x="3127" y="2392"/>
                    <a:pt x="3153" y="2381"/>
                  </a:cubicBezTo>
                  <a:lnTo>
                    <a:pt x="3452" y="2267"/>
                  </a:lnTo>
                  <a:lnTo>
                    <a:pt x="3273" y="2004"/>
                  </a:lnTo>
                  <a:cubicBezTo>
                    <a:pt x="3270" y="1996"/>
                    <a:pt x="3234" y="1925"/>
                    <a:pt x="3288" y="1807"/>
                  </a:cubicBezTo>
                  <a:cubicBezTo>
                    <a:pt x="3376" y="1609"/>
                    <a:pt x="3795" y="1102"/>
                    <a:pt x="5770" y="637"/>
                  </a:cubicBezTo>
                  <a:cubicBezTo>
                    <a:pt x="6122" y="555"/>
                    <a:pt x="6498" y="517"/>
                    <a:pt x="6890" y="517"/>
                  </a:cubicBezTo>
                  <a:close/>
                  <a:moveTo>
                    <a:pt x="6870" y="0"/>
                  </a:moveTo>
                  <a:cubicBezTo>
                    <a:pt x="6442" y="0"/>
                    <a:pt x="6031" y="41"/>
                    <a:pt x="5649" y="131"/>
                  </a:cubicBezTo>
                  <a:cubicBezTo>
                    <a:pt x="3991" y="521"/>
                    <a:pt x="3031" y="1028"/>
                    <a:pt x="2794" y="1637"/>
                  </a:cubicBezTo>
                  <a:cubicBezTo>
                    <a:pt x="2748" y="1751"/>
                    <a:pt x="2728" y="1875"/>
                    <a:pt x="2739" y="1998"/>
                  </a:cubicBezTo>
                  <a:cubicBezTo>
                    <a:pt x="2060" y="2326"/>
                    <a:pt x="0" y="3472"/>
                    <a:pt x="0" y="5264"/>
                  </a:cubicBezTo>
                  <a:cubicBezTo>
                    <a:pt x="0" y="7068"/>
                    <a:pt x="350" y="9456"/>
                    <a:pt x="1118" y="10436"/>
                  </a:cubicBezTo>
                  <a:cubicBezTo>
                    <a:pt x="1781" y="11278"/>
                    <a:pt x="2321" y="11874"/>
                    <a:pt x="2326" y="11880"/>
                  </a:cubicBezTo>
                  <a:lnTo>
                    <a:pt x="2750" y="12347"/>
                  </a:lnTo>
                  <a:lnTo>
                    <a:pt x="2910" y="8983"/>
                  </a:lnTo>
                  <a:lnTo>
                    <a:pt x="4671" y="5952"/>
                  </a:lnTo>
                  <a:cubicBezTo>
                    <a:pt x="5444" y="6420"/>
                    <a:pt x="7950" y="7867"/>
                    <a:pt x="9364" y="7867"/>
                  </a:cubicBezTo>
                  <a:cubicBezTo>
                    <a:pt x="10524" y="7867"/>
                    <a:pt x="11400" y="7767"/>
                    <a:pt x="11811" y="7708"/>
                  </a:cubicBezTo>
                  <a:lnTo>
                    <a:pt x="12537" y="11733"/>
                  </a:lnTo>
                  <a:lnTo>
                    <a:pt x="13729" y="8410"/>
                  </a:lnTo>
                  <a:lnTo>
                    <a:pt x="13745" y="6221"/>
                  </a:lnTo>
                  <a:cubicBezTo>
                    <a:pt x="14107" y="5862"/>
                    <a:pt x="15334" y="4554"/>
                    <a:pt x="14993" y="3554"/>
                  </a:cubicBezTo>
                  <a:cubicBezTo>
                    <a:pt x="14632" y="2489"/>
                    <a:pt x="10216" y="0"/>
                    <a:pt x="6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86;p64">
              <a:extLst>
                <a:ext uri="{FF2B5EF4-FFF2-40B4-BE49-F238E27FC236}">
                  <a16:creationId xmlns:a16="http://schemas.microsoft.com/office/drawing/2014/main" id="{54190A85-57DA-4406-8B2C-09D924AAAB46}"/>
                </a:ext>
              </a:extLst>
            </p:cNvPr>
            <p:cNvSpPr/>
            <p:nvPr/>
          </p:nvSpPr>
          <p:spPr>
            <a:xfrm>
              <a:off x="-1980075" y="1528775"/>
              <a:ext cx="274175" cy="374925"/>
            </a:xfrm>
            <a:custGeom>
              <a:avLst/>
              <a:gdLst/>
              <a:ahLst/>
              <a:cxnLst/>
              <a:rect l="l" t="t" r="r" b="b"/>
              <a:pathLst>
                <a:path w="10967" h="14997" extrusionOk="0">
                  <a:moveTo>
                    <a:pt x="2061" y="0"/>
                  </a:moveTo>
                  <a:cubicBezTo>
                    <a:pt x="2061" y="0"/>
                    <a:pt x="1862" y="2213"/>
                    <a:pt x="1064" y="3513"/>
                  </a:cubicBezTo>
                  <a:cubicBezTo>
                    <a:pt x="340" y="4696"/>
                    <a:pt x="54" y="4750"/>
                    <a:pt x="8" y="4750"/>
                  </a:cubicBezTo>
                  <a:cubicBezTo>
                    <a:pt x="3" y="4750"/>
                    <a:pt x="1" y="4750"/>
                    <a:pt x="1" y="4750"/>
                  </a:cubicBezTo>
                  <a:lnTo>
                    <a:pt x="1" y="4750"/>
                  </a:lnTo>
                  <a:cubicBezTo>
                    <a:pt x="1" y="4750"/>
                    <a:pt x="799" y="9628"/>
                    <a:pt x="1464" y="10930"/>
                  </a:cubicBezTo>
                  <a:cubicBezTo>
                    <a:pt x="2127" y="12232"/>
                    <a:pt x="4188" y="14508"/>
                    <a:pt x="4653" y="14834"/>
                  </a:cubicBezTo>
                  <a:cubicBezTo>
                    <a:pt x="4832" y="14959"/>
                    <a:pt x="5197" y="14997"/>
                    <a:pt x="5616" y="14997"/>
                  </a:cubicBezTo>
                  <a:cubicBezTo>
                    <a:pt x="6288" y="14997"/>
                    <a:pt x="7101" y="14898"/>
                    <a:pt x="7511" y="14898"/>
                  </a:cubicBezTo>
                  <a:cubicBezTo>
                    <a:pt x="8175" y="14898"/>
                    <a:pt x="10102" y="10995"/>
                    <a:pt x="10434" y="10280"/>
                  </a:cubicBezTo>
                  <a:cubicBezTo>
                    <a:pt x="10767" y="9564"/>
                    <a:pt x="10967" y="3449"/>
                    <a:pt x="10967" y="3449"/>
                  </a:cubicBezTo>
                  <a:lnTo>
                    <a:pt x="10369" y="2342"/>
                  </a:lnTo>
                  <a:cubicBezTo>
                    <a:pt x="10369" y="2342"/>
                    <a:pt x="9301" y="2610"/>
                    <a:pt x="7955" y="2610"/>
                  </a:cubicBezTo>
                  <a:cubicBezTo>
                    <a:pt x="7099" y="2610"/>
                    <a:pt x="6130" y="2501"/>
                    <a:pt x="5251" y="2147"/>
                  </a:cubicBezTo>
                  <a:cubicBezTo>
                    <a:pt x="2992" y="1237"/>
                    <a:pt x="2061" y="0"/>
                    <a:pt x="2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987;p64">
              <a:extLst>
                <a:ext uri="{FF2B5EF4-FFF2-40B4-BE49-F238E27FC236}">
                  <a16:creationId xmlns:a16="http://schemas.microsoft.com/office/drawing/2014/main" id="{90E2CDCE-FE9C-4B68-84DA-147E27F40B24}"/>
                </a:ext>
              </a:extLst>
            </p:cNvPr>
            <p:cNvSpPr/>
            <p:nvPr/>
          </p:nvSpPr>
          <p:spPr>
            <a:xfrm>
              <a:off x="-1988075" y="1511425"/>
              <a:ext cx="288725" cy="398775"/>
            </a:xfrm>
            <a:custGeom>
              <a:avLst/>
              <a:gdLst/>
              <a:ahLst/>
              <a:cxnLst/>
              <a:rect l="l" t="t" r="r" b="b"/>
              <a:pathLst>
                <a:path w="11549" h="15951" extrusionOk="0">
                  <a:moveTo>
                    <a:pt x="2570" y="1279"/>
                  </a:moveTo>
                  <a:cubicBezTo>
                    <a:pt x="3048" y="1737"/>
                    <a:pt x="3978" y="2478"/>
                    <a:pt x="5475" y="3082"/>
                  </a:cubicBezTo>
                  <a:cubicBezTo>
                    <a:pt x="6394" y="3452"/>
                    <a:pt x="7398" y="3565"/>
                    <a:pt x="8281" y="3565"/>
                  </a:cubicBezTo>
                  <a:cubicBezTo>
                    <a:pt x="9311" y="3565"/>
                    <a:pt x="10176" y="3412"/>
                    <a:pt x="10553" y="3333"/>
                  </a:cubicBezTo>
                  <a:lnTo>
                    <a:pt x="11024" y="4204"/>
                  </a:lnTo>
                  <a:cubicBezTo>
                    <a:pt x="10945" y="6554"/>
                    <a:pt x="10742" y="10382"/>
                    <a:pt x="10519" y="10864"/>
                  </a:cubicBezTo>
                  <a:cubicBezTo>
                    <a:pt x="9709" y="12607"/>
                    <a:pt x="8254" y="15216"/>
                    <a:pt x="7831" y="15332"/>
                  </a:cubicBezTo>
                  <a:cubicBezTo>
                    <a:pt x="7647" y="15332"/>
                    <a:pt x="7383" y="15351"/>
                    <a:pt x="7088" y="15373"/>
                  </a:cubicBezTo>
                  <a:cubicBezTo>
                    <a:pt x="6757" y="15398"/>
                    <a:pt x="6310" y="15431"/>
                    <a:pt x="5920" y="15431"/>
                  </a:cubicBezTo>
                  <a:cubicBezTo>
                    <a:pt x="5560" y="15431"/>
                    <a:pt x="5249" y="15403"/>
                    <a:pt x="5122" y="15314"/>
                  </a:cubicBezTo>
                  <a:cubicBezTo>
                    <a:pt x="4729" y="15039"/>
                    <a:pt x="2669" y="12786"/>
                    <a:pt x="2015" y="11505"/>
                  </a:cubicBezTo>
                  <a:cubicBezTo>
                    <a:pt x="1451" y="10402"/>
                    <a:pt x="769" y="6526"/>
                    <a:pt x="612" y="5601"/>
                  </a:cubicBezTo>
                  <a:cubicBezTo>
                    <a:pt x="830" y="5448"/>
                    <a:pt x="1143" y="5100"/>
                    <a:pt x="1607" y="4343"/>
                  </a:cubicBezTo>
                  <a:cubicBezTo>
                    <a:pt x="2182" y="3402"/>
                    <a:pt x="2456" y="2039"/>
                    <a:pt x="2570" y="1279"/>
                  </a:cubicBezTo>
                  <a:close/>
                  <a:moveTo>
                    <a:pt x="2182" y="1"/>
                  </a:moveTo>
                  <a:lnTo>
                    <a:pt x="2122" y="669"/>
                  </a:lnTo>
                  <a:cubicBezTo>
                    <a:pt x="2120" y="691"/>
                    <a:pt x="1919" y="2835"/>
                    <a:pt x="1163" y="4070"/>
                  </a:cubicBezTo>
                  <a:cubicBezTo>
                    <a:pt x="656" y="4896"/>
                    <a:pt x="395" y="5118"/>
                    <a:pt x="311" y="5172"/>
                  </a:cubicBezTo>
                  <a:lnTo>
                    <a:pt x="0" y="5096"/>
                  </a:lnTo>
                  <a:lnTo>
                    <a:pt x="64" y="5485"/>
                  </a:lnTo>
                  <a:cubicBezTo>
                    <a:pt x="97" y="5686"/>
                    <a:pt x="876" y="10420"/>
                    <a:pt x="1551" y="11743"/>
                  </a:cubicBezTo>
                  <a:cubicBezTo>
                    <a:pt x="2234" y="13080"/>
                    <a:pt x="4317" y="15386"/>
                    <a:pt x="4824" y="15741"/>
                  </a:cubicBezTo>
                  <a:cubicBezTo>
                    <a:pt x="5050" y="15899"/>
                    <a:pt x="5435" y="15951"/>
                    <a:pt x="5931" y="15951"/>
                  </a:cubicBezTo>
                  <a:cubicBezTo>
                    <a:pt x="6280" y="15951"/>
                    <a:pt x="6685" y="15925"/>
                    <a:pt x="7126" y="15891"/>
                  </a:cubicBezTo>
                  <a:cubicBezTo>
                    <a:pt x="7407" y="15871"/>
                    <a:pt x="7657" y="15852"/>
                    <a:pt x="7831" y="15852"/>
                  </a:cubicBezTo>
                  <a:cubicBezTo>
                    <a:pt x="8749" y="15852"/>
                    <a:pt x="10764" y="11571"/>
                    <a:pt x="10990" y="11082"/>
                  </a:cubicBezTo>
                  <a:cubicBezTo>
                    <a:pt x="11335" y="10340"/>
                    <a:pt x="11525" y="4781"/>
                    <a:pt x="11546" y="4149"/>
                  </a:cubicBezTo>
                  <a:lnTo>
                    <a:pt x="11548" y="4079"/>
                  </a:lnTo>
                  <a:lnTo>
                    <a:pt x="10821" y="2734"/>
                  </a:lnTo>
                  <a:lnTo>
                    <a:pt x="10626" y="2783"/>
                  </a:lnTo>
                  <a:cubicBezTo>
                    <a:pt x="10609" y="2787"/>
                    <a:pt x="9569" y="3041"/>
                    <a:pt x="8272" y="3041"/>
                  </a:cubicBezTo>
                  <a:cubicBezTo>
                    <a:pt x="7443" y="3041"/>
                    <a:pt x="6508" y="2937"/>
                    <a:pt x="5668" y="2598"/>
                  </a:cubicBezTo>
                  <a:cubicBezTo>
                    <a:pt x="3514" y="1730"/>
                    <a:pt x="2597" y="548"/>
                    <a:pt x="2589" y="536"/>
                  </a:cubicBezTo>
                  <a:lnTo>
                    <a:pt x="2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988;p64">
              <a:extLst>
                <a:ext uri="{FF2B5EF4-FFF2-40B4-BE49-F238E27FC236}">
                  <a16:creationId xmlns:a16="http://schemas.microsoft.com/office/drawing/2014/main" id="{FFCEA171-CB05-4105-B98E-45A070668965}"/>
                </a:ext>
              </a:extLst>
            </p:cNvPr>
            <p:cNvSpPr/>
            <p:nvPr/>
          </p:nvSpPr>
          <p:spPr>
            <a:xfrm>
              <a:off x="-1973400" y="1644225"/>
              <a:ext cx="121300" cy="101100"/>
            </a:xfrm>
            <a:custGeom>
              <a:avLst/>
              <a:gdLst/>
              <a:ahLst/>
              <a:cxnLst/>
              <a:rect l="l" t="t" r="r" b="b"/>
              <a:pathLst>
                <a:path w="4852" h="4044" extrusionOk="0">
                  <a:moveTo>
                    <a:pt x="2260" y="1"/>
                  </a:moveTo>
                  <a:cubicBezTo>
                    <a:pt x="797" y="1"/>
                    <a:pt x="0" y="456"/>
                    <a:pt x="0" y="456"/>
                  </a:cubicBezTo>
                  <a:cubicBezTo>
                    <a:pt x="0" y="456"/>
                    <a:pt x="0" y="2668"/>
                    <a:pt x="731" y="3514"/>
                  </a:cubicBezTo>
                  <a:cubicBezTo>
                    <a:pt x="1052" y="3885"/>
                    <a:pt x="1642" y="4043"/>
                    <a:pt x="2254" y="4043"/>
                  </a:cubicBezTo>
                  <a:cubicBezTo>
                    <a:pt x="3035" y="4043"/>
                    <a:pt x="3851" y="3785"/>
                    <a:pt x="4186" y="3384"/>
                  </a:cubicBezTo>
                  <a:cubicBezTo>
                    <a:pt x="4785" y="2668"/>
                    <a:pt x="4851" y="651"/>
                    <a:pt x="4851" y="651"/>
                  </a:cubicBezTo>
                  <a:cubicBezTo>
                    <a:pt x="4851" y="651"/>
                    <a:pt x="3721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989;p64">
              <a:extLst>
                <a:ext uri="{FF2B5EF4-FFF2-40B4-BE49-F238E27FC236}">
                  <a16:creationId xmlns:a16="http://schemas.microsoft.com/office/drawing/2014/main" id="{0526FE5F-7097-4426-A3BD-7EA6EED8BEE9}"/>
                </a:ext>
              </a:extLst>
            </p:cNvPr>
            <p:cNvSpPr/>
            <p:nvPr/>
          </p:nvSpPr>
          <p:spPr>
            <a:xfrm>
              <a:off x="-1979900" y="1637725"/>
              <a:ext cx="134425" cy="114125"/>
            </a:xfrm>
            <a:custGeom>
              <a:avLst/>
              <a:gdLst/>
              <a:ahLst/>
              <a:cxnLst/>
              <a:rect l="l" t="t" r="r" b="b"/>
              <a:pathLst>
                <a:path w="5377" h="4565" extrusionOk="0">
                  <a:moveTo>
                    <a:pt x="2520" y="520"/>
                  </a:moveTo>
                  <a:cubicBezTo>
                    <a:pt x="3605" y="520"/>
                    <a:pt x="4509" y="904"/>
                    <a:pt x="4844" y="1065"/>
                  </a:cubicBezTo>
                  <a:cubicBezTo>
                    <a:pt x="4806" y="1697"/>
                    <a:pt x="4651" y="2993"/>
                    <a:pt x="4247" y="3477"/>
                  </a:cubicBezTo>
                  <a:cubicBezTo>
                    <a:pt x="3978" y="3799"/>
                    <a:pt x="3261" y="4036"/>
                    <a:pt x="2542" y="4042"/>
                  </a:cubicBezTo>
                  <a:cubicBezTo>
                    <a:pt x="2535" y="4042"/>
                    <a:pt x="2528" y="4043"/>
                    <a:pt x="2521" y="4043"/>
                  </a:cubicBezTo>
                  <a:cubicBezTo>
                    <a:pt x="1914" y="4043"/>
                    <a:pt x="1431" y="3885"/>
                    <a:pt x="1188" y="3604"/>
                  </a:cubicBezTo>
                  <a:cubicBezTo>
                    <a:pt x="685" y="3023"/>
                    <a:pt x="543" y="1569"/>
                    <a:pt x="523" y="880"/>
                  </a:cubicBezTo>
                  <a:cubicBezTo>
                    <a:pt x="797" y="762"/>
                    <a:pt x="1485" y="521"/>
                    <a:pt x="2520" y="520"/>
                  </a:cubicBezTo>
                  <a:close/>
                  <a:moveTo>
                    <a:pt x="2520" y="0"/>
                  </a:moveTo>
                  <a:cubicBezTo>
                    <a:pt x="1005" y="0"/>
                    <a:pt x="166" y="470"/>
                    <a:pt x="131" y="490"/>
                  </a:cubicBezTo>
                  <a:lnTo>
                    <a:pt x="0" y="565"/>
                  </a:lnTo>
                  <a:lnTo>
                    <a:pt x="0" y="716"/>
                  </a:lnTo>
                  <a:cubicBezTo>
                    <a:pt x="0" y="812"/>
                    <a:pt x="9" y="3036"/>
                    <a:pt x="794" y="3944"/>
                  </a:cubicBezTo>
                  <a:cubicBezTo>
                    <a:pt x="1140" y="4345"/>
                    <a:pt x="1749" y="4564"/>
                    <a:pt x="2511" y="4564"/>
                  </a:cubicBezTo>
                  <a:cubicBezTo>
                    <a:pt x="2524" y="4564"/>
                    <a:pt x="2534" y="4564"/>
                    <a:pt x="2547" y="4563"/>
                  </a:cubicBezTo>
                  <a:cubicBezTo>
                    <a:pt x="3284" y="4557"/>
                    <a:pt x="4220" y="4322"/>
                    <a:pt x="4646" y="3811"/>
                  </a:cubicBezTo>
                  <a:cubicBezTo>
                    <a:pt x="5284" y="3048"/>
                    <a:pt x="5364" y="1135"/>
                    <a:pt x="5372" y="920"/>
                  </a:cubicBezTo>
                  <a:lnTo>
                    <a:pt x="5376" y="763"/>
                  </a:lnTo>
                  <a:lnTo>
                    <a:pt x="5241" y="686"/>
                  </a:lnTo>
                  <a:cubicBezTo>
                    <a:pt x="5192" y="658"/>
                    <a:pt x="4034" y="0"/>
                    <a:pt x="2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990;p64">
              <a:extLst>
                <a:ext uri="{FF2B5EF4-FFF2-40B4-BE49-F238E27FC236}">
                  <a16:creationId xmlns:a16="http://schemas.microsoft.com/office/drawing/2014/main" id="{82BE239A-3CE7-4C6E-B99B-FEB75A28476C}"/>
                </a:ext>
              </a:extLst>
            </p:cNvPr>
            <p:cNvSpPr/>
            <p:nvPr/>
          </p:nvSpPr>
          <p:spPr>
            <a:xfrm>
              <a:off x="-1828875" y="1644225"/>
              <a:ext cx="121325" cy="101100"/>
            </a:xfrm>
            <a:custGeom>
              <a:avLst/>
              <a:gdLst/>
              <a:ahLst/>
              <a:cxnLst/>
              <a:rect l="l" t="t" r="r" b="b"/>
              <a:pathLst>
                <a:path w="4853" h="4044" extrusionOk="0">
                  <a:moveTo>
                    <a:pt x="2593" y="1"/>
                  </a:moveTo>
                  <a:cubicBezTo>
                    <a:pt x="1130" y="1"/>
                    <a:pt x="0" y="651"/>
                    <a:pt x="0" y="651"/>
                  </a:cubicBezTo>
                  <a:cubicBezTo>
                    <a:pt x="0" y="651"/>
                    <a:pt x="67" y="2668"/>
                    <a:pt x="665" y="3384"/>
                  </a:cubicBezTo>
                  <a:cubicBezTo>
                    <a:pt x="1000" y="3785"/>
                    <a:pt x="1816" y="4043"/>
                    <a:pt x="2597" y="4043"/>
                  </a:cubicBezTo>
                  <a:cubicBezTo>
                    <a:pt x="3209" y="4043"/>
                    <a:pt x="3800" y="3885"/>
                    <a:pt x="4121" y="3514"/>
                  </a:cubicBezTo>
                  <a:cubicBezTo>
                    <a:pt x="4852" y="2668"/>
                    <a:pt x="4852" y="456"/>
                    <a:pt x="4852" y="456"/>
                  </a:cubicBezTo>
                  <a:cubicBezTo>
                    <a:pt x="4852" y="456"/>
                    <a:pt x="4054" y="1"/>
                    <a:pt x="2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991;p64">
              <a:extLst>
                <a:ext uri="{FF2B5EF4-FFF2-40B4-BE49-F238E27FC236}">
                  <a16:creationId xmlns:a16="http://schemas.microsoft.com/office/drawing/2014/main" id="{64A4EFDD-5901-4486-BF00-1CBEB024BACF}"/>
                </a:ext>
              </a:extLst>
            </p:cNvPr>
            <p:cNvSpPr/>
            <p:nvPr/>
          </p:nvSpPr>
          <p:spPr>
            <a:xfrm>
              <a:off x="-1835500" y="1637725"/>
              <a:ext cx="134450" cy="114125"/>
            </a:xfrm>
            <a:custGeom>
              <a:avLst/>
              <a:gdLst/>
              <a:ahLst/>
              <a:cxnLst/>
              <a:rect l="l" t="t" r="r" b="b"/>
              <a:pathLst>
                <a:path w="5378" h="4565" extrusionOk="0">
                  <a:moveTo>
                    <a:pt x="2853" y="522"/>
                  </a:moveTo>
                  <a:cubicBezTo>
                    <a:pt x="2854" y="522"/>
                    <a:pt x="2856" y="522"/>
                    <a:pt x="2858" y="522"/>
                  </a:cubicBezTo>
                  <a:cubicBezTo>
                    <a:pt x="3893" y="522"/>
                    <a:pt x="4580" y="762"/>
                    <a:pt x="4855" y="880"/>
                  </a:cubicBezTo>
                  <a:cubicBezTo>
                    <a:pt x="4834" y="1569"/>
                    <a:pt x="4692" y="3023"/>
                    <a:pt x="4190" y="3604"/>
                  </a:cubicBezTo>
                  <a:cubicBezTo>
                    <a:pt x="3944" y="3889"/>
                    <a:pt x="3444" y="4044"/>
                    <a:pt x="2836" y="4044"/>
                  </a:cubicBezTo>
                  <a:cubicBezTo>
                    <a:pt x="2117" y="4038"/>
                    <a:pt x="1400" y="3799"/>
                    <a:pt x="1131" y="3477"/>
                  </a:cubicBezTo>
                  <a:cubicBezTo>
                    <a:pt x="727" y="2994"/>
                    <a:pt x="572" y="1698"/>
                    <a:pt x="534" y="1066"/>
                  </a:cubicBezTo>
                  <a:lnTo>
                    <a:pt x="533" y="1066"/>
                  </a:lnTo>
                  <a:cubicBezTo>
                    <a:pt x="867" y="904"/>
                    <a:pt x="1769" y="522"/>
                    <a:pt x="2853" y="522"/>
                  </a:cubicBezTo>
                  <a:close/>
                  <a:moveTo>
                    <a:pt x="2858" y="0"/>
                  </a:moveTo>
                  <a:cubicBezTo>
                    <a:pt x="1343" y="0"/>
                    <a:pt x="184" y="658"/>
                    <a:pt x="136" y="686"/>
                  </a:cubicBezTo>
                  <a:lnTo>
                    <a:pt x="0" y="763"/>
                  </a:lnTo>
                  <a:lnTo>
                    <a:pt x="5" y="920"/>
                  </a:lnTo>
                  <a:cubicBezTo>
                    <a:pt x="12" y="1136"/>
                    <a:pt x="93" y="3050"/>
                    <a:pt x="730" y="3811"/>
                  </a:cubicBezTo>
                  <a:cubicBezTo>
                    <a:pt x="1158" y="4322"/>
                    <a:pt x="2094" y="4558"/>
                    <a:pt x="2831" y="4564"/>
                  </a:cubicBezTo>
                  <a:lnTo>
                    <a:pt x="2865" y="4564"/>
                  </a:lnTo>
                  <a:cubicBezTo>
                    <a:pt x="3628" y="4564"/>
                    <a:pt x="4237" y="4345"/>
                    <a:pt x="4583" y="3944"/>
                  </a:cubicBezTo>
                  <a:cubicBezTo>
                    <a:pt x="5368" y="3036"/>
                    <a:pt x="5378" y="811"/>
                    <a:pt x="5378" y="717"/>
                  </a:cubicBezTo>
                  <a:lnTo>
                    <a:pt x="5378" y="566"/>
                  </a:lnTo>
                  <a:lnTo>
                    <a:pt x="5246" y="491"/>
                  </a:lnTo>
                  <a:cubicBezTo>
                    <a:pt x="5211" y="470"/>
                    <a:pt x="4373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992;p64">
              <a:extLst>
                <a:ext uri="{FF2B5EF4-FFF2-40B4-BE49-F238E27FC236}">
                  <a16:creationId xmlns:a16="http://schemas.microsoft.com/office/drawing/2014/main" id="{BFF1BB5A-38F6-4325-AB6E-E791547AE29B}"/>
                </a:ext>
              </a:extLst>
            </p:cNvPr>
            <p:cNvSpPr/>
            <p:nvPr/>
          </p:nvSpPr>
          <p:spPr>
            <a:xfrm>
              <a:off x="-1852125" y="1660500"/>
              <a:ext cx="23275" cy="25"/>
            </a:xfrm>
            <a:custGeom>
              <a:avLst/>
              <a:gdLst/>
              <a:ahLst/>
              <a:cxnLst/>
              <a:rect l="l" t="t" r="r" b="b"/>
              <a:pathLst>
                <a:path w="931" h="1" extrusionOk="0">
                  <a:moveTo>
                    <a:pt x="0" y="0"/>
                  </a:moveTo>
                  <a:lnTo>
                    <a:pt x="93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993;p64">
              <a:extLst>
                <a:ext uri="{FF2B5EF4-FFF2-40B4-BE49-F238E27FC236}">
                  <a16:creationId xmlns:a16="http://schemas.microsoft.com/office/drawing/2014/main" id="{44985F74-60D0-4E2E-B923-2DF0803C2E87}"/>
                </a:ext>
              </a:extLst>
            </p:cNvPr>
            <p:cNvSpPr/>
            <p:nvPr/>
          </p:nvSpPr>
          <p:spPr>
            <a:xfrm>
              <a:off x="-1852125" y="1653975"/>
              <a:ext cx="23275" cy="13050"/>
            </a:xfrm>
            <a:custGeom>
              <a:avLst/>
              <a:gdLst/>
              <a:ahLst/>
              <a:cxnLst/>
              <a:rect l="l" t="t" r="r" b="b"/>
              <a:pathLst>
                <a:path w="931" h="522" extrusionOk="0">
                  <a:moveTo>
                    <a:pt x="0" y="1"/>
                  </a:moveTo>
                  <a:lnTo>
                    <a:pt x="0" y="521"/>
                  </a:lnTo>
                  <a:lnTo>
                    <a:pt x="930" y="521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994;p64">
              <a:extLst>
                <a:ext uri="{FF2B5EF4-FFF2-40B4-BE49-F238E27FC236}">
                  <a16:creationId xmlns:a16="http://schemas.microsoft.com/office/drawing/2014/main" id="{E1B2B93B-9DE2-4639-B2B8-AC5FDB735405}"/>
                </a:ext>
              </a:extLst>
            </p:cNvPr>
            <p:cNvSpPr/>
            <p:nvPr/>
          </p:nvSpPr>
          <p:spPr>
            <a:xfrm>
              <a:off x="-2238925" y="2688100"/>
              <a:ext cx="229700" cy="146800"/>
            </a:xfrm>
            <a:custGeom>
              <a:avLst/>
              <a:gdLst/>
              <a:ahLst/>
              <a:cxnLst/>
              <a:rect l="l" t="t" r="r" b="b"/>
              <a:pathLst>
                <a:path w="9188" h="5872" extrusionOk="0">
                  <a:moveTo>
                    <a:pt x="5998" y="0"/>
                  </a:moveTo>
                  <a:lnTo>
                    <a:pt x="1787" y="125"/>
                  </a:lnTo>
                  <a:lnTo>
                    <a:pt x="1" y="3248"/>
                  </a:lnTo>
                  <a:cubicBezTo>
                    <a:pt x="1" y="3248"/>
                    <a:pt x="3828" y="5872"/>
                    <a:pt x="5233" y="5872"/>
                  </a:cubicBezTo>
                  <a:cubicBezTo>
                    <a:pt x="6636" y="5872"/>
                    <a:pt x="7402" y="3997"/>
                    <a:pt x="7402" y="3997"/>
                  </a:cubicBezTo>
                  <a:cubicBezTo>
                    <a:pt x="7402" y="3997"/>
                    <a:pt x="7735" y="4079"/>
                    <a:pt x="8092" y="4079"/>
                  </a:cubicBezTo>
                  <a:cubicBezTo>
                    <a:pt x="8360" y="4079"/>
                    <a:pt x="8641" y="4033"/>
                    <a:pt x="8805" y="3873"/>
                  </a:cubicBezTo>
                  <a:cubicBezTo>
                    <a:pt x="9188" y="3498"/>
                    <a:pt x="9188" y="2874"/>
                    <a:pt x="9188" y="2874"/>
                  </a:cubicBezTo>
                  <a:lnTo>
                    <a:pt x="59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995;p64">
              <a:extLst>
                <a:ext uri="{FF2B5EF4-FFF2-40B4-BE49-F238E27FC236}">
                  <a16:creationId xmlns:a16="http://schemas.microsoft.com/office/drawing/2014/main" id="{41E226C4-7E07-45E3-A7B1-60F80375864C}"/>
                </a:ext>
              </a:extLst>
            </p:cNvPr>
            <p:cNvSpPr/>
            <p:nvPr/>
          </p:nvSpPr>
          <p:spPr>
            <a:xfrm>
              <a:off x="-2247550" y="2681525"/>
              <a:ext cx="244850" cy="159900"/>
            </a:xfrm>
            <a:custGeom>
              <a:avLst/>
              <a:gdLst/>
              <a:ahLst/>
              <a:cxnLst/>
              <a:rect l="l" t="t" r="r" b="b"/>
              <a:pathLst>
                <a:path w="9794" h="6396" extrusionOk="0">
                  <a:moveTo>
                    <a:pt x="6246" y="527"/>
                  </a:moveTo>
                  <a:lnTo>
                    <a:pt x="9265" y="3246"/>
                  </a:lnTo>
                  <a:cubicBezTo>
                    <a:pt x="9246" y="3414"/>
                    <a:pt x="9183" y="3741"/>
                    <a:pt x="8968" y="3950"/>
                  </a:cubicBezTo>
                  <a:cubicBezTo>
                    <a:pt x="8870" y="4047"/>
                    <a:pt x="8663" y="4083"/>
                    <a:pt x="8435" y="4083"/>
                  </a:cubicBezTo>
                  <a:cubicBezTo>
                    <a:pt x="8220" y="4083"/>
                    <a:pt x="7987" y="4051"/>
                    <a:pt x="7808" y="4008"/>
                  </a:cubicBezTo>
                  <a:lnTo>
                    <a:pt x="7590" y="3955"/>
                  </a:lnTo>
                  <a:lnTo>
                    <a:pt x="7506" y="4162"/>
                  </a:lnTo>
                  <a:cubicBezTo>
                    <a:pt x="7498" y="4179"/>
                    <a:pt x="6791" y="5874"/>
                    <a:pt x="5577" y="5874"/>
                  </a:cubicBezTo>
                  <a:cubicBezTo>
                    <a:pt x="4555" y="5874"/>
                    <a:pt x="1873" y="4222"/>
                    <a:pt x="691" y="3431"/>
                  </a:cubicBezTo>
                  <a:lnTo>
                    <a:pt x="2285" y="643"/>
                  </a:lnTo>
                  <a:lnTo>
                    <a:pt x="6246" y="527"/>
                  </a:lnTo>
                  <a:close/>
                  <a:moveTo>
                    <a:pt x="6440" y="0"/>
                  </a:moveTo>
                  <a:lnTo>
                    <a:pt x="1978" y="132"/>
                  </a:lnTo>
                  <a:lnTo>
                    <a:pt x="0" y="3591"/>
                  </a:lnTo>
                  <a:lnTo>
                    <a:pt x="198" y="3726"/>
                  </a:lnTo>
                  <a:cubicBezTo>
                    <a:pt x="356" y="3835"/>
                    <a:pt x="4110" y="6395"/>
                    <a:pt x="5577" y="6395"/>
                  </a:cubicBezTo>
                  <a:cubicBezTo>
                    <a:pt x="6863" y="6395"/>
                    <a:pt x="7642" y="5069"/>
                    <a:pt x="7897" y="4556"/>
                  </a:cubicBezTo>
                  <a:cubicBezTo>
                    <a:pt x="8036" y="4579"/>
                    <a:pt x="8226" y="4603"/>
                    <a:pt x="8427" y="4603"/>
                  </a:cubicBezTo>
                  <a:cubicBezTo>
                    <a:pt x="8752" y="4603"/>
                    <a:pt x="9109" y="4542"/>
                    <a:pt x="9333" y="4322"/>
                  </a:cubicBezTo>
                  <a:cubicBezTo>
                    <a:pt x="9788" y="3875"/>
                    <a:pt x="9793" y="3167"/>
                    <a:pt x="9793" y="3137"/>
                  </a:cubicBezTo>
                  <a:lnTo>
                    <a:pt x="9793" y="3020"/>
                  </a:lnTo>
                  <a:lnTo>
                    <a:pt x="6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996;p64">
              <a:extLst>
                <a:ext uri="{FF2B5EF4-FFF2-40B4-BE49-F238E27FC236}">
                  <a16:creationId xmlns:a16="http://schemas.microsoft.com/office/drawing/2014/main" id="{5C72A22D-3220-45EB-AC4E-1DCDEC76F2C8}"/>
                </a:ext>
              </a:extLst>
            </p:cNvPr>
            <p:cNvSpPr/>
            <p:nvPr/>
          </p:nvSpPr>
          <p:spPr>
            <a:xfrm>
              <a:off x="-2551575" y="2079025"/>
              <a:ext cx="392425" cy="690300"/>
            </a:xfrm>
            <a:custGeom>
              <a:avLst/>
              <a:gdLst/>
              <a:ahLst/>
              <a:cxnLst/>
              <a:rect l="l" t="t" r="r" b="b"/>
              <a:pathLst>
                <a:path w="15697" h="27612" extrusionOk="0">
                  <a:moveTo>
                    <a:pt x="14166" y="1"/>
                  </a:moveTo>
                  <a:lnTo>
                    <a:pt x="0" y="18616"/>
                  </a:lnTo>
                  <a:lnTo>
                    <a:pt x="12507" y="27612"/>
                  </a:lnTo>
                  <a:lnTo>
                    <a:pt x="14293" y="24488"/>
                  </a:lnTo>
                  <a:lnTo>
                    <a:pt x="10465" y="17117"/>
                  </a:lnTo>
                  <a:lnTo>
                    <a:pt x="15696" y="12369"/>
                  </a:lnTo>
                  <a:lnTo>
                    <a:pt x="1416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997;p64">
              <a:extLst>
                <a:ext uri="{FF2B5EF4-FFF2-40B4-BE49-F238E27FC236}">
                  <a16:creationId xmlns:a16="http://schemas.microsoft.com/office/drawing/2014/main" id="{C9508B76-8BDD-4754-B4D7-8C4CAB28547C}"/>
                </a:ext>
              </a:extLst>
            </p:cNvPr>
            <p:cNvSpPr/>
            <p:nvPr/>
          </p:nvSpPr>
          <p:spPr>
            <a:xfrm>
              <a:off x="-2560775" y="2062375"/>
              <a:ext cx="408525" cy="716425"/>
            </a:xfrm>
            <a:custGeom>
              <a:avLst/>
              <a:gdLst/>
              <a:ahLst/>
              <a:cxnLst/>
              <a:rect l="l" t="t" r="r" b="b"/>
              <a:pathLst>
                <a:path w="16341" h="28657" extrusionOk="0">
                  <a:moveTo>
                    <a:pt x="14353" y="1333"/>
                  </a:moveTo>
                  <a:lnTo>
                    <a:pt x="15789" y="12933"/>
                  </a:lnTo>
                  <a:lnTo>
                    <a:pt x="10508" y="17725"/>
                  </a:lnTo>
                  <a:lnTo>
                    <a:pt x="14364" y="25148"/>
                  </a:lnTo>
                  <a:lnTo>
                    <a:pt x="12792" y="27898"/>
                  </a:lnTo>
                  <a:lnTo>
                    <a:pt x="738" y="19228"/>
                  </a:lnTo>
                  <a:lnTo>
                    <a:pt x="14353" y="1333"/>
                  </a:lnTo>
                  <a:close/>
                  <a:moveTo>
                    <a:pt x="14714" y="1"/>
                  </a:moveTo>
                  <a:lnTo>
                    <a:pt x="0" y="19338"/>
                  </a:lnTo>
                  <a:lnTo>
                    <a:pt x="12957" y="28657"/>
                  </a:lnTo>
                  <a:lnTo>
                    <a:pt x="14957" y="25160"/>
                  </a:lnTo>
                  <a:lnTo>
                    <a:pt x="11156" y="17841"/>
                  </a:lnTo>
                  <a:lnTo>
                    <a:pt x="16340" y="13138"/>
                  </a:lnTo>
                  <a:lnTo>
                    <a:pt x="14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98;p64">
              <a:extLst>
                <a:ext uri="{FF2B5EF4-FFF2-40B4-BE49-F238E27FC236}">
                  <a16:creationId xmlns:a16="http://schemas.microsoft.com/office/drawing/2014/main" id="{555736EE-D29E-4B3F-B010-A2DBFAC52E6A}"/>
                </a:ext>
              </a:extLst>
            </p:cNvPr>
            <p:cNvSpPr/>
            <p:nvPr/>
          </p:nvSpPr>
          <p:spPr>
            <a:xfrm>
              <a:off x="-2282125" y="2631800"/>
              <a:ext cx="69625" cy="109675"/>
            </a:xfrm>
            <a:custGeom>
              <a:avLst/>
              <a:gdLst/>
              <a:ahLst/>
              <a:cxnLst/>
              <a:rect l="l" t="t" r="r" b="b"/>
              <a:pathLst>
                <a:path w="2785" h="4387" extrusionOk="0">
                  <a:moveTo>
                    <a:pt x="2489" y="1"/>
                  </a:moveTo>
                  <a:cubicBezTo>
                    <a:pt x="2401" y="1"/>
                    <a:pt x="2315" y="45"/>
                    <a:pt x="2266" y="126"/>
                  </a:cubicBezTo>
                  <a:lnTo>
                    <a:pt x="98" y="3999"/>
                  </a:lnTo>
                  <a:cubicBezTo>
                    <a:pt x="1" y="4173"/>
                    <a:pt x="125" y="4387"/>
                    <a:pt x="324" y="4387"/>
                  </a:cubicBezTo>
                  <a:cubicBezTo>
                    <a:pt x="418" y="4387"/>
                    <a:pt x="506" y="4335"/>
                    <a:pt x="552" y="4254"/>
                  </a:cubicBezTo>
                  <a:lnTo>
                    <a:pt x="2720" y="380"/>
                  </a:lnTo>
                  <a:cubicBezTo>
                    <a:pt x="2784" y="255"/>
                    <a:pt x="2738" y="103"/>
                    <a:pt x="2616" y="34"/>
                  </a:cubicBezTo>
                  <a:cubicBezTo>
                    <a:pt x="2576" y="11"/>
                    <a:pt x="2532" y="1"/>
                    <a:pt x="2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99;p64">
              <a:extLst>
                <a:ext uri="{FF2B5EF4-FFF2-40B4-BE49-F238E27FC236}">
                  <a16:creationId xmlns:a16="http://schemas.microsoft.com/office/drawing/2014/main" id="{1584DAB9-C8A9-4D93-BA0D-AFB7836E9C5B}"/>
                </a:ext>
              </a:extLst>
            </p:cNvPr>
            <p:cNvSpPr/>
            <p:nvPr/>
          </p:nvSpPr>
          <p:spPr>
            <a:xfrm>
              <a:off x="-2339000" y="2393975"/>
              <a:ext cx="56425" cy="119500"/>
            </a:xfrm>
            <a:custGeom>
              <a:avLst/>
              <a:gdLst/>
              <a:ahLst/>
              <a:cxnLst/>
              <a:rect l="l" t="t" r="r" b="b"/>
              <a:pathLst>
                <a:path w="2257" h="4780" extrusionOk="0">
                  <a:moveTo>
                    <a:pt x="298" y="0"/>
                  </a:moveTo>
                  <a:cubicBezTo>
                    <a:pt x="267" y="0"/>
                    <a:pt x="235" y="6"/>
                    <a:pt x="204" y="18"/>
                  </a:cubicBezTo>
                  <a:cubicBezTo>
                    <a:pt x="66" y="71"/>
                    <a:pt x="0" y="230"/>
                    <a:pt x="61" y="364"/>
                  </a:cubicBezTo>
                  <a:lnTo>
                    <a:pt x="1720" y="4612"/>
                  </a:lnTo>
                  <a:cubicBezTo>
                    <a:pt x="1757" y="4713"/>
                    <a:pt x="1854" y="4779"/>
                    <a:pt x="1962" y="4779"/>
                  </a:cubicBezTo>
                  <a:cubicBezTo>
                    <a:pt x="1993" y="4779"/>
                    <a:pt x="2026" y="4772"/>
                    <a:pt x="2055" y="4761"/>
                  </a:cubicBezTo>
                  <a:cubicBezTo>
                    <a:pt x="2190" y="4708"/>
                    <a:pt x="2256" y="4558"/>
                    <a:pt x="2204" y="4423"/>
                  </a:cubicBezTo>
                  <a:lnTo>
                    <a:pt x="545" y="176"/>
                  </a:lnTo>
                  <a:cubicBezTo>
                    <a:pt x="508" y="68"/>
                    <a:pt x="406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000;p64">
              <a:extLst>
                <a:ext uri="{FF2B5EF4-FFF2-40B4-BE49-F238E27FC236}">
                  <a16:creationId xmlns:a16="http://schemas.microsoft.com/office/drawing/2014/main" id="{FF0352B9-DE31-43A7-8D39-C8A939A005DC}"/>
                </a:ext>
              </a:extLst>
            </p:cNvPr>
            <p:cNvSpPr/>
            <p:nvPr/>
          </p:nvSpPr>
          <p:spPr>
            <a:xfrm>
              <a:off x="-1648725" y="2688100"/>
              <a:ext cx="229725" cy="146800"/>
            </a:xfrm>
            <a:custGeom>
              <a:avLst/>
              <a:gdLst/>
              <a:ahLst/>
              <a:cxnLst/>
              <a:rect l="l" t="t" r="r" b="b"/>
              <a:pathLst>
                <a:path w="9189" h="5872" extrusionOk="0">
                  <a:moveTo>
                    <a:pt x="3191" y="0"/>
                  </a:moveTo>
                  <a:lnTo>
                    <a:pt x="0" y="2874"/>
                  </a:lnTo>
                  <a:cubicBezTo>
                    <a:pt x="0" y="2874"/>
                    <a:pt x="0" y="3498"/>
                    <a:pt x="383" y="3873"/>
                  </a:cubicBezTo>
                  <a:cubicBezTo>
                    <a:pt x="547" y="4033"/>
                    <a:pt x="828" y="4079"/>
                    <a:pt x="1096" y="4079"/>
                  </a:cubicBezTo>
                  <a:cubicBezTo>
                    <a:pt x="1453" y="4079"/>
                    <a:pt x="1786" y="3997"/>
                    <a:pt x="1786" y="3997"/>
                  </a:cubicBezTo>
                  <a:cubicBezTo>
                    <a:pt x="1786" y="3997"/>
                    <a:pt x="2553" y="5872"/>
                    <a:pt x="3956" y="5872"/>
                  </a:cubicBezTo>
                  <a:cubicBezTo>
                    <a:pt x="5360" y="5872"/>
                    <a:pt x="9189" y="3248"/>
                    <a:pt x="9189" y="3248"/>
                  </a:cubicBezTo>
                  <a:lnTo>
                    <a:pt x="7401" y="125"/>
                  </a:ln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001;p64">
              <a:extLst>
                <a:ext uri="{FF2B5EF4-FFF2-40B4-BE49-F238E27FC236}">
                  <a16:creationId xmlns:a16="http://schemas.microsoft.com/office/drawing/2014/main" id="{45016C4D-1082-468E-87CB-46BA136A545B}"/>
                </a:ext>
              </a:extLst>
            </p:cNvPr>
            <p:cNvSpPr/>
            <p:nvPr/>
          </p:nvSpPr>
          <p:spPr>
            <a:xfrm>
              <a:off x="-1655250" y="2681525"/>
              <a:ext cx="244875" cy="159900"/>
            </a:xfrm>
            <a:custGeom>
              <a:avLst/>
              <a:gdLst/>
              <a:ahLst/>
              <a:cxnLst/>
              <a:rect l="l" t="t" r="r" b="b"/>
              <a:pathLst>
                <a:path w="9795" h="6396" extrusionOk="0">
                  <a:moveTo>
                    <a:pt x="3548" y="527"/>
                  </a:moveTo>
                  <a:lnTo>
                    <a:pt x="7510" y="643"/>
                  </a:lnTo>
                  <a:lnTo>
                    <a:pt x="9104" y="3431"/>
                  </a:lnTo>
                  <a:cubicBezTo>
                    <a:pt x="7923" y="4222"/>
                    <a:pt x="5241" y="5874"/>
                    <a:pt x="4219" y="5874"/>
                  </a:cubicBezTo>
                  <a:cubicBezTo>
                    <a:pt x="3008" y="5874"/>
                    <a:pt x="2297" y="4179"/>
                    <a:pt x="2290" y="4162"/>
                  </a:cubicBezTo>
                  <a:lnTo>
                    <a:pt x="2205" y="3955"/>
                  </a:lnTo>
                  <a:lnTo>
                    <a:pt x="1987" y="4008"/>
                  </a:lnTo>
                  <a:cubicBezTo>
                    <a:pt x="1809" y="4051"/>
                    <a:pt x="1575" y="4083"/>
                    <a:pt x="1360" y="4083"/>
                  </a:cubicBezTo>
                  <a:cubicBezTo>
                    <a:pt x="1132" y="4083"/>
                    <a:pt x="925" y="4047"/>
                    <a:pt x="827" y="3950"/>
                  </a:cubicBezTo>
                  <a:cubicBezTo>
                    <a:pt x="612" y="3741"/>
                    <a:pt x="548" y="3414"/>
                    <a:pt x="530" y="3246"/>
                  </a:cubicBezTo>
                  <a:lnTo>
                    <a:pt x="3548" y="527"/>
                  </a:lnTo>
                  <a:close/>
                  <a:moveTo>
                    <a:pt x="3355" y="0"/>
                  </a:moveTo>
                  <a:lnTo>
                    <a:pt x="1" y="3020"/>
                  </a:lnTo>
                  <a:lnTo>
                    <a:pt x="1" y="3137"/>
                  </a:lnTo>
                  <a:cubicBezTo>
                    <a:pt x="1" y="3167"/>
                    <a:pt x="6" y="3875"/>
                    <a:pt x="462" y="4322"/>
                  </a:cubicBezTo>
                  <a:cubicBezTo>
                    <a:pt x="687" y="4542"/>
                    <a:pt x="1043" y="4603"/>
                    <a:pt x="1368" y="4603"/>
                  </a:cubicBezTo>
                  <a:cubicBezTo>
                    <a:pt x="1570" y="4603"/>
                    <a:pt x="1759" y="4579"/>
                    <a:pt x="1897" y="4556"/>
                  </a:cubicBezTo>
                  <a:cubicBezTo>
                    <a:pt x="2152" y="5069"/>
                    <a:pt x="2931" y="6395"/>
                    <a:pt x="4217" y="6395"/>
                  </a:cubicBezTo>
                  <a:cubicBezTo>
                    <a:pt x="5685" y="6395"/>
                    <a:pt x="9437" y="3835"/>
                    <a:pt x="9596" y="3726"/>
                  </a:cubicBezTo>
                  <a:lnTo>
                    <a:pt x="9795" y="3591"/>
                  </a:lnTo>
                  <a:lnTo>
                    <a:pt x="7816" y="132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002;p64">
              <a:extLst>
                <a:ext uri="{FF2B5EF4-FFF2-40B4-BE49-F238E27FC236}">
                  <a16:creationId xmlns:a16="http://schemas.microsoft.com/office/drawing/2014/main" id="{A6DC387B-0663-4F6D-90BF-C218A297DAA3}"/>
                </a:ext>
              </a:extLst>
            </p:cNvPr>
            <p:cNvSpPr/>
            <p:nvPr/>
          </p:nvSpPr>
          <p:spPr>
            <a:xfrm>
              <a:off x="-1517925" y="2054050"/>
              <a:ext cx="411575" cy="715275"/>
            </a:xfrm>
            <a:custGeom>
              <a:avLst/>
              <a:gdLst/>
              <a:ahLst/>
              <a:cxnLst/>
              <a:rect l="l" t="t" r="r" b="b"/>
              <a:pathLst>
                <a:path w="16463" h="28611" extrusionOk="0">
                  <a:moveTo>
                    <a:pt x="2169" y="1"/>
                  </a:moveTo>
                  <a:lnTo>
                    <a:pt x="1" y="13243"/>
                  </a:lnTo>
                  <a:lnTo>
                    <a:pt x="5998" y="18116"/>
                  </a:lnTo>
                  <a:lnTo>
                    <a:pt x="2169" y="25487"/>
                  </a:lnTo>
                  <a:lnTo>
                    <a:pt x="3957" y="28611"/>
                  </a:lnTo>
                  <a:lnTo>
                    <a:pt x="16463" y="19615"/>
                  </a:lnTo>
                  <a:lnTo>
                    <a:pt x="216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003;p64">
              <a:extLst>
                <a:ext uri="{FF2B5EF4-FFF2-40B4-BE49-F238E27FC236}">
                  <a16:creationId xmlns:a16="http://schemas.microsoft.com/office/drawing/2014/main" id="{46173A69-67AA-49C2-8339-0E15030FE656}"/>
                </a:ext>
              </a:extLst>
            </p:cNvPr>
            <p:cNvSpPr/>
            <p:nvPr/>
          </p:nvSpPr>
          <p:spPr>
            <a:xfrm>
              <a:off x="-1524950" y="2037650"/>
              <a:ext cx="427725" cy="741150"/>
            </a:xfrm>
            <a:custGeom>
              <a:avLst/>
              <a:gdLst/>
              <a:ahLst/>
              <a:cxnLst/>
              <a:rect l="l" t="t" r="r" b="b"/>
              <a:pathLst>
                <a:path w="17109" h="29646" extrusionOk="0">
                  <a:moveTo>
                    <a:pt x="2607" y="1313"/>
                  </a:moveTo>
                  <a:lnTo>
                    <a:pt x="16378" y="20213"/>
                  </a:lnTo>
                  <a:lnTo>
                    <a:pt x="4320" y="28887"/>
                  </a:lnTo>
                  <a:lnTo>
                    <a:pt x="2747" y="26137"/>
                  </a:lnTo>
                  <a:lnTo>
                    <a:pt x="6609" y="18704"/>
                  </a:lnTo>
                  <a:lnTo>
                    <a:pt x="563" y="13793"/>
                  </a:lnTo>
                  <a:lnTo>
                    <a:pt x="2607" y="1313"/>
                  </a:lnTo>
                  <a:close/>
                  <a:moveTo>
                    <a:pt x="2295" y="1"/>
                  </a:moveTo>
                  <a:lnTo>
                    <a:pt x="1" y="14006"/>
                  </a:lnTo>
                  <a:lnTo>
                    <a:pt x="5950" y="18840"/>
                  </a:lnTo>
                  <a:lnTo>
                    <a:pt x="2155" y="26149"/>
                  </a:lnTo>
                  <a:lnTo>
                    <a:pt x="4155" y="29646"/>
                  </a:lnTo>
                  <a:lnTo>
                    <a:pt x="17108" y="2033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004;p64">
              <a:extLst>
                <a:ext uri="{FF2B5EF4-FFF2-40B4-BE49-F238E27FC236}">
                  <a16:creationId xmlns:a16="http://schemas.microsoft.com/office/drawing/2014/main" id="{6DCC210D-1FDD-426B-9182-5EB2E10DAA29}"/>
                </a:ext>
              </a:extLst>
            </p:cNvPr>
            <p:cNvSpPr/>
            <p:nvPr/>
          </p:nvSpPr>
          <p:spPr>
            <a:xfrm>
              <a:off x="-1445750" y="2631400"/>
              <a:ext cx="69950" cy="110075"/>
            </a:xfrm>
            <a:custGeom>
              <a:avLst/>
              <a:gdLst/>
              <a:ahLst/>
              <a:cxnLst/>
              <a:rect l="l" t="t" r="r" b="b"/>
              <a:pathLst>
                <a:path w="2798" h="4403" extrusionOk="0">
                  <a:moveTo>
                    <a:pt x="299" y="1"/>
                  </a:moveTo>
                  <a:cubicBezTo>
                    <a:pt x="256" y="1"/>
                    <a:pt x="213" y="12"/>
                    <a:pt x="172" y="34"/>
                  </a:cubicBezTo>
                  <a:cubicBezTo>
                    <a:pt x="44" y="105"/>
                    <a:pt x="0" y="270"/>
                    <a:pt x="77" y="396"/>
                  </a:cubicBezTo>
                  <a:lnTo>
                    <a:pt x="2247" y="4270"/>
                  </a:lnTo>
                  <a:cubicBezTo>
                    <a:pt x="2291" y="4352"/>
                    <a:pt x="2379" y="4403"/>
                    <a:pt x="2473" y="4403"/>
                  </a:cubicBezTo>
                  <a:cubicBezTo>
                    <a:pt x="2672" y="4403"/>
                    <a:pt x="2798" y="4189"/>
                    <a:pt x="2701" y="4015"/>
                  </a:cubicBezTo>
                  <a:lnTo>
                    <a:pt x="531" y="142"/>
                  </a:lnTo>
                  <a:cubicBezTo>
                    <a:pt x="484" y="52"/>
                    <a:pt x="393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005;p64">
              <a:extLst>
                <a:ext uri="{FF2B5EF4-FFF2-40B4-BE49-F238E27FC236}">
                  <a16:creationId xmlns:a16="http://schemas.microsoft.com/office/drawing/2014/main" id="{6C492EAD-EDFE-4735-8F75-848991EE9273}"/>
                </a:ext>
              </a:extLst>
            </p:cNvPr>
            <p:cNvSpPr/>
            <p:nvPr/>
          </p:nvSpPr>
          <p:spPr>
            <a:xfrm>
              <a:off x="-1375375" y="2394150"/>
              <a:ext cx="56300" cy="119325"/>
            </a:xfrm>
            <a:custGeom>
              <a:avLst/>
              <a:gdLst/>
              <a:ahLst/>
              <a:cxnLst/>
              <a:rect l="l" t="t" r="r" b="b"/>
              <a:pathLst>
                <a:path w="2252" h="4773" extrusionOk="0">
                  <a:moveTo>
                    <a:pt x="1957" y="1"/>
                  </a:moveTo>
                  <a:cubicBezTo>
                    <a:pt x="1851" y="1"/>
                    <a:pt x="1752" y="65"/>
                    <a:pt x="1713" y="170"/>
                  </a:cubicBezTo>
                  <a:lnTo>
                    <a:pt x="54" y="4418"/>
                  </a:lnTo>
                  <a:cubicBezTo>
                    <a:pt x="1" y="4551"/>
                    <a:pt x="67" y="4702"/>
                    <a:pt x="202" y="4754"/>
                  </a:cubicBezTo>
                  <a:cubicBezTo>
                    <a:pt x="232" y="4766"/>
                    <a:pt x="263" y="4772"/>
                    <a:pt x="296" y="4772"/>
                  </a:cubicBezTo>
                  <a:cubicBezTo>
                    <a:pt x="404" y="4772"/>
                    <a:pt x="500" y="4706"/>
                    <a:pt x="538" y="4607"/>
                  </a:cubicBezTo>
                  <a:lnTo>
                    <a:pt x="2197" y="359"/>
                  </a:lnTo>
                  <a:cubicBezTo>
                    <a:pt x="2252" y="224"/>
                    <a:pt x="2185" y="72"/>
                    <a:pt x="2051" y="18"/>
                  </a:cubicBezTo>
                  <a:cubicBezTo>
                    <a:pt x="2020" y="7"/>
                    <a:pt x="1988" y="1"/>
                    <a:pt x="1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3735;p64">
            <a:extLst>
              <a:ext uri="{FF2B5EF4-FFF2-40B4-BE49-F238E27FC236}">
                <a16:creationId xmlns:a16="http://schemas.microsoft.com/office/drawing/2014/main" id="{5436AF50-FC31-44A2-ABB4-466B1B3EC4D7}"/>
              </a:ext>
            </a:extLst>
          </p:cNvPr>
          <p:cNvGrpSpPr/>
          <p:nvPr/>
        </p:nvGrpSpPr>
        <p:grpSpPr>
          <a:xfrm>
            <a:off x="6619182" y="927300"/>
            <a:ext cx="2331871" cy="3007864"/>
            <a:chOff x="962450" y="238100"/>
            <a:chExt cx="5751300" cy="5238100"/>
          </a:xfrm>
        </p:grpSpPr>
        <p:sp>
          <p:nvSpPr>
            <p:cNvPr id="97" name="Google Shape;3736;p64">
              <a:extLst>
                <a:ext uri="{FF2B5EF4-FFF2-40B4-BE49-F238E27FC236}">
                  <a16:creationId xmlns:a16="http://schemas.microsoft.com/office/drawing/2014/main" id="{2FC73DC4-A8E2-4F89-9674-902A429229CD}"/>
                </a:ext>
              </a:extLst>
            </p:cNvPr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37;p64">
              <a:extLst>
                <a:ext uri="{FF2B5EF4-FFF2-40B4-BE49-F238E27FC236}">
                  <a16:creationId xmlns:a16="http://schemas.microsoft.com/office/drawing/2014/main" id="{B3376E31-5EC6-4187-925E-EDF15016A481}"/>
                </a:ext>
              </a:extLst>
            </p:cNvPr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38;p64">
              <a:extLst>
                <a:ext uri="{FF2B5EF4-FFF2-40B4-BE49-F238E27FC236}">
                  <a16:creationId xmlns:a16="http://schemas.microsoft.com/office/drawing/2014/main" id="{7BB04271-953A-48D6-838F-64595C6BB9BE}"/>
                </a:ext>
              </a:extLst>
            </p:cNvPr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39;p64">
              <a:extLst>
                <a:ext uri="{FF2B5EF4-FFF2-40B4-BE49-F238E27FC236}">
                  <a16:creationId xmlns:a16="http://schemas.microsoft.com/office/drawing/2014/main" id="{25384454-0225-4516-AD23-77D39B8397A9}"/>
                </a:ext>
              </a:extLst>
            </p:cNvPr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40;p64">
              <a:extLst>
                <a:ext uri="{FF2B5EF4-FFF2-40B4-BE49-F238E27FC236}">
                  <a16:creationId xmlns:a16="http://schemas.microsoft.com/office/drawing/2014/main" id="{E772875F-F4AA-4C72-AB31-6EBE88173BE9}"/>
                </a:ext>
              </a:extLst>
            </p:cNvPr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41;p64">
              <a:extLst>
                <a:ext uri="{FF2B5EF4-FFF2-40B4-BE49-F238E27FC236}">
                  <a16:creationId xmlns:a16="http://schemas.microsoft.com/office/drawing/2014/main" id="{D9279C39-832B-4447-BB06-64CD8BEDE93F}"/>
                </a:ext>
              </a:extLst>
            </p:cNvPr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42;p64">
              <a:extLst>
                <a:ext uri="{FF2B5EF4-FFF2-40B4-BE49-F238E27FC236}">
                  <a16:creationId xmlns:a16="http://schemas.microsoft.com/office/drawing/2014/main" id="{4B12554D-1497-4691-9CD1-7635A301EBD3}"/>
                </a:ext>
              </a:extLst>
            </p:cNvPr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43;p64">
              <a:extLst>
                <a:ext uri="{FF2B5EF4-FFF2-40B4-BE49-F238E27FC236}">
                  <a16:creationId xmlns:a16="http://schemas.microsoft.com/office/drawing/2014/main" id="{DF2D9F35-FD25-46F2-9D2C-49388D3706C1}"/>
                </a:ext>
              </a:extLst>
            </p:cNvPr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44;p64">
              <a:extLst>
                <a:ext uri="{FF2B5EF4-FFF2-40B4-BE49-F238E27FC236}">
                  <a16:creationId xmlns:a16="http://schemas.microsoft.com/office/drawing/2014/main" id="{BCE797E9-7C91-47B5-A4A9-6285D9C57127}"/>
                </a:ext>
              </a:extLst>
            </p:cNvPr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45;p64">
              <a:extLst>
                <a:ext uri="{FF2B5EF4-FFF2-40B4-BE49-F238E27FC236}">
                  <a16:creationId xmlns:a16="http://schemas.microsoft.com/office/drawing/2014/main" id="{4A4BA943-4778-4275-9206-73615875FA40}"/>
                </a:ext>
              </a:extLst>
            </p:cNvPr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46;p64">
              <a:extLst>
                <a:ext uri="{FF2B5EF4-FFF2-40B4-BE49-F238E27FC236}">
                  <a16:creationId xmlns:a16="http://schemas.microsoft.com/office/drawing/2014/main" id="{3E0E9627-1966-436A-9013-8C081E9366AB}"/>
                </a:ext>
              </a:extLst>
            </p:cNvPr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47;p64">
              <a:extLst>
                <a:ext uri="{FF2B5EF4-FFF2-40B4-BE49-F238E27FC236}">
                  <a16:creationId xmlns:a16="http://schemas.microsoft.com/office/drawing/2014/main" id="{DD643E10-99C7-4A3F-AC7D-8181A5446B1F}"/>
                </a:ext>
              </a:extLst>
            </p:cNvPr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48;p64">
              <a:extLst>
                <a:ext uri="{FF2B5EF4-FFF2-40B4-BE49-F238E27FC236}">
                  <a16:creationId xmlns:a16="http://schemas.microsoft.com/office/drawing/2014/main" id="{C8A77406-5DFF-4040-8C8A-97E948FE061E}"/>
                </a:ext>
              </a:extLst>
            </p:cNvPr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49;p64">
              <a:extLst>
                <a:ext uri="{FF2B5EF4-FFF2-40B4-BE49-F238E27FC236}">
                  <a16:creationId xmlns:a16="http://schemas.microsoft.com/office/drawing/2014/main" id="{5DADA572-B38C-4E62-A24E-F2E00C8DB589}"/>
                </a:ext>
              </a:extLst>
            </p:cNvPr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50;p64">
              <a:extLst>
                <a:ext uri="{FF2B5EF4-FFF2-40B4-BE49-F238E27FC236}">
                  <a16:creationId xmlns:a16="http://schemas.microsoft.com/office/drawing/2014/main" id="{BD499550-EE56-4D22-B705-953D49A04979}"/>
                </a:ext>
              </a:extLst>
            </p:cNvPr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51;p64">
              <a:extLst>
                <a:ext uri="{FF2B5EF4-FFF2-40B4-BE49-F238E27FC236}">
                  <a16:creationId xmlns:a16="http://schemas.microsoft.com/office/drawing/2014/main" id="{2206642E-9ACC-4AEA-97C3-04683DC09578}"/>
                </a:ext>
              </a:extLst>
            </p:cNvPr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52;p64">
              <a:extLst>
                <a:ext uri="{FF2B5EF4-FFF2-40B4-BE49-F238E27FC236}">
                  <a16:creationId xmlns:a16="http://schemas.microsoft.com/office/drawing/2014/main" id="{0EF802D4-C8C6-4C56-8959-006A2B558878}"/>
                </a:ext>
              </a:extLst>
            </p:cNvPr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53;p64">
              <a:extLst>
                <a:ext uri="{FF2B5EF4-FFF2-40B4-BE49-F238E27FC236}">
                  <a16:creationId xmlns:a16="http://schemas.microsoft.com/office/drawing/2014/main" id="{A61968A5-9D51-4636-A7A4-76633479B342}"/>
                </a:ext>
              </a:extLst>
            </p:cNvPr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54;p64">
              <a:extLst>
                <a:ext uri="{FF2B5EF4-FFF2-40B4-BE49-F238E27FC236}">
                  <a16:creationId xmlns:a16="http://schemas.microsoft.com/office/drawing/2014/main" id="{5E3E0428-0B4B-4CC7-97FF-5651B4B4D25C}"/>
                </a:ext>
              </a:extLst>
            </p:cNvPr>
            <p:cNvSpPr/>
            <p:nvPr/>
          </p:nvSpPr>
          <p:spPr>
            <a:xfrm>
              <a:off x="3261250" y="2748874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3755;p64">
              <a:extLst>
                <a:ext uri="{FF2B5EF4-FFF2-40B4-BE49-F238E27FC236}">
                  <a16:creationId xmlns:a16="http://schemas.microsoft.com/office/drawing/2014/main" id="{F3869546-601A-4BE5-B477-92A5EBC6FB4F}"/>
                </a:ext>
              </a:extLst>
            </p:cNvPr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56;p64">
              <a:extLst>
                <a:ext uri="{FF2B5EF4-FFF2-40B4-BE49-F238E27FC236}">
                  <a16:creationId xmlns:a16="http://schemas.microsoft.com/office/drawing/2014/main" id="{6DCCFEA7-598E-4CB8-B536-39EFD9368957}"/>
                </a:ext>
              </a:extLst>
            </p:cNvPr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57;p64">
              <a:extLst>
                <a:ext uri="{FF2B5EF4-FFF2-40B4-BE49-F238E27FC236}">
                  <a16:creationId xmlns:a16="http://schemas.microsoft.com/office/drawing/2014/main" id="{3A840891-2313-41E8-AAB5-FD80810B23D0}"/>
                </a:ext>
              </a:extLst>
            </p:cNvPr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58;p64">
              <a:extLst>
                <a:ext uri="{FF2B5EF4-FFF2-40B4-BE49-F238E27FC236}">
                  <a16:creationId xmlns:a16="http://schemas.microsoft.com/office/drawing/2014/main" id="{7F3666C9-EFA3-4FC9-A8FD-94BA9E171E0C}"/>
                </a:ext>
              </a:extLst>
            </p:cNvPr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59;p64">
              <a:extLst>
                <a:ext uri="{FF2B5EF4-FFF2-40B4-BE49-F238E27FC236}">
                  <a16:creationId xmlns:a16="http://schemas.microsoft.com/office/drawing/2014/main" id="{B6FB2A47-D1D1-46DC-9C72-3E3BCF581CE7}"/>
                </a:ext>
              </a:extLst>
            </p:cNvPr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60;p64">
              <a:extLst>
                <a:ext uri="{FF2B5EF4-FFF2-40B4-BE49-F238E27FC236}">
                  <a16:creationId xmlns:a16="http://schemas.microsoft.com/office/drawing/2014/main" id="{41C02F8D-D509-4125-9473-415D48F5843F}"/>
                </a:ext>
              </a:extLst>
            </p:cNvPr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61;p64">
              <a:extLst>
                <a:ext uri="{FF2B5EF4-FFF2-40B4-BE49-F238E27FC236}">
                  <a16:creationId xmlns:a16="http://schemas.microsoft.com/office/drawing/2014/main" id="{83B53A84-F177-427A-B28D-5168A548F8AE}"/>
                </a:ext>
              </a:extLst>
            </p:cNvPr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62;p64">
              <a:extLst>
                <a:ext uri="{FF2B5EF4-FFF2-40B4-BE49-F238E27FC236}">
                  <a16:creationId xmlns:a16="http://schemas.microsoft.com/office/drawing/2014/main" id="{74898BC3-2647-433D-AA8F-C5DB6C0C60D8}"/>
                </a:ext>
              </a:extLst>
            </p:cNvPr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63;p64">
              <a:extLst>
                <a:ext uri="{FF2B5EF4-FFF2-40B4-BE49-F238E27FC236}">
                  <a16:creationId xmlns:a16="http://schemas.microsoft.com/office/drawing/2014/main" id="{EBAD30F0-D712-40C0-A7B3-5523597ED85F}"/>
                </a:ext>
              </a:extLst>
            </p:cNvPr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64;p64">
              <a:extLst>
                <a:ext uri="{FF2B5EF4-FFF2-40B4-BE49-F238E27FC236}">
                  <a16:creationId xmlns:a16="http://schemas.microsoft.com/office/drawing/2014/main" id="{A2AFD227-3E91-4B35-8F28-060549AC94CC}"/>
                </a:ext>
              </a:extLst>
            </p:cNvPr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65;p64">
              <a:extLst>
                <a:ext uri="{FF2B5EF4-FFF2-40B4-BE49-F238E27FC236}">
                  <a16:creationId xmlns:a16="http://schemas.microsoft.com/office/drawing/2014/main" id="{610E4FF4-89A9-49D8-B536-43D81679E537}"/>
                </a:ext>
              </a:extLst>
            </p:cNvPr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66;p64">
              <a:extLst>
                <a:ext uri="{FF2B5EF4-FFF2-40B4-BE49-F238E27FC236}">
                  <a16:creationId xmlns:a16="http://schemas.microsoft.com/office/drawing/2014/main" id="{75B02D6C-CD80-456C-8FA4-C0F7240F7A0C}"/>
                </a:ext>
              </a:extLst>
            </p:cNvPr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67;p64">
              <a:extLst>
                <a:ext uri="{FF2B5EF4-FFF2-40B4-BE49-F238E27FC236}">
                  <a16:creationId xmlns:a16="http://schemas.microsoft.com/office/drawing/2014/main" id="{36806FA1-AC69-4000-9140-4AF360E72C5A}"/>
                </a:ext>
              </a:extLst>
            </p:cNvPr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68;p64">
              <a:extLst>
                <a:ext uri="{FF2B5EF4-FFF2-40B4-BE49-F238E27FC236}">
                  <a16:creationId xmlns:a16="http://schemas.microsoft.com/office/drawing/2014/main" id="{EA493855-F091-4DBC-A5A1-A506F9819555}"/>
                </a:ext>
              </a:extLst>
            </p:cNvPr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69;p64">
              <a:extLst>
                <a:ext uri="{FF2B5EF4-FFF2-40B4-BE49-F238E27FC236}">
                  <a16:creationId xmlns:a16="http://schemas.microsoft.com/office/drawing/2014/main" id="{0779A4ED-FDB2-4FE3-B237-DCDDBB86EBBE}"/>
                </a:ext>
              </a:extLst>
            </p:cNvPr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70;p64">
              <a:extLst>
                <a:ext uri="{FF2B5EF4-FFF2-40B4-BE49-F238E27FC236}">
                  <a16:creationId xmlns:a16="http://schemas.microsoft.com/office/drawing/2014/main" id="{16C415F1-4BF8-441A-905A-AF54D3477486}"/>
                </a:ext>
              </a:extLst>
            </p:cNvPr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71;p64">
              <a:extLst>
                <a:ext uri="{FF2B5EF4-FFF2-40B4-BE49-F238E27FC236}">
                  <a16:creationId xmlns:a16="http://schemas.microsoft.com/office/drawing/2014/main" id="{510C4813-7729-4C8A-8E5E-C18009ED26CD}"/>
                </a:ext>
              </a:extLst>
            </p:cNvPr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72;p64">
              <a:extLst>
                <a:ext uri="{FF2B5EF4-FFF2-40B4-BE49-F238E27FC236}">
                  <a16:creationId xmlns:a16="http://schemas.microsoft.com/office/drawing/2014/main" id="{7354260B-8204-4EE8-8113-6422FD31736D}"/>
                </a:ext>
              </a:extLst>
            </p:cNvPr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73;p64">
              <a:extLst>
                <a:ext uri="{FF2B5EF4-FFF2-40B4-BE49-F238E27FC236}">
                  <a16:creationId xmlns:a16="http://schemas.microsoft.com/office/drawing/2014/main" id="{7B54744F-115D-41C5-9FC5-BF59A7091380}"/>
                </a:ext>
              </a:extLst>
            </p:cNvPr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74;p64">
              <a:extLst>
                <a:ext uri="{FF2B5EF4-FFF2-40B4-BE49-F238E27FC236}">
                  <a16:creationId xmlns:a16="http://schemas.microsoft.com/office/drawing/2014/main" id="{2CDC18A6-1E24-4D99-A0E7-2CE5B0CB6560}"/>
                </a:ext>
              </a:extLst>
            </p:cNvPr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75;p64">
              <a:extLst>
                <a:ext uri="{FF2B5EF4-FFF2-40B4-BE49-F238E27FC236}">
                  <a16:creationId xmlns:a16="http://schemas.microsoft.com/office/drawing/2014/main" id="{93DE0A64-9D25-4010-9C65-3492EDB10638}"/>
                </a:ext>
              </a:extLst>
            </p:cNvPr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76;p64">
              <a:extLst>
                <a:ext uri="{FF2B5EF4-FFF2-40B4-BE49-F238E27FC236}">
                  <a16:creationId xmlns:a16="http://schemas.microsoft.com/office/drawing/2014/main" id="{87C611B8-54EC-4B72-9049-61F3FA9A23F9}"/>
                </a:ext>
              </a:extLst>
            </p:cNvPr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77;p64">
              <a:extLst>
                <a:ext uri="{FF2B5EF4-FFF2-40B4-BE49-F238E27FC236}">
                  <a16:creationId xmlns:a16="http://schemas.microsoft.com/office/drawing/2014/main" id="{74890DA1-220D-450C-A368-1A178744770F}"/>
                </a:ext>
              </a:extLst>
            </p:cNvPr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78;p64">
              <a:extLst>
                <a:ext uri="{FF2B5EF4-FFF2-40B4-BE49-F238E27FC236}">
                  <a16:creationId xmlns:a16="http://schemas.microsoft.com/office/drawing/2014/main" id="{528DD49E-E13A-46A7-90AB-FD807180DB7A}"/>
                </a:ext>
              </a:extLst>
            </p:cNvPr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79;p64">
              <a:extLst>
                <a:ext uri="{FF2B5EF4-FFF2-40B4-BE49-F238E27FC236}">
                  <a16:creationId xmlns:a16="http://schemas.microsoft.com/office/drawing/2014/main" id="{41DEFC05-35C8-46DB-B724-063E4357E98C}"/>
                </a:ext>
              </a:extLst>
            </p:cNvPr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80;p64">
              <a:extLst>
                <a:ext uri="{FF2B5EF4-FFF2-40B4-BE49-F238E27FC236}">
                  <a16:creationId xmlns:a16="http://schemas.microsoft.com/office/drawing/2014/main" id="{3521CB7E-4C9B-403E-85C1-B937129F8DFF}"/>
                </a:ext>
              </a:extLst>
            </p:cNvPr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81;p64">
              <a:extLst>
                <a:ext uri="{FF2B5EF4-FFF2-40B4-BE49-F238E27FC236}">
                  <a16:creationId xmlns:a16="http://schemas.microsoft.com/office/drawing/2014/main" id="{10ADA54F-4E28-4FBC-AE2F-2B6F5153BC95}"/>
                </a:ext>
              </a:extLst>
            </p:cNvPr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82;p64">
              <a:extLst>
                <a:ext uri="{FF2B5EF4-FFF2-40B4-BE49-F238E27FC236}">
                  <a16:creationId xmlns:a16="http://schemas.microsoft.com/office/drawing/2014/main" id="{9C6F45DA-88CF-46F4-B571-03977D1CD55B}"/>
                </a:ext>
              </a:extLst>
            </p:cNvPr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83;p64">
              <a:extLst>
                <a:ext uri="{FF2B5EF4-FFF2-40B4-BE49-F238E27FC236}">
                  <a16:creationId xmlns:a16="http://schemas.microsoft.com/office/drawing/2014/main" id="{36369A63-8606-49ED-8A0D-618C93352A90}"/>
                </a:ext>
              </a:extLst>
            </p:cNvPr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84;p64">
              <a:extLst>
                <a:ext uri="{FF2B5EF4-FFF2-40B4-BE49-F238E27FC236}">
                  <a16:creationId xmlns:a16="http://schemas.microsoft.com/office/drawing/2014/main" id="{B048E545-9E31-4BBD-BC6E-4906B8FB6DE9}"/>
                </a:ext>
              </a:extLst>
            </p:cNvPr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85;p64">
              <a:extLst>
                <a:ext uri="{FF2B5EF4-FFF2-40B4-BE49-F238E27FC236}">
                  <a16:creationId xmlns:a16="http://schemas.microsoft.com/office/drawing/2014/main" id="{005B1B06-716C-4079-B0D2-5AC66C99C0E4}"/>
                </a:ext>
              </a:extLst>
            </p:cNvPr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86;p64">
              <a:extLst>
                <a:ext uri="{FF2B5EF4-FFF2-40B4-BE49-F238E27FC236}">
                  <a16:creationId xmlns:a16="http://schemas.microsoft.com/office/drawing/2014/main" id="{0D56A38C-4F22-4221-BDCB-61DCEC4AD647}"/>
                </a:ext>
              </a:extLst>
            </p:cNvPr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787;p64">
              <a:extLst>
                <a:ext uri="{FF2B5EF4-FFF2-40B4-BE49-F238E27FC236}">
                  <a16:creationId xmlns:a16="http://schemas.microsoft.com/office/drawing/2014/main" id="{CF9EEC0A-E824-486C-8957-9D85AA8F458D}"/>
                </a:ext>
              </a:extLst>
            </p:cNvPr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788;p64">
              <a:extLst>
                <a:ext uri="{FF2B5EF4-FFF2-40B4-BE49-F238E27FC236}">
                  <a16:creationId xmlns:a16="http://schemas.microsoft.com/office/drawing/2014/main" id="{AB4AB8A3-1976-43F8-BAE4-5B68D392280B}"/>
                </a:ext>
              </a:extLst>
            </p:cNvPr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789;p64">
              <a:extLst>
                <a:ext uri="{FF2B5EF4-FFF2-40B4-BE49-F238E27FC236}">
                  <a16:creationId xmlns:a16="http://schemas.microsoft.com/office/drawing/2014/main" id="{2FE07DA3-BA76-43B7-B2F5-5BC9BDFB2D47}"/>
                </a:ext>
              </a:extLst>
            </p:cNvPr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790;p64">
              <a:extLst>
                <a:ext uri="{FF2B5EF4-FFF2-40B4-BE49-F238E27FC236}">
                  <a16:creationId xmlns:a16="http://schemas.microsoft.com/office/drawing/2014/main" id="{6D238125-7A5E-4E5D-96D8-77E3172743F8}"/>
                </a:ext>
              </a:extLst>
            </p:cNvPr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791;p64">
              <a:extLst>
                <a:ext uri="{FF2B5EF4-FFF2-40B4-BE49-F238E27FC236}">
                  <a16:creationId xmlns:a16="http://schemas.microsoft.com/office/drawing/2014/main" id="{85233973-6409-44E2-9F2F-6F86AC2D2A94}"/>
                </a:ext>
              </a:extLst>
            </p:cNvPr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792;p64">
              <a:extLst>
                <a:ext uri="{FF2B5EF4-FFF2-40B4-BE49-F238E27FC236}">
                  <a16:creationId xmlns:a16="http://schemas.microsoft.com/office/drawing/2014/main" id="{531ABDED-4801-4670-A097-2CCDFE141060}"/>
                </a:ext>
              </a:extLst>
            </p:cNvPr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793;p64">
              <a:extLst>
                <a:ext uri="{FF2B5EF4-FFF2-40B4-BE49-F238E27FC236}">
                  <a16:creationId xmlns:a16="http://schemas.microsoft.com/office/drawing/2014/main" id="{C02B66D0-17FF-4885-960F-A46D414FA4DE}"/>
                </a:ext>
              </a:extLst>
            </p:cNvPr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794;p64">
              <a:extLst>
                <a:ext uri="{FF2B5EF4-FFF2-40B4-BE49-F238E27FC236}">
                  <a16:creationId xmlns:a16="http://schemas.microsoft.com/office/drawing/2014/main" id="{6C8C6819-21A8-406D-8E90-A43C74BA6907}"/>
                </a:ext>
              </a:extLst>
            </p:cNvPr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795;p64">
              <a:extLst>
                <a:ext uri="{FF2B5EF4-FFF2-40B4-BE49-F238E27FC236}">
                  <a16:creationId xmlns:a16="http://schemas.microsoft.com/office/drawing/2014/main" id="{724D5B7B-734D-40D3-80C8-8CEACE4FC738}"/>
                </a:ext>
              </a:extLst>
            </p:cNvPr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796;p64">
              <a:extLst>
                <a:ext uri="{FF2B5EF4-FFF2-40B4-BE49-F238E27FC236}">
                  <a16:creationId xmlns:a16="http://schemas.microsoft.com/office/drawing/2014/main" id="{E0B55EF2-C73C-4734-9CCC-8FC410FF4C24}"/>
                </a:ext>
              </a:extLst>
            </p:cNvPr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797;p64">
              <a:extLst>
                <a:ext uri="{FF2B5EF4-FFF2-40B4-BE49-F238E27FC236}">
                  <a16:creationId xmlns:a16="http://schemas.microsoft.com/office/drawing/2014/main" id="{B3EA1D92-CA12-42BD-8A50-C74EE31A87E0}"/>
                </a:ext>
              </a:extLst>
            </p:cNvPr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798;p64">
              <a:extLst>
                <a:ext uri="{FF2B5EF4-FFF2-40B4-BE49-F238E27FC236}">
                  <a16:creationId xmlns:a16="http://schemas.microsoft.com/office/drawing/2014/main" id="{98B32544-8C99-495E-969A-986CFC1A1C2A}"/>
                </a:ext>
              </a:extLst>
            </p:cNvPr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799;p64">
              <a:extLst>
                <a:ext uri="{FF2B5EF4-FFF2-40B4-BE49-F238E27FC236}">
                  <a16:creationId xmlns:a16="http://schemas.microsoft.com/office/drawing/2014/main" id="{B44D39E1-8A1A-4D0C-8B91-55809471C88D}"/>
                </a:ext>
              </a:extLst>
            </p:cNvPr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5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2072" name="Google Shape;2072;p52"/>
          <p:cNvGrpSpPr/>
          <p:nvPr/>
        </p:nvGrpSpPr>
        <p:grpSpPr>
          <a:xfrm>
            <a:off x="4212685" y="1123941"/>
            <a:ext cx="3969045" cy="3713929"/>
            <a:chOff x="1088525" y="238125"/>
            <a:chExt cx="5597300" cy="5237525"/>
          </a:xfrm>
        </p:grpSpPr>
        <p:sp>
          <p:nvSpPr>
            <p:cNvPr id="2073" name="Google Shape;2073;p52"/>
            <p:cNvSpPr/>
            <p:nvPr/>
          </p:nvSpPr>
          <p:spPr>
            <a:xfrm>
              <a:off x="1088525" y="270525"/>
              <a:ext cx="5597300" cy="5205125"/>
            </a:xfrm>
            <a:custGeom>
              <a:avLst/>
              <a:gdLst/>
              <a:ahLst/>
              <a:cxnLst/>
              <a:rect l="l" t="t" r="r" b="b"/>
              <a:pathLst>
                <a:path w="223892" h="208205" extrusionOk="0">
                  <a:moveTo>
                    <a:pt x="118680" y="0"/>
                  </a:moveTo>
                  <a:cubicBezTo>
                    <a:pt x="115987" y="0"/>
                    <a:pt x="113245" y="117"/>
                    <a:pt x="110461" y="368"/>
                  </a:cubicBezTo>
                  <a:cubicBezTo>
                    <a:pt x="67318" y="4246"/>
                    <a:pt x="55200" y="25089"/>
                    <a:pt x="41627" y="47872"/>
                  </a:cubicBezTo>
                  <a:cubicBezTo>
                    <a:pt x="30944" y="65804"/>
                    <a:pt x="25477" y="86906"/>
                    <a:pt x="18740" y="106507"/>
                  </a:cubicBezTo>
                  <a:cubicBezTo>
                    <a:pt x="12574" y="124454"/>
                    <a:pt x="1" y="142157"/>
                    <a:pt x="1861" y="161949"/>
                  </a:cubicBezTo>
                  <a:cubicBezTo>
                    <a:pt x="4214" y="186980"/>
                    <a:pt x="28839" y="203287"/>
                    <a:pt x="51777" y="207322"/>
                  </a:cubicBezTo>
                  <a:cubicBezTo>
                    <a:pt x="55202" y="207924"/>
                    <a:pt x="58484" y="208205"/>
                    <a:pt x="61645" y="208205"/>
                  </a:cubicBezTo>
                  <a:cubicBezTo>
                    <a:pt x="88027" y="208205"/>
                    <a:pt x="105935" y="188663"/>
                    <a:pt x="127504" y="173717"/>
                  </a:cubicBezTo>
                  <a:lnTo>
                    <a:pt x="127640" y="173622"/>
                  </a:lnTo>
                  <a:cubicBezTo>
                    <a:pt x="131136" y="171212"/>
                    <a:pt x="134752" y="168970"/>
                    <a:pt x="138576" y="167119"/>
                  </a:cubicBezTo>
                  <a:cubicBezTo>
                    <a:pt x="168631" y="152577"/>
                    <a:pt x="199655" y="165180"/>
                    <a:pt x="211773" y="130764"/>
                  </a:cubicBezTo>
                  <a:cubicBezTo>
                    <a:pt x="223892" y="96347"/>
                    <a:pt x="208380" y="48357"/>
                    <a:pt x="186567" y="24605"/>
                  </a:cubicBezTo>
                  <a:cubicBezTo>
                    <a:pt x="186567" y="24605"/>
                    <a:pt x="157721" y="0"/>
                    <a:pt x="1186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4160650" y="3225725"/>
              <a:ext cx="1723500" cy="1730375"/>
            </a:xfrm>
            <a:custGeom>
              <a:avLst/>
              <a:gdLst/>
              <a:ahLst/>
              <a:cxnLst/>
              <a:rect l="l" t="t" r="r" b="b"/>
              <a:pathLst>
                <a:path w="68940" h="69215" extrusionOk="0">
                  <a:moveTo>
                    <a:pt x="33270" y="1"/>
                  </a:moveTo>
                  <a:cubicBezTo>
                    <a:pt x="31338" y="1"/>
                    <a:pt x="29645" y="504"/>
                    <a:pt x="28372" y="1268"/>
                  </a:cubicBezTo>
                  <a:cubicBezTo>
                    <a:pt x="25132" y="3213"/>
                    <a:pt x="20207" y="3731"/>
                    <a:pt x="20207" y="3731"/>
                  </a:cubicBezTo>
                  <a:cubicBezTo>
                    <a:pt x="20207" y="3731"/>
                    <a:pt x="17096" y="4250"/>
                    <a:pt x="12819" y="4250"/>
                  </a:cubicBezTo>
                  <a:cubicBezTo>
                    <a:pt x="8540" y="4250"/>
                    <a:pt x="765" y="4639"/>
                    <a:pt x="376" y="12675"/>
                  </a:cubicBezTo>
                  <a:cubicBezTo>
                    <a:pt x="0" y="20452"/>
                    <a:pt x="6421" y="22402"/>
                    <a:pt x="10360" y="22402"/>
                  </a:cubicBezTo>
                  <a:cubicBezTo>
                    <a:pt x="10491" y="22402"/>
                    <a:pt x="10619" y="22399"/>
                    <a:pt x="10744" y="22395"/>
                  </a:cubicBezTo>
                  <a:cubicBezTo>
                    <a:pt x="14633" y="22266"/>
                    <a:pt x="16836" y="21100"/>
                    <a:pt x="16837" y="21100"/>
                  </a:cubicBezTo>
                  <a:lnTo>
                    <a:pt x="16837" y="21100"/>
                  </a:lnTo>
                  <a:cubicBezTo>
                    <a:pt x="16837" y="21100"/>
                    <a:pt x="19170" y="32765"/>
                    <a:pt x="14763" y="38856"/>
                  </a:cubicBezTo>
                  <a:cubicBezTo>
                    <a:pt x="10356" y="44948"/>
                    <a:pt x="5042" y="47669"/>
                    <a:pt x="3487" y="54927"/>
                  </a:cubicBezTo>
                  <a:cubicBezTo>
                    <a:pt x="1931" y="62186"/>
                    <a:pt x="2839" y="64388"/>
                    <a:pt x="2839" y="64388"/>
                  </a:cubicBezTo>
                  <a:cubicBezTo>
                    <a:pt x="2839" y="64388"/>
                    <a:pt x="15295" y="69215"/>
                    <a:pt x="27536" y="69215"/>
                  </a:cubicBezTo>
                  <a:cubicBezTo>
                    <a:pt x="31090" y="69215"/>
                    <a:pt x="34625" y="68808"/>
                    <a:pt x="37833" y="67758"/>
                  </a:cubicBezTo>
                  <a:cubicBezTo>
                    <a:pt x="52091" y="63091"/>
                    <a:pt x="53646" y="64518"/>
                    <a:pt x="61293" y="53242"/>
                  </a:cubicBezTo>
                  <a:cubicBezTo>
                    <a:pt x="68940" y="41965"/>
                    <a:pt x="60386" y="38856"/>
                    <a:pt x="55461" y="34318"/>
                  </a:cubicBezTo>
                  <a:cubicBezTo>
                    <a:pt x="50535" y="29782"/>
                    <a:pt x="44444" y="25375"/>
                    <a:pt x="45998" y="19025"/>
                  </a:cubicBezTo>
                  <a:cubicBezTo>
                    <a:pt x="47554" y="12674"/>
                    <a:pt x="48980" y="9952"/>
                    <a:pt x="43277" y="4508"/>
                  </a:cubicBezTo>
                  <a:cubicBezTo>
                    <a:pt x="39815" y="1204"/>
                    <a:pt x="36257" y="1"/>
                    <a:pt x="332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2"/>
            <p:cNvSpPr/>
            <p:nvPr/>
          </p:nvSpPr>
          <p:spPr>
            <a:xfrm>
              <a:off x="4159325" y="3218675"/>
              <a:ext cx="1702075" cy="1744250"/>
            </a:xfrm>
            <a:custGeom>
              <a:avLst/>
              <a:gdLst/>
              <a:ahLst/>
              <a:cxnLst/>
              <a:rect l="l" t="t" r="r" b="b"/>
              <a:pathLst>
                <a:path w="68083" h="69770" extrusionOk="0">
                  <a:moveTo>
                    <a:pt x="33285" y="572"/>
                  </a:moveTo>
                  <a:cubicBezTo>
                    <a:pt x="36295" y="572"/>
                    <a:pt x="39816" y="1834"/>
                    <a:pt x="43131" y="4999"/>
                  </a:cubicBezTo>
                  <a:cubicBezTo>
                    <a:pt x="48184" y="9821"/>
                    <a:pt x="47520" y="12405"/>
                    <a:pt x="46198" y="17555"/>
                  </a:cubicBezTo>
                  <a:cubicBezTo>
                    <a:pt x="46061" y="18089"/>
                    <a:pt x="45917" y="18648"/>
                    <a:pt x="45773" y="19239"/>
                  </a:cubicBezTo>
                  <a:cubicBezTo>
                    <a:pt x="44360" y="25010"/>
                    <a:pt x="49030" y="29179"/>
                    <a:pt x="53548" y="33214"/>
                  </a:cubicBezTo>
                  <a:cubicBezTo>
                    <a:pt x="54144" y="33748"/>
                    <a:pt x="54740" y="34279"/>
                    <a:pt x="55318" y="34812"/>
                  </a:cubicBezTo>
                  <a:cubicBezTo>
                    <a:pt x="56164" y="35591"/>
                    <a:pt x="57129" y="36339"/>
                    <a:pt x="58062" y="37062"/>
                  </a:cubicBezTo>
                  <a:cubicBezTo>
                    <a:pt x="62608" y="40584"/>
                    <a:pt x="67306" y="44224"/>
                    <a:pt x="61108" y="53364"/>
                  </a:cubicBezTo>
                  <a:cubicBezTo>
                    <a:pt x="54849" y="62595"/>
                    <a:pt x="52802" y="63207"/>
                    <a:pt x="44187" y="65786"/>
                  </a:cubicBezTo>
                  <a:cubicBezTo>
                    <a:pt x="42355" y="66335"/>
                    <a:pt x="40280" y="66956"/>
                    <a:pt x="37797" y="67769"/>
                  </a:cubicBezTo>
                  <a:cubicBezTo>
                    <a:pt x="34644" y="68800"/>
                    <a:pt x="31156" y="69201"/>
                    <a:pt x="27641" y="69201"/>
                  </a:cubicBezTo>
                  <a:cubicBezTo>
                    <a:pt x="16198" y="69201"/>
                    <a:pt x="4475" y="64957"/>
                    <a:pt x="3123" y="64453"/>
                  </a:cubicBezTo>
                  <a:cubicBezTo>
                    <a:pt x="2980" y="63924"/>
                    <a:pt x="2497" y="61440"/>
                    <a:pt x="3820" y="55269"/>
                  </a:cubicBezTo>
                  <a:cubicBezTo>
                    <a:pt x="4832" y="50540"/>
                    <a:pt x="7427" y="47812"/>
                    <a:pt x="10431" y="44655"/>
                  </a:cubicBezTo>
                  <a:cubicBezTo>
                    <a:pt x="11964" y="43043"/>
                    <a:pt x="13550" y="41376"/>
                    <a:pt x="15048" y="39305"/>
                  </a:cubicBezTo>
                  <a:cubicBezTo>
                    <a:pt x="19476" y="33183"/>
                    <a:pt x="17267" y="21806"/>
                    <a:pt x="17171" y="21325"/>
                  </a:cubicBezTo>
                  <a:cubicBezTo>
                    <a:pt x="17142" y="21185"/>
                    <a:pt x="17020" y="21094"/>
                    <a:pt x="16889" y="21094"/>
                  </a:cubicBezTo>
                  <a:cubicBezTo>
                    <a:pt x="16845" y="21094"/>
                    <a:pt x="16799" y="21105"/>
                    <a:pt x="16755" y="21128"/>
                  </a:cubicBezTo>
                  <a:cubicBezTo>
                    <a:pt x="16735" y="21140"/>
                    <a:pt x="14567" y="22264"/>
                    <a:pt x="10788" y="22390"/>
                  </a:cubicBezTo>
                  <a:cubicBezTo>
                    <a:pt x="10658" y="22395"/>
                    <a:pt x="10524" y="22397"/>
                    <a:pt x="10389" y="22397"/>
                  </a:cubicBezTo>
                  <a:cubicBezTo>
                    <a:pt x="8027" y="22397"/>
                    <a:pt x="4946" y="21666"/>
                    <a:pt x="2927" y="19618"/>
                  </a:cubicBezTo>
                  <a:cubicBezTo>
                    <a:pt x="1325" y="17992"/>
                    <a:pt x="581" y="15754"/>
                    <a:pt x="715" y="12971"/>
                  </a:cubicBezTo>
                  <a:cubicBezTo>
                    <a:pt x="1064" y="5745"/>
                    <a:pt x="7395" y="4818"/>
                    <a:pt x="12871" y="4818"/>
                  </a:cubicBezTo>
                  <a:cubicBezTo>
                    <a:pt x="17012" y="4818"/>
                    <a:pt x="20109" y="4328"/>
                    <a:pt x="20297" y="4298"/>
                  </a:cubicBezTo>
                  <a:cubicBezTo>
                    <a:pt x="20597" y="4265"/>
                    <a:pt x="25350" y="3730"/>
                    <a:pt x="28571" y="1796"/>
                  </a:cubicBezTo>
                  <a:cubicBezTo>
                    <a:pt x="29855" y="1026"/>
                    <a:pt x="31478" y="572"/>
                    <a:pt x="33285" y="572"/>
                  </a:cubicBezTo>
                  <a:close/>
                  <a:moveTo>
                    <a:pt x="33287" y="1"/>
                  </a:moveTo>
                  <a:cubicBezTo>
                    <a:pt x="31370" y="1"/>
                    <a:pt x="29644" y="486"/>
                    <a:pt x="28278" y="1306"/>
                  </a:cubicBezTo>
                  <a:cubicBezTo>
                    <a:pt x="25130" y="3194"/>
                    <a:pt x="20278" y="3724"/>
                    <a:pt x="20230" y="3728"/>
                  </a:cubicBezTo>
                  <a:cubicBezTo>
                    <a:pt x="20224" y="3730"/>
                    <a:pt x="20218" y="3730"/>
                    <a:pt x="20212" y="3731"/>
                  </a:cubicBezTo>
                  <a:cubicBezTo>
                    <a:pt x="20182" y="3735"/>
                    <a:pt x="17077" y="4246"/>
                    <a:pt x="12872" y="4246"/>
                  </a:cubicBezTo>
                  <a:cubicBezTo>
                    <a:pt x="9505" y="4246"/>
                    <a:pt x="565" y="4246"/>
                    <a:pt x="144" y="12943"/>
                  </a:cubicBezTo>
                  <a:cubicBezTo>
                    <a:pt x="0" y="15893"/>
                    <a:pt x="801" y="18275"/>
                    <a:pt x="2520" y="20020"/>
                  </a:cubicBezTo>
                  <a:cubicBezTo>
                    <a:pt x="4677" y="22209"/>
                    <a:pt x="7952" y="22969"/>
                    <a:pt x="10443" y="22969"/>
                  </a:cubicBezTo>
                  <a:cubicBezTo>
                    <a:pt x="10566" y="22969"/>
                    <a:pt x="10688" y="22967"/>
                    <a:pt x="10808" y="22963"/>
                  </a:cubicBezTo>
                  <a:cubicBezTo>
                    <a:pt x="13876" y="22860"/>
                    <a:pt x="15899" y="22130"/>
                    <a:pt x="16674" y="21797"/>
                  </a:cubicBezTo>
                  <a:lnTo>
                    <a:pt x="16674" y="21797"/>
                  </a:lnTo>
                  <a:cubicBezTo>
                    <a:pt x="17015" y="23799"/>
                    <a:pt x="18439" y="33640"/>
                    <a:pt x="14584" y="38970"/>
                  </a:cubicBezTo>
                  <a:cubicBezTo>
                    <a:pt x="13108" y="41009"/>
                    <a:pt x="11537" y="42662"/>
                    <a:pt x="10015" y="44259"/>
                  </a:cubicBezTo>
                  <a:cubicBezTo>
                    <a:pt x="7080" y="47346"/>
                    <a:pt x="4306" y="50261"/>
                    <a:pt x="3259" y="55149"/>
                  </a:cubicBezTo>
                  <a:cubicBezTo>
                    <a:pt x="1703" y="62411"/>
                    <a:pt x="2588" y="64687"/>
                    <a:pt x="2627" y="64780"/>
                  </a:cubicBezTo>
                  <a:cubicBezTo>
                    <a:pt x="2656" y="64853"/>
                    <a:pt x="2715" y="64910"/>
                    <a:pt x="2788" y="64938"/>
                  </a:cubicBezTo>
                  <a:cubicBezTo>
                    <a:pt x="2949" y="65000"/>
                    <a:pt x="15438" y="69770"/>
                    <a:pt x="27655" y="69770"/>
                  </a:cubicBezTo>
                  <a:cubicBezTo>
                    <a:pt x="31221" y="69770"/>
                    <a:pt x="34768" y="69363"/>
                    <a:pt x="37974" y="68312"/>
                  </a:cubicBezTo>
                  <a:cubicBezTo>
                    <a:pt x="40451" y="67502"/>
                    <a:pt x="42523" y="66882"/>
                    <a:pt x="44352" y="66334"/>
                  </a:cubicBezTo>
                  <a:cubicBezTo>
                    <a:pt x="52908" y="63773"/>
                    <a:pt x="55208" y="63084"/>
                    <a:pt x="61583" y="53684"/>
                  </a:cubicBezTo>
                  <a:cubicBezTo>
                    <a:pt x="68082" y="44100"/>
                    <a:pt x="62946" y="40121"/>
                    <a:pt x="58414" y="36609"/>
                  </a:cubicBezTo>
                  <a:cubicBezTo>
                    <a:pt x="57490" y="35894"/>
                    <a:pt x="56534" y="35152"/>
                    <a:pt x="55707" y="34390"/>
                  </a:cubicBezTo>
                  <a:cubicBezTo>
                    <a:pt x="55126" y="33855"/>
                    <a:pt x="54528" y="33322"/>
                    <a:pt x="53930" y="32786"/>
                  </a:cubicBezTo>
                  <a:cubicBezTo>
                    <a:pt x="49538" y="28866"/>
                    <a:pt x="44999" y="24811"/>
                    <a:pt x="46329" y="19375"/>
                  </a:cubicBezTo>
                  <a:cubicBezTo>
                    <a:pt x="46474" y="18787"/>
                    <a:pt x="46617" y="18229"/>
                    <a:pt x="46754" y="17698"/>
                  </a:cubicBezTo>
                  <a:cubicBezTo>
                    <a:pt x="48088" y="12501"/>
                    <a:pt x="48822" y="9638"/>
                    <a:pt x="43528" y="4585"/>
                  </a:cubicBezTo>
                  <a:cubicBezTo>
                    <a:pt x="40096" y="1308"/>
                    <a:pt x="36434" y="1"/>
                    <a:pt x="33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2"/>
            <p:cNvSpPr/>
            <p:nvPr/>
          </p:nvSpPr>
          <p:spPr>
            <a:xfrm>
              <a:off x="4306150" y="3395675"/>
              <a:ext cx="669825" cy="253200"/>
            </a:xfrm>
            <a:custGeom>
              <a:avLst/>
              <a:gdLst/>
              <a:ahLst/>
              <a:cxnLst/>
              <a:rect l="l" t="t" r="r" b="b"/>
              <a:pathLst>
                <a:path w="26793" h="10128" extrusionOk="0">
                  <a:moveTo>
                    <a:pt x="26473" y="0"/>
                  </a:moveTo>
                  <a:cubicBezTo>
                    <a:pt x="26394" y="0"/>
                    <a:pt x="26316" y="33"/>
                    <a:pt x="26259" y="97"/>
                  </a:cubicBezTo>
                  <a:cubicBezTo>
                    <a:pt x="26231" y="127"/>
                    <a:pt x="23469" y="3223"/>
                    <a:pt x="18259" y="7062"/>
                  </a:cubicBezTo>
                  <a:cubicBezTo>
                    <a:pt x="16022" y="8709"/>
                    <a:pt x="13872" y="9535"/>
                    <a:pt x="11693" y="9535"/>
                  </a:cubicBezTo>
                  <a:cubicBezTo>
                    <a:pt x="9347" y="9535"/>
                    <a:pt x="6966" y="8577"/>
                    <a:pt x="4406" y="6658"/>
                  </a:cubicBezTo>
                  <a:cubicBezTo>
                    <a:pt x="3151" y="5718"/>
                    <a:pt x="1924" y="5245"/>
                    <a:pt x="756" y="5245"/>
                  </a:cubicBezTo>
                  <a:cubicBezTo>
                    <a:pt x="593" y="5245"/>
                    <a:pt x="431" y="5255"/>
                    <a:pt x="270" y="5273"/>
                  </a:cubicBezTo>
                  <a:cubicBezTo>
                    <a:pt x="113" y="5292"/>
                    <a:pt x="1" y="5434"/>
                    <a:pt x="19" y="5591"/>
                  </a:cubicBezTo>
                  <a:cubicBezTo>
                    <a:pt x="38" y="5737"/>
                    <a:pt x="162" y="5845"/>
                    <a:pt x="307" y="5845"/>
                  </a:cubicBezTo>
                  <a:cubicBezTo>
                    <a:pt x="317" y="5845"/>
                    <a:pt x="327" y="5845"/>
                    <a:pt x="337" y="5843"/>
                  </a:cubicBezTo>
                  <a:cubicBezTo>
                    <a:pt x="477" y="5827"/>
                    <a:pt x="619" y="5819"/>
                    <a:pt x="761" y="5819"/>
                  </a:cubicBezTo>
                  <a:cubicBezTo>
                    <a:pt x="1805" y="5819"/>
                    <a:pt x="2913" y="6255"/>
                    <a:pt x="4062" y="7117"/>
                  </a:cubicBezTo>
                  <a:cubicBezTo>
                    <a:pt x="6741" y="9126"/>
                    <a:pt x="9233" y="10127"/>
                    <a:pt x="11692" y="10127"/>
                  </a:cubicBezTo>
                  <a:cubicBezTo>
                    <a:pt x="13983" y="10127"/>
                    <a:pt x="16245" y="9257"/>
                    <a:pt x="18598" y="7523"/>
                  </a:cubicBezTo>
                  <a:cubicBezTo>
                    <a:pt x="23863" y="3644"/>
                    <a:pt x="26660" y="507"/>
                    <a:pt x="26687" y="475"/>
                  </a:cubicBezTo>
                  <a:cubicBezTo>
                    <a:pt x="26792" y="357"/>
                    <a:pt x="26780" y="177"/>
                    <a:pt x="26662" y="72"/>
                  </a:cubicBezTo>
                  <a:cubicBezTo>
                    <a:pt x="26608" y="24"/>
                    <a:pt x="26541" y="0"/>
                    <a:pt x="26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4229475" y="3544550"/>
              <a:ext cx="47075" cy="44450"/>
            </a:xfrm>
            <a:custGeom>
              <a:avLst/>
              <a:gdLst/>
              <a:ahLst/>
              <a:cxnLst/>
              <a:rect l="l" t="t" r="r" b="b"/>
              <a:pathLst>
                <a:path w="1883" h="1778" extrusionOk="0">
                  <a:moveTo>
                    <a:pt x="1560" y="1"/>
                  </a:moveTo>
                  <a:cubicBezTo>
                    <a:pt x="1508" y="1"/>
                    <a:pt x="1455" y="15"/>
                    <a:pt x="1407" y="45"/>
                  </a:cubicBezTo>
                  <a:cubicBezTo>
                    <a:pt x="554" y="616"/>
                    <a:pt x="105" y="1307"/>
                    <a:pt x="86" y="1336"/>
                  </a:cubicBezTo>
                  <a:cubicBezTo>
                    <a:pt x="1" y="1469"/>
                    <a:pt x="40" y="1646"/>
                    <a:pt x="173" y="1731"/>
                  </a:cubicBezTo>
                  <a:cubicBezTo>
                    <a:pt x="218" y="1761"/>
                    <a:pt x="273" y="1777"/>
                    <a:pt x="327" y="1778"/>
                  </a:cubicBezTo>
                  <a:cubicBezTo>
                    <a:pt x="424" y="1777"/>
                    <a:pt x="514" y="1728"/>
                    <a:pt x="566" y="1646"/>
                  </a:cubicBezTo>
                  <a:cubicBezTo>
                    <a:pt x="571" y="1640"/>
                    <a:pt x="976" y="1022"/>
                    <a:pt x="1726" y="520"/>
                  </a:cubicBezTo>
                  <a:cubicBezTo>
                    <a:pt x="1852" y="430"/>
                    <a:pt x="1883" y="256"/>
                    <a:pt x="1797" y="128"/>
                  </a:cubicBezTo>
                  <a:cubicBezTo>
                    <a:pt x="1743" y="46"/>
                    <a:pt x="1652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2"/>
            <p:cNvSpPr/>
            <p:nvPr/>
          </p:nvSpPr>
          <p:spPr>
            <a:xfrm>
              <a:off x="5359875" y="4651200"/>
              <a:ext cx="73300" cy="53725"/>
            </a:xfrm>
            <a:custGeom>
              <a:avLst/>
              <a:gdLst/>
              <a:ahLst/>
              <a:cxnLst/>
              <a:rect l="l" t="t" r="r" b="b"/>
              <a:pathLst>
                <a:path w="2932" h="2149" extrusionOk="0">
                  <a:moveTo>
                    <a:pt x="2614" y="1"/>
                  </a:moveTo>
                  <a:cubicBezTo>
                    <a:pt x="2539" y="1"/>
                    <a:pt x="2465" y="30"/>
                    <a:pt x="2409" y="88"/>
                  </a:cubicBezTo>
                  <a:cubicBezTo>
                    <a:pt x="1740" y="809"/>
                    <a:pt x="1000" y="1315"/>
                    <a:pt x="211" y="1592"/>
                  </a:cubicBezTo>
                  <a:cubicBezTo>
                    <a:pt x="79" y="1637"/>
                    <a:pt x="1" y="1772"/>
                    <a:pt x="24" y="1910"/>
                  </a:cubicBezTo>
                  <a:cubicBezTo>
                    <a:pt x="47" y="2048"/>
                    <a:pt x="166" y="2148"/>
                    <a:pt x="306" y="2148"/>
                  </a:cubicBezTo>
                  <a:cubicBezTo>
                    <a:pt x="339" y="2148"/>
                    <a:pt x="370" y="2142"/>
                    <a:pt x="401" y="2131"/>
                  </a:cubicBezTo>
                  <a:cubicBezTo>
                    <a:pt x="1279" y="1824"/>
                    <a:pt x="2096" y="1267"/>
                    <a:pt x="2828" y="477"/>
                  </a:cubicBezTo>
                  <a:cubicBezTo>
                    <a:pt x="2931" y="361"/>
                    <a:pt x="2922" y="183"/>
                    <a:pt x="2809" y="77"/>
                  </a:cubicBezTo>
                  <a:cubicBezTo>
                    <a:pt x="2754" y="26"/>
                    <a:pt x="2684" y="1"/>
                    <a:pt x="2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2"/>
            <p:cNvSpPr/>
            <p:nvPr/>
          </p:nvSpPr>
          <p:spPr>
            <a:xfrm>
              <a:off x="4906300" y="3560700"/>
              <a:ext cx="617675" cy="1002575"/>
            </a:xfrm>
            <a:custGeom>
              <a:avLst/>
              <a:gdLst/>
              <a:ahLst/>
              <a:cxnLst/>
              <a:rect l="l" t="t" r="r" b="b"/>
              <a:pathLst>
                <a:path w="24707" h="40103" extrusionOk="0">
                  <a:moveTo>
                    <a:pt x="3663" y="1"/>
                  </a:moveTo>
                  <a:cubicBezTo>
                    <a:pt x="3576" y="1"/>
                    <a:pt x="3490" y="40"/>
                    <a:pt x="3434" y="115"/>
                  </a:cubicBezTo>
                  <a:cubicBezTo>
                    <a:pt x="3293" y="303"/>
                    <a:pt x="0" y="4776"/>
                    <a:pt x="2298" y="8798"/>
                  </a:cubicBezTo>
                  <a:cubicBezTo>
                    <a:pt x="3277" y="10509"/>
                    <a:pt x="5229" y="11576"/>
                    <a:pt x="7702" y="12926"/>
                  </a:cubicBezTo>
                  <a:cubicBezTo>
                    <a:pt x="11101" y="14783"/>
                    <a:pt x="15331" y="17093"/>
                    <a:pt x="19340" y="22223"/>
                  </a:cubicBezTo>
                  <a:cubicBezTo>
                    <a:pt x="24056" y="28260"/>
                    <a:pt x="24119" y="35427"/>
                    <a:pt x="22741" y="39729"/>
                  </a:cubicBezTo>
                  <a:cubicBezTo>
                    <a:pt x="22693" y="39881"/>
                    <a:pt x="22776" y="40042"/>
                    <a:pt x="22926" y="40090"/>
                  </a:cubicBezTo>
                  <a:cubicBezTo>
                    <a:pt x="22954" y="40098"/>
                    <a:pt x="22984" y="40103"/>
                    <a:pt x="23013" y="40103"/>
                  </a:cubicBezTo>
                  <a:cubicBezTo>
                    <a:pt x="23014" y="40103"/>
                    <a:pt x="23015" y="40103"/>
                    <a:pt x="23016" y="40103"/>
                  </a:cubicBezTo>
                  <a:cubicBezTo>
                    <a:pt x="23140" y="40103"/>
                    <a:pt x="23249" y="40022"/>
                    <a:pt x="23287" y="39904"/>
                  </a:cubicBezTo>
                  <a:cubicBezTo>
                    <a:pt x="24707" y="35467"/>
                    <a:pt x="24644" y="28083"/>
                    <a:pt x="19790" y="21870"/>
                  </a:cubicBezTo>
                  <a:cubicBezTo>
                    <a:pt x="15710" y="16647"/>
                    <a:pt x="11422" y="14305"/>
                    <a:pt x="7976" y="12424"/>
                  </a:cubicBezTo>
                  <a:cubicBezTo>
                    <a:pt x="5583" y="11117"/>
                    <a:pt x="3693" y="10085"/>
                    <a:pt x="2796" y="8514"/>
                  </a:cubicBezTo>
                  <a:cubicBezTo>
                    <a:pt x="685" y="4821"/>
                    <a:pt x="3860" y="502"/>
                    <a:pt x="3892" y="458"/>
                  </a:cubicBezTo>
                  <a:cubicBezTo>
                    <a:pt x="3987" y="332"/>
                    <a:pt x="3961" y="153"/>
                    <a:pt x="3835" y="58"/>
                  </a:cubicBezTo>
                  <a:cubicBezTo>
                    <a:pt x="3783" y="19"/>
                    <a:pt x="3723" y="1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2"/>
            <p:cNvSpPr/>
            <p:nvPr/>
          </p:nvSpPr>
          <p:spPr>
            <a:xfrm>
              <a:off x="5408175" y="4048900"/>
              <a:ext cx="329375" cy="530475"/>
            </a:xfrm>
            <a:custGeom>
              <a:avLst/>
              <a:gdLst/>
              <a:ahLst/>
              <a:cxnLst/>
              <a:rect l="l" t="t" r="r" b="b"/>
              <a:pathLst>
                <a:path w="13175" h="21219" extrusionOk="0">
                  <a:moveTo>
                    <a:pt x="327" y="1"/>
                  </a:moveTo>
                  <a:cubicBezTo>
                    <a:pt x="235" y="1"/>
                    <a:pt x="146" y="44"/>
                    <a:pt x="90" y="124"/>
                  </a:cubicBezTo>
                  <a:cubicBezTo>
                    <a:pt x="1" y="255"/>
                    <a:pt x="33" y="433"/>
                    <a:pt x="164" y="524"/>
                  </a:cubicBezTo>
                  <a:cubicBezTo>
                    <a:pt x="288" y="608"/>
                    <a:pt x="12481" y="9188"/>
                    <a:pt x="8148" y="20832"/>
                  </a:cubicBezTo>
                  <a:cubicBezTo>
                    <a:pt x="8093" y="20980"/>
                    <a:pt x="8169" y="21144"/>
                    <a:pt x="8317" y="21200"/>
                  </a:cubicBezTo>
                  <a:cubicBezTo>
                    <a:pt x="8349" y="21212"/>
                    <a:pt x="8383" y="21218"/>
                    <a:pt x="8417" y="21218"/>
                  </a:cubicBezTo>
                  <a:cubicBezTo>
                    <a:pt x="8536" y="21218"/>
                    <a:pt x="8643" y="21144"/>
                    <a:pt x="8686" y="21032"/>
                  </a:cubicBezTo>
                  <a:cubicBezTo>
                    <a:pt x="13174" y="8967"/>
                    <a:pt x="616" y="139"/>
                    <a:pt x="489" y="52"/>
                  </a:cubicBezTo>
                  <a:cubicBezTo>
                    <a:pt x="439" y="1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2"/>
            <p:cNvSpPr/>
            <p:nvPr/>
          </p:nvSpPr>
          <p:spPr>
            <a:xfrm>
              <a:off x="4085800" y="4414050"/>
              <a:ext cx="1354450" cy="551475"/>
            </a:xfrm>
            <a:custGeom>
              <a:avLst/>
              <a:gdLst/>
              <a:ahLst/>
              <a:cxnLst/>
              <a:rect l="l" t="t" r="r" b="b"/>
              <a:pathLst>
                <a:path w="54178" h="22059" extrusionOk="0">
                  <a:moveTo>
                    <a:pt x="27423" y="1"/>
                  </a:moveTo>
                  <a:cubicBezTo>
                    <a:pt x="24967" y="1"/>
                    <a:pt x="21935" y="776"/>
                    <a:pt x="18276" y="2988"/>
                  </a:cubicBezTo>
                  <a:cubicBezTo>
                    <a:pt x="12054" y="6746"/>
                    <a:pt x="0" y="9209"/>
                    <a:pt x="0" y="9209"/>
                  </a:cubicBezTo>
                  <a:cubicBezTo>
                    <a:pt x="0" y="9209"/>
                    <a:pt x="1427" y="13227"/>
                    <a:pt x="5704" y="16207"/>
                  </a:cubicBezTo>
                  <a:cubicBezTo>
                    <a:pt x="9981" y="19189"/>
                    <a:pt x="17757" y="21651"/>
                    <a:pt x="33311" y="22041"/>
                  </a:cubicBezTo>
                  <a:cubicBezTo>
                    <a:pt x="33782" y="22052"/>
                    <a:pt x="34244" y="22058"/>
                    <a:pt x="34696" y="22058"/>
                  </a:cubicBezTo>
                  <a:cubicBezTo>
                    <a:pt x="49181" y="22058"/>
                    <a:pt x="54178" y="16207"/>
                    <a:pt x="54178" y="16207"/>
                  </a:cubicBezTo>
                  <a:lnTo>
                    <a:pt x="49253" y="14264"/>
                  </a:lnTo>
                  <a:cubicBezTo>
                    <a:pt x="44327" y="12319"/>
                    <a:pt x="34606" y="2210"/>
                    <a:pt x="31755" y="914"/>
                  </a:cubicBezTo>
                  <a:cubicBezTo>
                    <a:pt x="30581" y="381"/>
                    <a:pt x="29143" y="1"/>
                    <a:pt x="27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2"/>
            <p:cNvSpPr/>
            <p:nvPr/>
          </p:nvSpPr>
          <p:spPr>
            <a:xfrm>
              <a:off x="4077575" y="4407200"/>
              <a:ext cx="1371300" cy="565475"/>
            </a:xfrm>
            <a:custGeom>
              <a:avLst/>
              <a:gdLst/>
              <a:ahLst/>
              <a:cxnLst/>
              <a:rect l="l" t="t" r="r" b="b"/>
              <a:pathLst>
                <a:path w="54852" h="22619" extrusionOk="0">
                  <a:moveTo>
                    <a:pt x="27738" y="550"/>
                  </a:moveTo>
                  <a:cubicBezTo>
                    <a:pt x="29236" y="550"/>
                    <a:pt x="30647" y="849"/>
                    <a:pt x="31966" y="1449"/>
                  </a:cubicBezTo>
                  <a:cubicBezTo>
                    <a:pt x="33113" y="1971"/>
                    <a:pt x="35458" y="4009"/>
                    <a:pt x="38175" y="6369"/>
                  </a:cubicBezTo>
                  <a:cubicBezTo>
                    <a:pt x="42101" y="9782"/>
                    <a:pt x="46553" y="13649"/>
                    <a:pt x="49476" y="14804"/>
                  </a:cubicBezTo>
                  <a:lnTo>
                    <a:pt x="53996" y="16588"/>
                  </a:lnTo>
                  <a:cubicBezTo>
                    <a:pt x="52741" y="17760"/>
                    <a:pt x="47297" y="22045"/>
                    <a:pt x="35014" y="22045"/>
                  </a:cubicBezTo>
                  <a:cubicBezTo>
                    <a:pt x="34567" y="22045"/>
                    <a:pt x="34112" y="22039"/>
                    <a:pt x="33647" y="22028"/>
                  </a:cubicBezTo>
                  <a:cubicBezTo>
                    <a:pt x="20278" y="21693"/>
                    <a:pt x="11298" y="19803"/>
                    <a:pt x="6197" y="16247"/>
                  </a:cubicBezTo>
                  <a:cubicBezTo>
                    <a:pt x="2723" y="13826"/>
                    <a:pt x="1151" y="10674"/>
                    <a:pt x="724" y="9692"/>
                  </a:cubicBezTo>
                  <a:cubicBezTo>
                    <a:pt x="2726" y="9259"/>
                    <a:pt x="13144" y="6895"/>
                    <a:pt x="18753" y="3507"/>
                  </a:cubicBezTo>
                  <a:cubicBezTo>
                    <a:pt x="22012" y="1537"/>
                    <a:pt x="25018" y="550"/>
                    <a:pt x="27738" y="550"/>
                  </a:cubicBezTo>
                  <a:close/>
                  <a:moveTo>
                    <a:pt x="27766" y="1"/>
                  </a:moveTo>
                  <a:cubicBezTo>
                    <a:pt x="25299" y="1"/>
                    <a:pt x="22200" y="754"/>
                    <a:pt x="18455" y="3016"/>
                  </a:cubicBezTo>
                  <a:cubicBezTo>
                    <a:pt x="12349" y="6707"/>
                    <a:pt x="392" y="9178"/>
                    <a:pt x="273" y="9202"/>
                  </a:cubicBezTo>
                  <a:cubicBezTo>
                    <a:pt x="101" y="9237"/>
                    <a:pt x="1" y="9414"/>
                    <a:pt x="59" y="9578"/>
                  </a:cubicBezTo>
                  <a:cubicBezTo>
                    <a:pt x="119" y="9746"/>
                    <a:pt x="1565" y="13718"/>
                    <a:pt x="5868" y="16716"/>
                  </a:cubicBezTo>
                  <a:cubicBezTo>
                    <a:pt x="11065" y="20339"/>
                    <a:pt x="20147" y="22264"/>
                    <a:pt x="33632" y="22600"/>
                  </a:cubicBezTo>
                  <a:cubicBezTo>
                    <a:pt x="34113" y="22612"/>
                    <a:pt x="34583" y="22619"/>
                    <a:pt x="35043" y="22619"/>
                  </a:cubicBezTo>
                  <a:cubicBezTo>
                    <a:pt x="49468" y="22619"/>
                    <a:pt x="54510" y="16918"/>
                    <a:pt x="54724" y="16669"/>
                  </a:cubicBezTo>
                  <a:cubicBezTo>
                    <a:pt x="54851" y="16520"/>
                    <a:pt x="54795" y="16288"/>
                    <a:pt x="54611" y="16217"/>
                  </a:cubicBezTo>
                  <a:lnTo>
                    <a:pt x="49686" y="14272"/>
                  </a:lnTo>
                  <a:cubicBezTo>
                    <a:pt x="46854" y="13153"/>
                    <a:pt x="42249" y="9153"/>
                    <a:pt x="38550" y="5938"/>
                  </a:cubicBezTo>
                  <a:cubicBezTo>
                    <a:pt x="35800" y="3547"/>
                    <a:pt x="33426" y="1483"/>
                    <a:pt x="32202" y="928"/>
                  </a:cubicBezTo>
                  <a:cubicBezTo>
                    <a:pt x="31064" y="411"/>
                    <a:pt x="29588" y="1"/>
                    <a:pt x="27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2"/>
            <p:cNvSpPr/>
            <p:nvPr/>
          </p:nvSpPr>
          <p:spPr>
            <a:xfrm>
              <a:off x="4558875" y="4129050"/>
              <a:ext cx="427725" cy="577025"/>
            </a:xfrm>
            <a:custGeom>
              <a:avLst/>
              <a:gdLst/>
              <a:ahLst/>
              <a:cxnLst/>
              <a:rect l="l" t="t" r="r" b="b"/>
              <a:pathLst>
                <a:path w="17109" h="23081" extrusionOk="0">
                  <a:moveTo>
                    <a:pt x="17109" y="0"/>
                  </a:moveTo>
                  <a:lnTo>
                    <a:pt x="6480" y="5834"/>
                  </a:lnTo>
                  <a:cubicBezTo>
                    <a:pt x="6480" y="5834"/>
                    <a:pt x="5573" y="9463"/>
                    <a:pt x="3241" y="14258"/>
                  </a:cubicBezTo>
                  <a:cubicBezTo>
                    <a:pt x="908" y="19053"/>
                    <a:pt x="1" y="22812"/>
                    <a:pt x="3500" y="23071"/>
                  </a:cubicBezTo>
                  <a:cubicBezTo>
                    <a:pt x="3581" y="23077"/>
                    <a:pt x="3663" y="23080"/>
                    <a:pt x="3745" y="23080"/>
                  </a:cubicBezTo>
                  <a:cubicBezTo>
                    <a:pt x="7231" y="23080"/>
                    <a:pt x="12081" y="17818"/>
                    <a:pt x="13220" y="14906"/>
                  </a:cubicBezTo>
                  <a:cubicBezTo>
                    <a:pt x="14387" y="11925"/>
                    <a:pt x="17109" y="1"/>
                    <a:pt x="17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2"/>
            <p:cNvSpPr/>
            <p:nvPr/>
          </p:nvSpPr>
          <p:spPr>
            <a:xfrm>
              <a:off x="4569950" y="4121875"/>
              <a:ext cx="424725" cy="591350"/>
            </a:xfrm>
            <a:custGeom>
              <a:avLst/>
              <a:gdLst/>
              <a:ahLst/>
              <a:cxnLst/>
              <a:rect l="l" t="t" r="r" b="b"/>
              <a:pathLst>
                <a:path w="16989" h="23654" extrusionOk="0">
                  <a:moveTo>
                    <a:pt x="16243" y="847"/>
                  </a:moveTo>
                  <a:lnTo>
                    <a:pt x="16243" y="847"/>
                  </a:lnTo>
                  <a:cubicBezTo>
                    <a:pt x="15666" y="3336"/>
                    <a:pt x="13504" y="12552"/>
                    <a:pt x="12510" y="15089"/>
                  </a:cubicBezTo>
                  <a:cubicBezTo>
                    <a:pt x="11420" y="17877"/>
                    <a:pt x="6648" y="23081"/>
                    <a:pt x="3304" y="23081"/>
                  </a:cubicBezTo>
                  <a:cubicBezTo>
                    <a:pt x="3228" y="23081"/>
                    <a:pt x="3153" y="23078"/>
                    <a:pt x="3078" y="23073"/>
                  </a:cubicBezTo>
                  <a:cubicBezTo>
                    <a:pt x="2194" y="23008"/>
                    <a:pt x="1612" y="22712"/>
                    <a:pt x="1301" y="22169"/>
                  </a:cubicBezTo>
                  <a:cubicBezTo>
                    <a:pt x="610" y="20969"/>
                    <a:pt x="1184" y="18518"/>
                    <a:pt x="3055" y="14671"/>
                  </a:cubicBezTo>
                  <a:cubicBezTo>
                    <a:pt x="5137" y="10391"/>
                    <a:pt x="6101" y="6988"/>
                    <a:pt x="6284" y="6313"/>
                  </a:cubicBezTo>
                  <a:lnTo>
                    <a:pt x="16243" y="847"/>
                  </a:lnTo>
                  <a:close/>
                  <a:moveTo>
                    <a:pt x="16665" y="1"/>
                  </a:moveTo>
                  <a:cubicBezTo>
                    <a:pt x="16620" y="1"/>
                    <a:pt x="16573" y="12"/>
                    <a:pt x="16528" y="36"/>
                  </a:cubicBezTo>
                  <a:lnTo>
                    <a:pt x="5900" y="5869"/>
                  </a:lnTo>
                  <a:cubicBezTo>
                    <a:pt x="5830" y="5908"/>
                    <a:pt x="5779" y="5974"/>
                    <a:pt x="5760" y="6051"/>
                  </a:cubicBezTo>
                  <a:cubicBezTo>
                    <a:pt x="5750" y="6087"/>
                    <a:pt x="4833" y="9706"/>
                    <a:pt x="2540" y="14420"/>
                  </a:cubicBezTo>
                  <a:cubicBezTo>
                    <a:pt x="553" y="18505"/>
                    <a:pt x="1" y="21060"/>
                    <a:pt x="805" y="22455"/>
                  </a:cubicBezTo>
                  <a:cubicBezTo>
                    <a:pt x="1213" y="23165"/>
                    <a:pt x="1964" y="23565"/>
                    <a:pt x="3035" y="23644"/>
                  </a:cubicBezTo>
                  <a:cubicBezTo>
                    <a:pt x="3123" y="23651"/>
                    <a:pt x="3211" y="23653"/>
                    <a:pt x="3301" y="23653"/>
                  </a:cubicBezTo>
                  <a:cubicBezTo>
                    <a:pt x="6995" y="23653"/>
                    <a:pt x="11919" y="18174"/>
                    <a:pt x="13044" y="15298"/>
                  </a:cubicBezTo>
                  <a:cubicBezTo>
                    <a:pt x="14205" y="12331"/>
                    <a:pt x="16834" y="839"/>
                    <a:pt x="16945" y="352"/>
                  </a:cubicBezTo>
                  <a:cubicBezTo>
                    <a:pt x="16989" y="161"/>
                    <a:pt x="16838" y="1"/>
                    <a:pt x="16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4452075" y="3594425"/>
              <a:ext cx="719225" cy="764800"/>
            </a:xfrm>
            <a:custGeom>
              <a:avLst/>
              <a:gdLst/>
              <a:ahLst/>
              <a:cxnLst/>
              <a:rect l="l" t="t" r="r" b="b"/>
              <a:pathLst>
                <a:path w="28769" h="30592" extrusionOk="0">
                  <a:moveTo>
                    <a:pt x="14382" y="0"/>
                  </a:moveTo>
                  <a:cubicBezTo>
                    <a:pt x="14381" y="1"/>
                    <a:pt x="10871" y="3512"/>
                    <a:pt x="6270" y="3512"/>
                  </a:cubicBezTo>
                  <a:cubicBezTo>
                    <a:pt x="4941" y="3512"/>
                    <a:pt x="3521" y="3219"/>
                    <a:pt x="2069" y="2463"/>
                  </a:cubicBezTo>
                  <a:cubicBezTo>
                    <a:pt x="2069" y="2463"/>
                    <a:pt x="514" y="14128"/>
                    <a:pt x="255" y="20608"/>
                  </a:cubicBezTo>
                  <a:cubicBezTo>
                    <a:pt x="0" y="26977"/>
                    <a:pt x="3375" y="30592"/>
                    <a:pt x="6197" y="30592"/>
                  </a:cubicBezTo>
                  <a:cubicBezTo>
                    <a:pt x="6247" y="30592"/>
                    <a:pt x="6297" y="30591"/>
                    <a:pt x="6346" y="30589"/>
                  </a:cubicBezTo>
                  <a:cubicBezTo>
                    <a:pt x="9197" y="30459"/>
                    <a:pt x="21122" y="23460"/>
                    <a:pt x="21251" y="23071"/>
                  </a:cubicBezTo>
                  <a:cubicBezTo>
                    <a:pt x="21381" y="22682"/>
                    <a:pt x="23195" y="21645"/>
                    <a:pt x="23195" y="21645"/>
                  </a:cubicBezTo>
                  <a:cubicBezTo>
                    <a:pt x="23195" y="21645"/>
                    <a:pt x="23451" y="22477"/>
                    <a:pt x="24279" y="22477"/>
                  </a:cubicBezTo>
                  <a:cubicBezTo>
                    <a:pt x="24628" y="22477"/>
                    <a:pt x="25080" y="22328"/>
                    <a:pt x="25658" y="21905"/>
                  </a:cubicBezTo>
                  <a:cubicBezTo>
                    <a:pt x="27603" y="20478"/>
                    <a:pt x="28769" y="14906"/>
                    <a:pt x="28250" y="13350"/>
                  </a:cubicBezTo>
                  <a:cubicBezTo>
                    <a:pt x="27928" y="12382"/>
                    <a:pt x="27605" y="12117"/>
                    <a:pt x="27282" y="12117"/>
                  </a:cubicBezTo>
                  <a:cubicBezTo>
                    <a:pt x="27086" y="12117"/>
                    <a:pt x="26890" y="12215"/>
                    <a:pt x="26694" y="12313"/>
                  </a:cubicBezTo>
                  <a:cubicBezTo>
                    <a:pt x="26219" y="12551"/>
                    <a:pt x="24435" y="13771"/>
                    <a:pt x="22342" y="13771"/>
                  </a:cubicBezTo>
                  <a:cubicBezTo>
                    <a:pt x="22153" y="13771"/>
                    <a:pt x="21962" y="13761"/>
                    <a:pt x="21769" y="13739"/>
                  </a:cubicBezTo>
                  <a:cubicBezTo>
                    <a:pt x="19436" y="13479"/>
                    <a:pt x="15029" y="10888"/>
                    <a:pt x="14511" y="6222"/>
                  </a:cubicBezTo>
                  <a:cubicBezTo>
                    <a:pt x="13993" y="1557"/>
                    <a:pt x="14381" y="0"/>
                    <a:pt x="14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4447675" y="3587300"/>
              <a:ext cx="730850" cy="779075"/>
            </a:xfrm>
            <a:custGeom>
              <a:avLst/>
              <a:gdLst/>
              <a:ahLst/>
              <a:cxnLst/>
              <a:rect l="l" t="t" r="r" b="b"/>
              <a:pathLst>
                <a:path w="29234" h="31163" extrusionOk="0">
                  <a:moveTo>
                    <a:pt x="14176" y="1011"/>
                  </a:moveTo>
                  <a:cubicBezTo>
                    <a:pt x="14106" y="1901"/>
                    <a:pt x="14079" y="3618"/>
                    <a:pt x="14404" y="6538"/>
                  </a:cubicBezTo>
                  <a:cubicBezTo>
                    <a:pt x="14949" y="11439"/>
                    <a:pt x="19641" y="14056"/>
                    <a:pt x="21915" y="14309"/>
                  </a:cubicBezTo>
                  <a:cubicBezTo>
                    <a:pt x="22116" y="14331"/>
                    <a:pt x="22315" y="14341"/>
                    <a:pt x="22511" y="14341"/>
                  </a:cubicBezTo>
                  <a:cubicBezTo>
                    <a:pt x="24377" y="14341"/>
                    <a:pt x="25999" y="13421"/>
                    <a:pt x="26729" y="13004"/>
                  </a:cubicBezTo>
                  <a:cubicBezTo>
                    <a:pt x="26843" y="12939"/>
                    <a:pt x="26934" y="12887"/>
                    <a:pt x="27000" y="12855"/>
                  </a:cubicBezTo>
                  <a:cubicBezTo>
                    <a:pt x="27198" y="12755"/>
                    <a:pt x="27342" y="12688"/>
                    <a:pt x="27459" y="12688"/>
                  </a:cubicBezTo>
                  <a:cubicBezTo>
                    <a:pt x="27494" y="12688"/>
                    <a:pt x="27526" y="12694"/>
                    <a:pt x="27556" y="12707"/>
                  </a:cubicBezTo>
                  <a:cubicBezTo>
                    <a:pt x="27694" y="12765"/>
                    <a:pt x="27909" y="12987"/>
                    <a:pt x="28155" y="13726"/>
                  </a:cubicBezTo>
                  <a:cubicBezTo>
                    <a:pt x="28627" y="15142"/>
                    <a:pt x="27534" y="20588"/>
                    <a:pt x="25665" y="21958"/>
                  </a:cubicBezTo>
                  <a:cubicBezTo>
                    <a:pt x="25198" y="22301"/>
                    <a:pt x="24786" y="22475"/>
                    <a:pt x="24452" y="22475"/>
                  </a:cubicBezTo>
                  <a:cubicBezTo>
                    <a:pt x="24364" y="22475"/>
                    <a:pt x="24281" y="22463"/>
                    <a:pt x="24204" y="22439"/>
                  </a:cubicBezTo>
                  <a:cubicBezTo>
                    <a:pt x="23798" y="22306"/>
                    <a:pt x="23646" y="21849"/>
                    <a:pt x="23645" y="21845"/>
                  </a:cubicBezTo>
                  <a:cubicBezTo>
                    <a:pt x="23620" y="21762"/>
                    <a:pt x="23557" y="21696"/>
                    <a:pt x="23476" y="21663"/>
                  </a:cubicBezTo>
                  <a:cubicBezTo>
                    <a:pt x="23442" y="21650"/>
                    <a:pt x="23407" y="21644"/>
                    <a:pt x="23371" y="21644"/>
                  </a:cubicBezTo>
                  <a:cubicBezTo>
                    <a:pt x="23322" y="21644"/>
                    <a:pt x="23273" y="21656"/>
                    <a:pt x="23230" y="21681"/>
                  </a:cubicBezTo>
                  <a:cubicBezTo>
                    <a:pt x="22546" y="22072"/>
                    <a:pt x="21402" y="22773"/>
                    <a:pt x="21180" y="23209"/>
                  </a:cubicBezTo>
                  <a:cubicBezTo>
                    <a:pt x="20380" y="24002"/>
                    <a:pt x="9133" y="30467"/>
                    <a:pt x="6509" y="30588"/>
                  </a:cubicBezTo>
                  <a:cubicBezTo>
                    <a:pt x="6467" y="30589"/>
                    <a:pt x="6425" y="30590"/>
                    <a:pt x="6383" y="30590"/>
                  </a:cubicBezTo>
                  <a:cubicBezTo>
                    <a:pt x="5353" y="30590"/>
                    <a:pt x="4285" y="30088"/>
                    <a:pt x="3346" y="29153"/>
                  </a:cubicBezTo>
                  <a:cubicBezTo>
                    <a:pt x="1537" y="27354"/>
                    <a:pt x="579" y="24347"/>
                    <a:pt x="716" y="20905"/>
                  </a:cubicBezTo>
                  <a:cubicBezTo>
                    <a:pt x="946" y="15183"/>
                    <a:pt x="2204" y="5280"/>
                    <a:pt x="2477" y="3182"/>
                  </a:cubicBezTo>
                  <a:cubicBezTo>
                    <a:pt x="3747" y="3779"/>
                    <a:pt x="5083" y="4077"/>
                    <a:pt x="6453" y="4077"/>
                  </a:cubicBezTo>
                  <a:cubicBezTo>
                    <a:pt x="7927" y="4077"/>
                    <a:pt x="9439" y="3732"/>
                    <a:pt x="10950" y="3041"/>
                  </a:cubicBezTo>
                  <a:cubicBezTo>
                    <a:pt x="12415" y="2371"/>
                    <a:pt x="13539" y="1539"/>
                    <a:pt x="14176" y="1011"/>
                  </a:cubicBezTo>
                  <a:close/>
                  <a:moveTo>
                    <a:pt x="14556" y="0"/>
                  </a:moveTo>
                  <a:cubicBezTo>
                    <a:pt x="14483" y="0"/>
                    <a:pt x="14410" y="28"/>
                    <a:pt x="14355" y="83"/>
                  </a:cubicBezTo>
                  <a:cubicBezTo>
                    <a:pt x="14311" y="128"/>
                    <a:pt x="10868" y="3500"/>
                    <a:pt x="6422" y="3500"/>
                  </a:cubicBezTo>
                  <a:cubicBezTo>
                    <a:pt x="5138" y="3500"/>
                    <a:pt x="3770" y="3219"/>
                    <a:pt x="2377" y="2495"/>
                  </a:cubicBezTo>
                  <a:cubicBezTo>
                    <a:pt x="2336" y="2473"/>
                    <a:pt x="2290" y="2462"/>
                    <a:pt x="2245" y="2462"/>
                  </a:cubicBezTo>
                  <a:cubicBezTo>
                    <a:pt x="2199" y="2462"/>
                    <a:pt x="2154" y="2473"/>
                    <a:pt x="2113" y="2495"/>
                  </a:cubicBezTo>
                  <a:cubicBezTo>
                    <a:pt x="2030" y="2538"/>
                    <a:pt x="1973" y="2619"/>
                    <a:pt x="1960" y="2710"/>
                  </a:cubicBezTo>
                  <a:cubicBezTo>
                    <a:pt x="1945" y="2827"/>
                    <a:pt x="401" y="14463"/>
                    <a:pt x="144" y="20883"/>
                  </a:cubicBezTo>
                  <a:cubicBezTo>
                    <a:pt x="0" y="24484"/>
                    <a:pt x="1020" y="27647"/>
                    <a:pt x="2942" y="29559"/>
                  </a:cubicBezTo>
                  <a:cubicBezTo>
                    <a:pt x="3987" y="30598"/>
                    <a:pt x="5198" y="31163"/>
                    <a:pt x="6371" y="31163"/>
                  </a:cubicBezTo>
                  <a:cubicBezTo>
                    <a:pt x="6426" y="31163"/>
                    <a:pt x="6480" y="31162"/>
                    <a:pt x="6534" y="31159"/>
                  </a:cubicBezTo>
                  <a:cubicBezTo>
                    <a:pt x="9196" y="31039"/>
                    <a:pt x="21458" y="24166"/>
                    <a:pt x="21696" y="23454"/>
                  </a:cubicBezTo>
                  <a:cubicBezTo>
                    <a:pt x="21785" y="23277"/>
                    <a:pt x="22524" y="22767"/>
                    <a:pt x="23247" y="22334"/>
                  </a:cubicBezTo>
                  <a:cubicBezTo>
                    <a:pt x="23384" y="22562"/>
                    <a:pt x="23626" y="22850"/>
                    <a:pt x="24020" y="22981"/>
                  </a:cubicBezTo>
                  <a:cubicBezTo>
                    <a:pt x="24158" y="23027"/>
                    <a:pt x="24302" y="23050"/>
                    <a:pt x="24454" y="23050"/>
                  </a:cubicBezTo>
                  <a:cubicBezTo>
                    <a:pt x="24913" y="23050"/>
                    <a:pt x="25432" y="22840"/>
                    <a:pt x="26003" y="22421"/>
                  </a:cubicBezTo>
                  <a:cubicBezTo>
                    <a:pt x="28121" y="20868"/>
                    <a:pt x="29234" y="15154"/>
                    <a:pt x="28698" y="13546"/>
                  </a:cubicBezTo>
                  <a:cubicBezTo>
                    <a:pt x="28438" y="12766"/>
                    <a:pt x="28145" y="12332"/>
                    <a:pt x="27775" y="12179"/>
                  </a:cubicBezTo>
                  <a:cubicBezTo>
                    <a:pt x="27668" y="12135"/>
                    <a:pt x="27563" y="12117"/>
                    <a:pt x="27461" y="12117"/>
                  </a:cubicBezTo>
                  <a:cubicBezTo>
                    <a:pt x="27196" y="12117"/>
                    <a:pt x="26951" y="12239"/>
                    <a:pt x="26742" y="12342"/>
                  </a:cubicBezTo>
                  <a:cubicBezTo>
                    <a:pt x="26671" y="12378"/>
                    <a:pt x="26571" y="12435"/>
                    <a:pt x="26445" y="12508"/>
                  </a:cubicBezTo>
                  <a:cubicBezTo>
                    <a:pt x="25757" y="12900"/>
                    <a:pt x="24233" y="13769"/>
                    <a:pt x="22517" y="13769"/>
                  </a:cubicBezTo>
                  <a:cubicBezTo>
                    <a:pt x="22339" y="13769"/>
                    <a:pt x="22159" y="13760"/>
                    <a:pt x="21978" y="13740"/>
                  </a:cubicBezTo>
                  <a:cubicBezTo>
                    <a:pt x="19857" y="13504"/>
                    <a:pt x="15481" y="11059"/>
                    <a:pt x="14972" y="6475"/>
                  </a:cubicBezTo>
                  <a:cubicBezTo>
                    <a:pt x="14468" y="1948"/>
                    <a:pt x="14832" y="370"/>
                    <a:pt x="14835" y="353"/>
                  </a:cubicBezTo>
                  <a:cubicBezTo>
                    <a:pt x="14865" y="230"/>
                    <a:pt x="14810" y="100"/>
                    <a:pt x="14698" y="38"/>
                  </a:cubicBezTo>
                  <a:cubicBezTo>
                    <a:pt x="14653" y="12"/>
                    <a:pt x="14605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2"/>
            <p:cNvSpPr/>
            <p:nvPr/>
          </p:nvSpPr>
          <p:spPr>
            <a:xfrm>
              <a:off x="4496625" y="3801125"/>
              <a:ext cx="144650" cy="182850"/>
            </a:xfrm>
            <a:custGeom>
              <a:avLst/>
              <a:gdLst/>
              <a:ahLst/>
              <a:cxnLst/>
              <a:rect l="l" t="t" r="r" b="b"/>
              <a:pathLst>
                <a:path w="5786" h="7314" extrusionOk="0">
                  <a:moveTo>
                    <a:pt x="5471" y="0"/>
                  </a:moveTo>
                  <a:cubicBezTo>
                    <a:pt x="5340" y="0"/>
                    <a:pt x="5222" y="91"/>
                    <a:pt x="5192" y="225"/>
                  </a:cubicBezTo>
                  <a:cubicBezTo>
                    <a:pt x="5187" y="247"/>
                    <a:pt x="4677" y="2479"/>
                    <a:pt x="3084" y="3826"/>
                  </a:cubicBezTo>
                  <a:cubicBezTo>
                    <a:pt x="2289" y="4499"/>
                    <a:pt x="1587" y="4648"/>
                    <a:pt x="1075" y="4757"/>
                  </a:cubicBezTo>
                  <a:cubicBezTo>
                    <a:pt x="547" y="4868"/>
                    <a:pt x="1" y="4983"/>
                    <a:pt x="1" y="5731"/>
                  </a:cubicBezTo>
                  <a:cubicBezTo>
                    <a:pt x="1" y="6938"/>
                    <a:pt x="2782" y="7246"/>
                    <a:pt x="3636" y="7312"/>
                  </a:cubicBezTo>
                  <a:cubicBezTo>
                    <a:pt x="3643" y="7312"/>
                    <a:pt x="3651" y="7313"/>
                    <a:pt x="3658" y="7313"/>
                  </a:cubicBezTo>
                  <a:cubicBezTo>
                    <a:pt x="3812" y="7313"/>
                    <a:pt x="3939" y="7192"/>
                    <a:pt x="3945" y="7037"/>
                  </a:cubicBezTo>
                  <a:cubicBezTo>
                    <a:pt x="3951" y="6883"/>
                    <a:pt x="3833" y="6752"/>
                    <a:pt x="3679" y="6741"/>
                  </a:cubicBezTo>
                  <a:cubicBezTo>
                    <a:pt x="2179" y="6625"/>
                    <a:pt x="574" y="6191"/>
                    <a:pt x="574" y="5731"/>
                  </a:cubicBezTo>
                  <a:cubicBezTo>
                    <a:pt x="574" y="5480"/>
                    <a:pt x="608" y="5440"/>
                    <a:pt x="1194" y="5316"/>
                  </a:cubicBezTo>
                  <a:cubicBezTo>
                    <a:pt x="1733" y="5202"/>
                    <a:pt x="2550" y="5028"/>
                    <a:pt x="3454" y="4265"/>
                  </a:cubicBezTo>
                  <a:cubicBezTo>
                    <a:pt x="5192" y="2793"/>
                    <a:pt x="5729" y="448"/>
                    <a:pt x="5752" y="349"/>
                  </a:cubicBezTo>
                  <a:cubicBezTo>
                    <a:pt x="5785" y="194"/>
                    <a:pt x="5688" y="41"/>
                    <a:pt x="5534" y="7"/>
                  </a:cubicBezTo>
                  <a:cubicBezTo>
                    <a:pt x="5513" y="3"/>
                    <a:pt x="5492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>
              <a:off x="4554275" y="4018300"/>
              <a:ext cx="249125" cy="59550"/>
            </a:xfrm>
            <a:custGeom>
              <a:avLst/>
              <a:gdLst/>
              <a:ahLst/>
              <a:cxnLst/>
              <a:rect l="l" t="t" r="r" b="b"/>
              <a:pathLst>
                <a:path w="9965" h="2382" extrusionOk="0">
                  <a:moveTo>
                    <a:pt x="9640" y="1"/>
                  </a:moveTo>
                  <a:cubicBezTo>
                    <a:pt x="9587" y="1"/>
                    <a:pt x="9533" y="16"/>
                    <a:pt x="9485" y="47"/>
                  </a:cubicBezTo>
                  <a:cubicBezTo>
                    <a:pt x="7486" y="1415"/>
                    <a:pt x="5565" y="1811"/>
                    <a:pt x="4012" y="1811"/>
                  </a:cubicBezTo>
                  <a:cubicBezTo>
                    <a:pt x="1902" y="1811"/>
                    <a:pt x="472" y="1081"/>
                    <a:pt x="447" y="1067"/>
                  </a:cubicBezTo>
                  <a:cubicBezTo>
                    <a:pt x="408" y="1049"/>
                    <a:pt x="366" y="1040"/>
                    <a:pt x="325" y="1040"/>
                  </a:cubicBezTo>
                  <a:cubicBezTo>
                    <a:pt x="222" y="1040"/>
                    <a:pt x="123" y="1095"/>
                    <a:pt x="71" y="1192"/>
                  </a:cubicBezTo>
                  <a:cubicBezTo>
                    <a:pt x="1" y="1328"/>
                    <a:pt x="48" y="1497"/>
                    <a:pt x="180" y="1574"/>
                  </a:cubicBezTo>
                  <a:cubicBezTo>
                    <a:pt x="207" y="1588"/>
                    <a:pt x="1751" y="2382"/>
                    <a:pt x="4020" y="2382"/>
                  </a:cubicBezTo>
                  <a:cubicBezTo>
                    <a:pt x="5668" y="2382"/>
                    <a:pt x="7700" y="1962"/>
                    <a:pt x="9808" y="520"/>
                  </a:cubicBezTo>
                  <a:cubicBezTo>
                    <a:pt x="9935" y="430"/>
                    <a:pt x="9965" y="254"/>
                    <a:pt x="9877" y="126"/>
                  </a:cubicBezTo>
                  <a:cubicBezTo>
                    <a:pt x="9822" y="45"/>
                    <a:pt x="9732" y="1"/>
                    <a:pt x="9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>
              <a:off x="4588400" y="4064250"/>
              <a:ext cx="132500" cy="113525"/>
            </a:xfrm>
            <a:custGeom>
              <a:avLst/>
              <a:gdLst/>
              <a:ahLst/>
              <a:cxnLst/>
              <a:rect l="l" t="t" r="r" b="b"/>
              <a:pathLst>
                <a:path w="5300" h="4541" extrusionOk="0">
                  <a:moveTo>
                    <a:pt x="5299" y="1"/>
                  </a:moveTo>
                  <a:lnTo>
                    <a:pt x="5299" y="1"/>
                  </a:lnTo>
                  <a:cubicBezTo>
                    <a:pt x="5299" y="1"/>
                    <a:pt x="3730" y="373"/>
                    <a:pt x="2279" y="373"/>
                  </a:cubicBezTo>
                  <a:cubicBezTo>
                    <a:pt x="1617" y="373"/>
                    <a:pt x="979" y="295"/>
                    <a:pt x="527" y="69"/>
                  </a:cubicBezTo>
                  <a:lnTo>
                    <a:pt x="527" y="69"/>
                  </a:lnTo>
                  <a:cubicBezTo>
                    <a:pt x="527" y="69"/>
                    <a:pt x="1" y="4541"/>
                    <a:pt x="1478" y="4541"/>
                  </a:cubicBezTo>
                  <a:cubicBezTo>
                    <a:pt x="1498" y="4541"/>
                    <a:pt x="1519" y="4540"/>
                    <a:pt x="1541" y="4538"/>
                  </a:cubicBezTo>
                  <a:cubicBezTo>
                    <a:pt x="3097" y="4409"/>
                    <a:pt x="5299" y="1"/>
                    <a:pt x="5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2"/>
            <p:cNvSpPr/>
            <p:nvPr/>
          </p:nvSpPr>
          <p:spPr>
            <a:xfrm>
              <a:off x="4584825" y="4057100"/>
              <a:ext cx="144925" cy="127825"/>
            </a:xfrm>
            <a:custGeom>
              <a:avLst/>
              <a:gdLst/>
              <a:ahLst/>
              <a:cxnLst/>
              <a:rect l="l" t="t" r="r" b="b"/>
              <a:pathLst>
                <a:path w="5797" h="5113" extrusionOk="0">
                  <a:moveTo>
                    <a:pt x="4909" y="690"/>
                  </a:moveTo>
                  <a:cubicBezTo>
                    <a:pt x="4026" y="2320"/>
                    <a:pt x="2573" y="4462"/>
                    <a:pt x="1660" y="4539"/>
                  </a:cubicBezTo>
                  <a:cubicBezTo>
                    <a:pt x="1649" y="4539"/>
                    <a:pt x="1637" y="4540"/>
                    <a:pt x="1626" y="4540"/>
                  </a:cubicBezTo>
                  <a:cubicBezTo>
                    <a:pt x="1511" y="4540"/>
                    <a:pt x="1424" y="4501"/>
                    <a:pt x="1340" y="4414"/>
                  </a:cubicBezTo>
                  <a:cubicBezTo>
                    <a:pt x="834" y="3891"/>
                    <a:pt x="808" y="2033"/>
                    <a:pt x="918" y="760"/>
                  </a:cubicBezTo>
                  <a:lnTo>
                    <a:pt x="918" y="759"/>
                  </a:lnTo>
                  <a:cubicBezTo>
                    <a:pt x="1360" y="895"/>
                    <a:pt x="1891" y="944"/>
                    <a:pt x="2433" y="944"/>
                  </a:cubicBezTo>
                  <a:cubicBezTo>
                    <a:pt x="3357" y="944"/>
                    <a:pt x="4313" y="800"/>
                    <a:pt x="4909" y="690"/>
                  </a:cubicBezTo>
                  <a:close/>
                  <a:moveTo>
                    <a:pt x="5444" y="0"/>
                  </a:moveTo>
                  <a:cubicBezTo>
                    <a:pt x="5422" y="0"/>
                    <a:pt x="5399" y="3"/>
                    <a:pt x="5376" y="8"/>
                  </a:cubicBezTo>
                  <a:cubicBezTo>
                    <a:pt x="5354" y="13"/>
                    <a:pt x="3804" y="374"/>
                    <a:pt x="2411" y="374"/>
                  </a:cubicBezTo>
                  <a:cubicBezTo>
                    <a:pt x="1794" y="374"/>
                    <a:pt x="1207" y="303"/>
                    <a:pt x="797" y="98"/>
                  </a:cubicBezTo>
                  <a:cubicBezTo>
                    <a:pt x="757" y="79"/>
                    <a:pt x="713" y="69"/>
                    <a:pt x="670" y="69"/>
                  </a:cubicBezTo>
                  <a:cubicBezTo>
                    <a:pt x="623" y="69"/>
                    <a:pt x="576" y="80"/>
                    <a:pt x="534" y="103"/>
                  </a:cubicBezTo>
                  <a:cubicBezTo>
                    <a:pt x="452" y="147"/>
                    <a:pt x="396" y="229"/>
                    <a:pt x="386" y="322"/>
                  </a:cubicBezTo>
                  <a:cubicBezTo>
                    <a:pt x="343" y="680"/>
                    <a:pt x="0" y="3850"/>
                    <a:pt x="928" y="4810"/>
                  </a:cubicBezTo>
                  <a:cubicBezTo>
                    <a:pt x="1119" y="5009"/>
                    <a:pt x="1357" y="5112"/>
                    <a:pt x="1622" y="5112"/>
                  </a:cubicBezTo>
                  <a:cubicBezTo>
                    <a:pt x="1650" y="5112"/>
                    <a:pt x="1679" y="5111"/>
                    <a:pt x="1708" y="5109"/>
                  </a:cubicBezTo>
                  <a:cubicBezTo>
                    <a:pt x="3375" y="4969"/>
                    <a:pt x="5465" y="880"/>
                    <a:pt x="5698" y="415"/>
                  </a:cubicBezTo>
                  <a:cubicBezTo>
                    <a:pt x="5796" y="219"/>
                    <a:pt x="5647" y="0"/>
                    <a:pt x="5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2"/>
            <p:cNvSpPr/>
            <p:nvPr/>
          </p:nvSpPr>
          <p:spPr>
            <a:xfrm>
              <a:off x="4729600" y="3818775"/>
              <a:ext cx="34450" cy="76250"/>
            </a:xfrm>
            <a:custGeom>
              <a:avLst/>
              <a:gdLst/>
              <a:ahLst/>
              <a:cxnLst/>
              <a:rect l="l" t="t" r="r" b="b"/>
              <a:pathLst>
                <a:path w="1378" h="3050" extrusionOk="0">
                  <a:moveTo>
                    <a:pt x="979" y="1"/>
                  </a:moveTo>
                  <a:cubicBezTo>
                    <a:pt x="704" y="1"/>
                    <a:pt x="356" y="613"/>
                    <a:pt x="182" y="1415"/>
                  </a:cubicBezTo>
                  <a:cubicBezTo>
                    <a:pt x="1" y="2255"/>
                    <a:pt x="81" y="2984"/>
                    <a:pt x="359" y="3045"/>
                  </a:cubicBezTo>
                  <a:cubicBezTo>
                    <a:pt x="372" y="3048"/>
                    <a:pt x="384" y="3049"/>
                    <a:pt x="397" y="3049"/>
                  </a:cubicBezTo>
                  <a:cubicBezTo>
                    <a:pt x="672" y="3049"/>
                    <a:pt x="1022" y="2437"/>
                    <a:pt x="1196" y="1634"/>
                  </a:cubicBezTo>
                  <a:cubicBezTo>
                    <a:pt x="1377" y="795"/>
                    <a:pt x="1298" y="65"/>
                    <a:pt x="1018" y="5"/>
                  </a:cubicBezTo>
                  <a:cubicBezTo>
                    <a:pt x="1005" y="2"/>
                    <a:pt x="992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4570850" y="3776650"/>
              <a:ext cx="34425" cy="76225"/>
            </a:xfrm>
            <a:custGeom>
              <a:avLst/>
              <a:gdLst/>
              <a:ahLst/>
              <a:cxnLst/>
              <a:rect l="l" t="t" r="r" b="b"/>
              <a:pathLst>
                <a:path w="1377" h="3049" extrusionOk="0">
                  <a:moveTo>
                    <a:pt x="980" y="0"/>
                  </a:moveTo>
                  <a:cubicBezTo>
                    <a:pt x="705" y="0"/>
                    <a:pt x="355" y="613"/>
                    <a:pt x="182" y="1415"/>
                  </a:cubicBezTo>
                  <a:cubicBezTo>
                    <a:pt x="1" y="2254"/>
                    <a:pt x="79" y="2984"/>
                    <a:pt x="359" y="3045"/>
                  </a:cubicBezTo>
                  <a:cubicBezTo>
                    <a:pt x="372" y="3047"/>
                    <a:pt x="385" y="3049"/>
                    <a:pt x="397" y="3049"/>
                  </a:cubicBezTo>
                  <a:cubicBezTo>
                    <a:pt x="672" y="3049"/>
                    <a:pt x="1022" y="2436"/>
                    <a:pt x="1196" y="1634"/>
                  </a:cubicBezTo>
                  <a:cubicBezTo>
                    <a:pt x="1376" y="794"/>
                    <a:pt x="1296" y="66"/>
                    <a:pt x="1017" y="4"/>
                  </a:cubicBezTo>
                  <a:cubicBezTo>
                    <a:pt x="1005" y="2"/>
                    <a:pt x="993" y="0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>
              <a:off x="4543200" y="3684600"/>
              <a:ext cx="100175" cy="57875"/>
            </a:xfrm>
            <a:custGeom>
              <a:avLst/>
              <a:gdLst/>
              <a:ahLst/>
              <a:cxnLst/>
              <a:rect l="l" t="t" r="r" b="b"/>
              <a:pathLst>
                <a:path w="4007" h="2315" extrusionOk="0">
                  <a:moveTo>
                    <a:pt x="1643" y="0"/>
                  </a:moveTo>
                  <a:cubicBezTo>
                    <a:pt x="672" y="10"/>
                    <a:pt x="106" y="1008"/>
                    <a:pt x="82" y="1051"/>
                  </a:cubicBezTo>
                  <a:cubicBezTo>
                    <a:pt x="1" y="1190"/>
                    <a:pt x="49" y="1368"/>
                    <a:pt x="190" y="1447"/>
                  </a:cubicBezTo>
                  <a:cubicBezTo>
                    <a:pt x="234" y="1471"/>
                    <a:pt x="282" y="1482"/>
                    <a:pt x="329" y="1482"/>
                  </a:cubicBezTo>
                  <a:cubicBezTo>
                    <a:pt x="431" y="1482"/>
                    <a:pt x="531" y="1427"/>
                    <a:pt x="582" y="1330"/>
                  </a:cubicBezTo>
                  <a:cubicBezTo>
                    <a:pt x="587" y="1322"/>
                    <a:pt x="1017" y="580"/>
                    <a:pt x="1649" y="573"/>
                  </a:cubicBezTo>
                  <a:lnTo>
                    <a:pt x="1658" y="573"/>
                  </a:lnTo>
                  <a:cubicBezTo>
                    <a:pt x="2209" y="573"/>
                    <a:pt x="2822" y="1126"/>
                    <a:pt x="3433" y="2172"/>
                  </a:cubicBezTo>
                  <a:cubicBezTo>
                    <a:pt x="3484" y="2260"/>
                    <a:pt x="3578" y="2314"/>
                    <a:pt x="3679" y="2314"/>
                  </a:cubicBezTo>
                  <a:cubicBezTo>
                    <a:pt x="3730" y="2314"/>
                    <a:pt x="3780" y="2300"/>
                    <a:pt x="3824" y="2275"/>
                  </a:cubicBezTo>
                  <a:cubicBezTo>
                    <a:pt x="3961" y="2195"/>
                    <a:pt x="4007" y="2019"/>
                    <a:pt x="3927" y="1883"/>
                  </a:cubicBezTo>
                  <a:cubicBezTo>
                    <a:pt x="3198" y="633"/>
                    <a:pt x="2435" y="0"/>
                    <a:pt x="1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>
              <a:off x="4710700" y="3741175"/>
              <a:ext cx="134650" cy="119825"/>
            </a:xfrm>
            <a:custGeom>
              <a:avLst/>
              <a:gdLst/>
              <a:ahLst/>
              <a:cxnLst/>
              <a:rect l="l" t="t" r="r" b="b"/>
              <a:pathLst>
                <a:path w="5386" h="4793" extrusionOk="0">
                  <a:moveTo>
                    <a:pt x="1594" y="1"/>
                  </a:moveTo>
                  <a:cubicBezTo>
                    <a:pt x="800" y="1"/>
                    <a:pt x="217" y="333"/>
                    <a:pt x="183" y="353"/>
                  </a:cubicBezTo>
                  <a:cubicBezTo>
                    <a:pt x="46" y="432"/>
                    <a:pt x="0" y="608"/>
                    <a:pt x="80" y="744"/>
                  </a:cubicBezTo>
                  <a:cubicBezTo>
                    <a:pt x="133" y="836"/>
                    <a:pt x="229" y="887"/>
                    <a:pt x="328" y="887"/>
                  </a:cubicBezTo>
                  <a:cubicBezTo>
                    <a:pt x="377" y="887"/>
                    <a:pt x="426" y="874"/>
                    <a:pt x="471" y="848"/>
                  </a:cubicBezTo>
                  <a:cubicBezTo>
                    <a:pt x="478" y="844"/>
                    <a:pt x="955" y="576"/>
                    <a:pt x="1597" y="576"/>
                  </a:cubicBezTo>
                  <a:cubicBezTo>
                    <a:pt x="1863" y="576"/>
                    <a:pt x="2157" y="622"/>
                    <a:pt x="2459" y="752"/>
                  </a:cubicBezTo>
                  <a:cubicBezTo>
                    <a:pt x="3511" y="1207"/>
                    <a:pt x="4296" y="2492"/>
                    <a:pt x="4792" y="4572"/>
                  </a:cubicBezTo>
                  <a:cubicBezTo>
                    <a:pt x="4822" y="4702"/>
                    <a:pt x="4938" y="4792"/>
                    <a:pt x="5071" y="4792"/>
                  </a:cubicBezTo>
                  <a:cubicBezTo>
                    <a:pt x="5074" y="4792"/>
                    <a:pt x="5078" y="4792"/>
                    <a:pt x="5082" y="4792"/>
                  </a:cubicBezTo>
                  <a:cubicBezTo>
                    <a:pt x="5100" y="4792"/>
                    <a:pt x="5118" y="4790"/>
                    <a:pt x="5137" y="4785"/>
                  </a:cubicBezTo>
                  <a:cubicBezTo>
                    <a:pt x="5291" y="4749"/>
                    <a:pt x="5385" y="4594"/>
                    <a:pt x="5348" y="4440"/>
                  </a:cubicBezTo>
                  <a:cubicBezTo>
                    <a:pt x="4808" y="2169"/>
                    <a:pt x="3909" y="750"/>
                    <a:pt x="2676" y="222"/>
                  </a:cubicBezTo>
                  <a:cubicBezTo>
                    <a:pt x="2295" y="59"/>
                    <a:pt x="1926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4665800" y="3238000"/>
              <a:ext cx="554125" cy="625400"/>
            </a:xfrm>
            <a:custGeom>
              <a:avLst/>
              <a:gdLst/>
              <a:ahLst/>
              <a:cxnLst/>
              <a:rect l="l" t="t" r="r" b="b"/>
              <a:pathLst>
                <a:path w="22165" h="25016" extrusionOk="0">
                  <a:moveTo>
                    <a:pt x="7777" y="1"/>
                  </a:moveTo>
                  <a:lnTo>
                    <a:pt x="1" y="3240"/>
                  </a:lnTo>
                  <a:cubicBezTo>
                    <a:pt x="1" y="3240"/>
                    <a:pt x="2723" y="2851"/>
                    <a:pt x="4926" y="2722"/>
                  </a:cubicBezTo>
                  <a:cubicBezTo>
                    <a:pt x="4983" y="2718"/>
                    <a:pt x="5043" y="2717"/>
                    <a:pt x="5106" y="2717"/>
                  </a:cubicBezTo>
                  <a:cubicBezTo>
                    <a:pt x="7433" y="2717"/>
                    <a:pt x="13050" y="5072"/>
                    <a:pt x="16331" y="10498"/>
                  </a:cubicBezTo>
                  <a:cubicBezTo>
                    <a:pt x="20760" y="17823"/>
                    <a:pt x="19054" y="22941"/>
                    <a:pt x="19054" y="22941"/>
                  </a:cubicBezTo>
                  <a:lnTo>
                    <a:pt x="20608" y="25015"/>
                  </a:lnTo>
                  <a:lnTo>
                    <a:pt x="21386" y="22423"/>
                  </a:lnTo>
                  <a:cubicBezTo>
                    <a:pt x="22164" y="19831"/>
                    <a:pt x="22163" y="12442"/>
                    <a:pt x="18534" y="6740"/>
                  </a:cubicBezTo>
                  <a:cubicBezTo>
                    <a:pt x="14905" y="1037"/>
                    <a:pt x="7777" y="1"/>
                    <a:pt x="7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4657900" y="3230825"/>
              <a:ext cx="569625" cy="639700"/>
            </a:xfrm>
            <a:custGeom>
              <a:avLst/>
              <a:gdLst/>
              <a:ahLst/>
              <a:cxnLst/>
              <a:rect l="l" t="t" r="r" b="b"/>
              <a:pathLst>
                <a:path w="22785" h="25588" extrusionOk="0">
                  <a:moveTo>
                    <a:pt x="8128" y="583"/>
                  </a:moveTo>
                  <a:cubicBezTo>
                    <a:pt x="8896" y="716"/>
                    <a:pt x="15293" y="1970"/>
                    <a:pt x="18608" y="7181"/>
                  </a:cubicBezTo>
                  <a:cubicBezTo>
                    <a:pt x="22145" y="12736"/>
                    <a:pt x="22187" y="20097"/>
                    <a:pt x="21428" y="22627"/>
                  </a:cubicBezTo>
                  <a:lnTo>
                    <a:pt x="20813" y="24676"/>
                  </a:lnTo>
                  <a:lnTo>
                    <a:pt x="19684" y="23172"/>
                  </a:lnTo>
                  <a:cubicBezTo>
                    <a:pt x="19935" y="22261"/>
                    <a:pt x="20979" y="17395"/>
                    <a:pt x="16891" y="10636"/>
                  </a:cubicBezTo>
                  <a:cubicBezTo>
                    <a:pt x="13641" y="5261"/>
                    <a:pt x="7946" y="2716"/>
                    <a:pt x="5430" y="2716"/>
                  </a:cubicBezTo>
                  <a:cubicBezTo>
                    <a:pt x="5359" y="2716"/>
                    <a:pt x="5290" y="2718"/>
                    <a:pt x="5224" y="2722"/>
                  </a:cubicBezTo>
                  <a:cubicBezTo>
                    <a:pt x="4288" y="2776"/>
                    <a:pt x="3255" y="2879"/>
                    <a:pt x="2375" y="2979"/>
                  </a:cubicBezTo>
                  <a:lnTo>
                    <a:pt x="8128" y="583"/>
                  </a:lnTo>
                  <a:close/>
                  <a:moveTo>
                    <a:pt x="8095" y="1"/>
                  </a:moveTo>
                  <a:cubicBezTo>
                    <a:pt x="8056" y="1"/>
                    <a:pt x="8018" y="8"/>
                    <a:pt x="7982" y="23"/>
                  </a:cubicBezTo>
                  <a:lnTo>
                    <a:pt x="206" y="3263"/>
                  </a:lnTo>
                  <a:cubicBezTo>
                    <a:pt x="73" y="3319"/>
                    <a:pt x="1" y="3465"/>
                    <a:pt x="39" y="3603"/>
                  </a:cubicBezTo>
                  <a:cubicBezTo>
                    <a:pt x="74" y="3729"/>
                    <a:pt x="188" y="3814"/>
                    <a:pt x="316" y="3814"/>
                  </a:cubicBezTo>
                  <a:cubicBezTo>
                    <a:pt x="329" y="3814"/>
                    <a:pt x="343" y="3813"/>
                    <a:pt x="356" y="3812"/>
                  </a:cubicBezTo>
                  <a:cubicBezTo>
                    <a:pt x="385" y="3807"/>
                    <a:pt x="3092" y="3422"/>
                    <a:pt x="5258" y="3295"/>
                  </a:cubicBezTo>
                  <a:cubicBezTo>
                    <a:pt x="5317" y="3291"/>
                    <a:pt x="5379" y="3289"/>
                    <a:pt x="5443" y="3289"/>
                  </a:cubicBezTo>
                  <a:cubicBezTo>
                    <a:pt x="7807" y="3289"/>
                    <a:pt x="13262" y="5742"/>
                    <a:pt x="16402" y="10934"/>
                  </a:cubicBezTo>
                  <a:cubicBezTo>
                    <a:pt x="20701" y="18044"/>
                    <a:pt x="19114" y="23088"/>
                    <a:pt x="19098" y="23139"/>
                  </a:cubicBezTo>
                  <a:cubicBezTo>
                    <a:pt x="19068" y="23228"/>
                    <a:pt x="19084" y="23325"/>
                    <a:pt x="19139" y="23400"/>
                  </a:cubicBezTo>
                  <a:lnTo>
                    <a:pt x="20695" y="25473"/>
                  </a:lnTo>
                  <a:cubicBezTo>
                    <a:pt x="20750" y="25545"/>
                    <a:pt x="20834" y="25588"/>
                    <a:pt x="20924" y="25588"/>
                  </a:cubicBezTo>
                  <a:cubicBezTo>
                    <a:pt x="20941" y="25588"/>
                    <a:pt x="20958" y="25587"/>
                    <a:pt x="20974" y="25584"/>
                  </a:cubicBezTo>
                  <a:cubicBezTo>
                    <a:pt x="21081" y="25565"/>
                    <a:pt x="21167" y="25487"/>
                    <a:pt x="21197" y="25384"/>
                  </a:cubicBezTo>
                  <a:lnTo>
                    <a:pt x="21975" y="22792"/>
                  </a:lnTo>
                  <a:cubicBezTo>
                    <a:pt x="22785" y="20094"/>
                    <a:pt x="22770" y="12654"/>
                    <a:pt x="19091" y="6874"/>
                  </a:cubicBezTo>
                  <a:cubicBezTo>
                    <a:pt x="15434" y="1126"/>
                    <a:pt x="8206" y="15"/>
                    <a:pt x="8134" y="3"/>
                  </a:cubicBezTo>
                  <a:cubicBezTo>
                    <a:pt x="8121" y="1"/>
                    <a:pt x="8108" y="1"/>
                    <a:pt x="8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4753300" y="4026750"/>
              <a:ext cx="359575" cy="361375"/>
            </a:xfrm>
            <a:custGeom>
              <a:avLst/>
              <a:gdLst/>
              <a:ahLst/>
              <a:cxnLst/>
              <a:rect l="l" t="t" r="r" b="b"/>
              <a:pathLst>
                <a:path w="14383" h="14455" extrusionOk="0">
                  <a:moveTo>
                    <a:pt x="13677" y="1"/>
                  </a:moveTo>
                  <a:cubicBezTo>
                    <a:pt x="13321" y="1"/>
                    <a:pt x="13047" y="310"/>
                    <a:pt x="13032" y="688"/>
                  </a:cubicBezTo>
                  <a:cubicBezTo>
                    <a:pt x="13016" y="1019"/>
                    <a:pt x="12553" y="8376"/>
                    <a:pt x="2527" y="11797"/>
                  </a:cubicBezTo>
                  <a:cubicBezTo>
                    <a:pt x="2260" y="11495"/>
                    <a:pt x="1885" y="11306"/>
                    <a:pt x="1467" y="11306"/>
                  </a:cubicBezTo>
                  <a:cubicBezTo>
                    <a:pt x="657" y="11306"/>
                    <a:pt x="0" y="12011"/>
                    <a:pt x="0" y="12880"/>
                  </a:cubicBezTo>
                  <a:cubicBezTo>
                    <a:pt x="0" y="13748"/>
                    <a:pt x="657" y="14455"/>
                    <a:pt x="1467" y="14455"/>
                  </a:cubicBezTo>
                  <a:cubicBezTo>
                    <a:pt x="2182" y="14455"/>
                    <a:pt x="2777" y="13902"/>
                    <a:pt x="2906" y="13174"/>
                  </a:cubicBezTo>
                  <a:cubicBezTo>
                    <a:pt x="13897" y="9441"/>
                    <a:pt x="14353" y="1115"/>
                    <a:pt x="14367" y="750"/>
                  </a:cubicBezTo>
                  <a:cubicBezTo>
                    <a:pt x="14383" y="353"/>
                    <a:pt x="14096" y="19"/>
                    <a:pt x="13727" y="3"/>
                  </a:cubicBezTo>
                  <a:cubicBezTo>
                    <a:pt x="13710" y="1"/>
                    <a:pt x="13694" y="1"/>
                    <a:pt x="13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5007975" y="3789350"/>
              <a:ext cx="240725" cy="291875"/>
            </a:xfrm>
            <a:custGeom>
              <a:avLst/>
              <a:gdLst/>
              <a:ahLst/>
              <a:cxnLst/>
              <a:rect l="l" t="t" r="r" b="b"/>
              <a:pathLst>
                <a:path w="9629" h="11675" extrusionOk="0">
                  <a:moveTo>
                    <a:pt x="4815" y="1"/>
                  </a:moveTo>
                  <a:cubicBezTo>
                    <a:pt x="2156" y="1"/>
                    <a:pt x="1" y="2614"/>
                    <a:pt x="1" y="5838"/>
                  </a:cubicBezTo>
                  <a:cubicBezTo>
                    <a:pt x="1" y="7386"/>
                    <a:pt x="508" y="8871"/>
                    <a:pt x="1411" y="9965"/>
                  </a:cubicBezTo>
                  <a:cubicBezTo>
                    <a:pt x="2314" y="11061"/>
                    <a:pt x="3537" y="11675"/>
                    <a:pt x="4815" y="11675"/>
                  </a:cubicBezTo>
                  <a:cubicBezTo>
                    <a:pt x="6091" y="11675"/>
                    <a:pt x="7316" y="11061"/>
                    <a:pt x="8218" y="9965"/>
                  </a:cubicBezTo>
                  <a:cubicBezTo>
                    <a:pt x="9121" y="8871"/>
                    <a:pt x="9629" y="7386"/>
                    <a:pt x="9629" y="5838"/>
                  </a:cubicBezTo>
                  <a:cubicBezTo>
                    <a:pt x="9629" y="2614"/>
                    <a:pt x="7473" y="1"/>
                    <a:pt x="4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5000850" y="3782200"/>
              <a:ext cx="255000" cy="306200"/>
            </a:xfrm>
            <a:custGeom>
              <a:avLst/>
              <a:gdLst/>
              <a:ahLst/>
              <a:cxnLst/>
              <a:rect l="l" t="t" r="r" b="b"/>
              <a:pathLst>
                <a:path w="10200" h="12248" extrusionOk="0">
                  <a:moveTo>
                    <a:pt x="5100" y="574"/>
                  </a:moveTo>
                  <a:cubicBezTo>
                    <a:pt x="7596" y="574"/>
                    <a:pt x="9627" y="3063"/>
                    <a:pt x="9627" y="6124"/>
                  </a:cubicBezTo>
                  <a:cubicBezTo>
                    <a:pt x="9627" y="9184"/>
                    <a:pt x="7595" y="11675"/>
                    <a:pt x="5100" y="11675"/>
                  </a:cubicBezTo>
                  <a:cubicBezTo>
                    <a:pt x="2604" y="11675"/>
                    <a:pt x="573" y="9184"/>
                    <a:pt x="573" y="6124"/>
                  </a:cubicBezTo>
                  <a:cubicBezTo>
                    <a:pt x="573" y="3063"/>
                    <a:pt x="2603" y="574"/>
                    <a:pt x="5100" y="574"/>
                  </a:cubicBezTo>
                  <a:close/>
                  <a:moveTo>
                    <a:pt x="5100" y="1"/>
                  </a:moveTo>
                  <a:cubicBezTo>
                    <a:pt x="2287" y="1"/>
                    <a:pt x="0" y="2747"/>
                    <a:pt x="0" y="6124"/>
                  </a:cubicBezTo>
                  <a:cubicBezTo>
                    <a:pt x="0" y="9500"/>
                    <a:pt x="2287" y="12248"/>
                    <a:pt x="5100" y="12248"/>
                  </a:cubicBezTo>
                  <a:cubicBezTo>
                    <a:pt x="7912" y="12248"/>
                    <a:pt x="10199" y="9499"/>
                    <a:pt x="10199" y="6124"/>
                  </a:cubicBezTo>
                  <a:cubicBezTo>
                    <a:pt x="10199" y="2749"/>
                    <a:pt x="7911" y="1"/>
                    <a:pt x="5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2"/>
            <p:cNvSpPr/>
            <p:nvPr/>
          </p:nvSpPr>
          <p:spPr>
            <a:xfrm>
              <a:off x="4925000" y="3929775"/>
              <a:ext cx="418000" cy="1093600"/>
            </a:xfrm>
            <a:custGeom>
              <a:avLst/>
              <a:gdLst/>
              <a:ahLst/>
              <a:cxnLst/>
              <a:rect l="l" t="t" r="r" b="b"/>
              <a:pathLst>
                <a:path w="16720" h="43744" extrusionOk="0">
                  <a:moveTo>
                    <a:pt x="10402" y="0"/>
                  </a:moveTo>
                  <a:cubicBezTo>
                    <a:pt x="10107" y="0"/>
                    <a:pt x="9899" y="247"/>
                    <a:pt x="9851" y="583"/>
                  </a:cubicBezTo>
                  <a:cubicBezTo>
                    <a:pt x="9721" y="1490"/>
                    <a:pt x="9721" y="2528"/>
                    <a:pt x="9721" y="2528"/>
                  </a:cubicBezTo>
                  <a:cubicBezTo>
                    <a:pt x="9721" y="2528"/>
                    <a:pt x="9608" y="5796"/>
                    <a:pt x="9680" y="8839"/>
                  </a:cubicBezTo>
                  <a:lnTo>
                    <a:pt x="9680" y="8839"/>
                  </a:lnTo>
                  <a:lnTo>
                    <a:pt x="9204" y="2399"/>
                  </a:lnTo>
                  <a:cubicBezTo>
                    <a:pt x="9204" y="2399"/>
                    <a:pt x="9089" y="2215"/>
                    <a:pt x="8917" y="2215"/>
                  </a:cubicBezTo>
                  <a:cubicBezTo>
                    <a:pt x="8681" y="2215"/>
                    <a:pt x="8337" y="2562"/>
                    <a:pt x="8037" y="4213"/>
                  </a:cubicBezTo>
                  <a:cubicBezTo>
                    <a:pt x="7518" y="7064"/>
                    <a:pt x="7518" y="13933"/>
                    <a:pt x="7518" y="13933"/>
                  </a:cubicBezTo>
                  <a:cubicBezTo>
                    <a:pt x="7518" y="13933"/>
                    <a:pt x="7512" y="13934"/>
                    <a:pt x="7501" y="13934"/>
                  </a:cubicBezTo>
                  <a:cubicBezTo>
                    <a:pt x="7342" y="13934"/>
                    <a:pt x="6109" y="13820"/>
                    <a:pt x="4538" y="10433"/>
                  </a:cubicBezTo>
                  <a:cubicBezTo>
                    <a:pt x="3448" y="8086"/>
                    <a:pt x="3171" y="6878"/>
                    <a:pt x="2937" y="6878"/>
                  </a:cubicBezTo>
                  <a:cubicBezTo>
                    <a:pt x="2808" y="6878"/>
                    <a:pt x="2693" y="7239"/>
                    <a:pt x="2464" y="7971"/>
                  </a:cubicBezTo>
                  <a:cubicBezTo>
                    <a:pt x="1816" y="10045"/>
                    <a:pt x="4019" y="14062"/>
                    <a:pt x="4668" y="15359"/>
                  </a:cubicBezTo>
                  <a:cubicBezTo>
                    <a:pt x="5316" y="16655"/>
                    <a:pt x="5704" y="17173"/>
                    <a:pt x="5704" y="17173"/>
                  </a:cubicBezTo>
                  <a:cubicBezTo>
                    <a:pt x="5704" y="17173"/>
                    <a:pt x="520" y="20414"/>
                    <a:pt x="260" y="22746"/>
                  </a:cubicBezTo>
                  <a:cubicBezTo>
                    <a:pt x="1" y="25080"/>
                    <a:pt x="1557" y="43744"/>
                    <a:pt x="1557" y="43744"/>
                  </a:cubicBezTo>
                  <a:lnTo>
                    <a:pt x="8556" y="42447"/>
                  </a:lnTo>
                  <a:lnTo>
                    <a:pt x="5575" y="26636"/>
                  </a:lnTo>
                  <a:cubicBezTo>
                    <a:pt x="5575" y="26636"/>
                    <a:pt x="14906" y="16397"/>
                    <a:pt x="15813" y="14452"/>
                  </a:cubicBezTo>
                  <a:cubicBezTo>
                    <a:pt x="16719" y="12508"/>
                    <a:pt x="13350" y="6417"/>
                    <a:pt x="12314" y="2917"/>
                  </a:cubicBezTo>
                  <a:cubicBezTo>
                    <a:pt x="11660" y="714"/>
                    <a:pt x="10905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2"/>
            <p:cNvSpPr/>
            <p:nvPr/>
          </p:nvSpPr>
          <p:spPr>
            <a:xfrm>
              <a:off x="4917900" y="3922650"/>
              <a:ext cx="425475" cy="1107900"/>
            </a:xfrm>
            <a:custGeom>
              <a:avLst/>
              <a:gdLst/>
              <a:ahLst/>
              <a:cxnLst/>
              <a:rect l="l" t="t" r="r" b="b"/>
              <a:pathLst>
                <a:path w="17019" h="44316" extrusionOk="0">
                  <a:moveTo>
                    <a:pt x="10688" y="572"/>
                  </a:moveTo>
                  <a:cubicBezTo>
                    <a:pt x="10985" y="572"/>
                    <a:pt x="11686" y="1132"/>
                    <a:pt x="12325" y="3284"/>
                  </a:cubicBezTo>
                  <a:cubicBezTo>
                    <a:pt x="12670" y="4453"/>
                    <a:pt x="13259" y="5872"/>
                    <a:pt x="13884" y="7376"/>
                  </a:cubicBezTo>
                  <a:cubicBezTo>
                    <a:pt x="15059" y="10213"/>
                    <a:pt x="16393" y="13428"/>
                    <a:pt x="15838" y="14617"/>
                  </a:cubicBezTo>
                  <a:cubicBezTo>
                    <a:pt x="14960" y="16499"/>
                    <a:pt x="5741" y="26627"/>
                    <a:pt x="5648" y="26729"/>
                  </a:cubicBezTo>
                  <a:cubicBezTo>
                    <a:pt x="5587" y="26795"/>
                    <a:pt x="5561" y="26886"/>
                    <a:pt x="5578" y="26974"/>
                  </a:cubicBezTo>
                  <a:lnTo>
                    <a:pt x="8504" y="42504"/>
                  </a:lnTo>
                  <a:lnTo>
                    <a:pt x="2100" y="43690"/>
                  </a:lnTo>
                  <a:cubicBezTo>
                    <a:pt x="1897" y="41227"/>
                    <a:pt x="594" y="25178"/>
                    <a:pt x="830" y="23064"/>
                  </a:cubicBezTo>
                  <a:cubicBezTo>
                    <a:pt x="1029" y="21265"/>
                    <a:pt x="4731" y="18583"/>
                    <a:pt x="6140" y="17702"/>
                  </a:cubicBezTo>
                  <a:cubicBezTo>
                    <a:pt x="6282" y="17613"/>
                    <a:pt x="6318" y="17421"/>
                    <a:pt x="6217" y="17287"/>
                  </a:cubicBezTo>
                  <a:cubicBezTo>
                    <a:pt x="6214" y="17283"/>
                    <a:pt x="5832" y="16765"/>
                    <a:pt x="5207" y="15517"/>
                  </a:cubicBezTo>
                  <a:lnTo>
                    <a:pt x="5019" y="15143"/>
                  </a:lnTo>
                  <a:cubicBezTo>
                    <a:pt x="4253" y="13645"/>
                    <a:pt x="2461" y="10135"/>
                    <a:pt x="3022" y="8342"/>
                  </a:cubicBezTo>
                  <a:cubicBezTo>
                    <a:pt x="3093" y="8113"/>
                    <a:pt x="3170" y="7867"/>
                    <a:pt x="3236" y="7680"/>
                  </a:cubicBezTo>
                  <a:cubicBezTo>
                    <a:pt x="3311" y="7852"/>
                    <a:pt x="3401" y="8084"/>
                    <a:pt x="3495" y="8321"/>
                  </a:cubicBezTo>
                  <a:cubicBezTo>
                    <a:pt x="3733" y="8927"/>
                    <a:pt x="4060" y="9757"/>
                    <a:pt x="4562" y="10840"/>
                  </a:cubicBezTo>
                  <a:cubicBezTo>
                    <a:pt x="6163" y="14286"/>
                    <a:pt x="7477" y="14506"/>
                    <a:pt x="7780" y="14506"/>
                  </a:cubicBezTo>
                  <a:cubicBezTo>
                    <a:pt x="7803" y="14506"/>
                    <a:pt x="7820" y="14505"/>
                    <a:pt x="7831" y="14504"/>
                  </a:cubicBezTo>
                  <a:cubicBezTo>
                    <a:pt x="7978" y="14489"/>
                    <a:pt x="8089" y="14366"/>
                    <a:pt x="8089" y="14218"/>
                  </a:cubicBezTo>
                  <a:cubicBezTo>
                    <a:pt x="8089" y="14151"/>
                    <a:pt x="8096" y="7342"/>
                    <a:pt x="8604" y="4549"/>
                  </a:cubicBezTo>
                  <a:cubicBezTo>
                    <a:pt x="8893" y="2956"/>
                    <a:pt x="9195" y="2792"/>
                    <a:pt x="9191" y="2784"/>
                  </a:cubicBezTo>
                  <a:lnTo>
                    <a:pt x="9191" y="2784"/>
                  </a:lnTo>
                  <a:cubicBezTo>
                    <a:pt x="9197" y="2788"/>
                    <a:pt x="9203" y="2791"/>
                    <a:pt x="9209" y="2797"/>
                  </a:cubicBezTo>
                  <a:lnTo>
                    <a:pt x="9678" y="9119"/>
                  </a:lnTo>
                  <a:cubicBezTo>
                    <a:pt x="9715" y="10707"/>
                    <a:pt x="9803" y="12238"/>
                    <a:pt x="9983" y="13233"/>
                  </a:cubicBezTo>
                  <a:cubicBezTo>
                    <a:pt x="10008" y="13370"/>
                    <a:pt x="10128" y="13467"/>
                    <a:pt x="10264" y="13467"/>
                  </a:cubicBezTo>
                  <a:cubicBezTo>
                    <a:pt x="10276" y="13467"/>
                    <a:pt x="10289" y="13466"/>
                    <a:pt x="10301" y="13465"/>
                  </a:cubicBezTo>
                  <a:cubicBezTo>
                    <a:pt x="10453" y="13446"/>
                    <a:pt x="10561" y="13312"/>
                    <a:pt x="10551" y="13161"/>
                  </a:cubicBezTo>
                  <a:lnTo>
                    <a:pt x="10253" y="9133"/>
                  </a:lnTo>
                  <a:cubicBezTo>
                    <a:pt x="10182" y="6123"/>
                    <a:pt x="10291" y="2869"/>
                    <a:pt x="10293" y="2813"/>
                  </a:cubicBezTo>
                  <a:cubicBezTo>
                    <a:pt x="10293" y="2804"/>
                    <a:pt x="10294" y="1786"/>
                    <a:pt x="10420" y="909"/>
                  </a:cubicBezTo>
                  <a:cubicBezTo>
                    <a:pt x="10441" y="761"/>
                    <a:pt x="10520" y="584"/>
                    <a:pt x="10671" y="572"/>
                  </a:cubicBezTo>
                  <a:close/>
                  <a:moveTo>
                    <a:pt x="10677" y="0"/>
                  </a:moveTo>
                  <a:cubicBezTo>
                    <a:pt x="10660" y="0"/>
                    <a:pt x="10644" y="1"/>
                    <a:pt x="10629" y="2"/>
                  </a:cubicBezTo>
                  <a:cubicBezTo>
                    <a:pt x="10224" y="31"/>
                    <a:pt x="9919" y="356"/>
                    <a:pt x="9852" y="829"/>
                  </a:cubicBezTo>
                  <a:cubicBezTo>
                    <a:pt x="9762" y="1463"/>
                    <a:pt x="9733" y="2148"/>
                    <a:pt x="9724" y="2522"/>
                  </a:cubicBezTo>
                  <a:cubicBezTo>
                    <a:pt x="9641" y="2394"/>
                    <a:pt x="9447" y="2214"/>
                    <a:pt x="9197" y="2214"/>
                  </a:cubicBezTo>
                  <a:cubicBezTo>
                    <a:pt x="9166" y="2214"/>
                    <a:pt x="9134" y="2217"/>
                    <a:pt x="9101" y="2223"/>
                  </a:cubicBezTo>
                  <a:cubicBezTo>
                    <a:pt x="8631" y="2313"/>
                    <a:pt x="8302" y="2999"/>
                    <a:pt x="8039" y="4447"/>
                  </a:cubicBezTo>
                  <a:cubicBezTo>
                    <a:pt x="7585" y="6946"/>
                    <a:pt x="7526" y="12380"/>
                    <a:pt x="7518" y="13853"/>
                  </a:cubicBezTo>
                  <a:cubicBezTo>
                    <a:pt x="7088" y="13656"/>
                    <a:pt x="6183" y="12971"/>
                    <a:pt x="5081" y="10598"/>
                  </a:cubicBezTo>
                  <a:cubicBezTo>
                    <a:pt x="4586" y="9531"/>
                    <a:pt x="4263" y="8712"/>
                    <a:pt x="4028" y="8113"/>
                  </a:cubicBezTo>
                  <a:cubicBezTo>
                    <a:pt x="3668" y="7197"/>
                    <a:pt x="3563" y="6875"/>
                    <a:pt x="3252" y="6875"/>
                  </a:cubicBezTo>
                  <a:cubicBezTo>
                    <a:pt x="3238" y="6875"/>
                    <a:pt x="3223" y="6876"/>
                    <a:pt x="3208" y="6877"/>
                  </a:cubicBezTo>
                  <a:cubicBezTo>
                    <a:pt x="2875" y="6889"/>
                    <a:pt x="2774" y="7213"/>
                    <a:pt x="2475" y="8172"/>
                  </a:cubicBezTo>
                  <a:cubicBezTo>
                    <a:pt x="1844" y="10187"/>
                    <a:pt x="3643" y="13711"/>
                    <a:pt x="4509" y="15405"/>
                  </a:cubicBezTo>
                  <a:lnTo>
                    <a:pt x="4695" y="15773"/>
                  </a:lnTo>
                  <a:cubicBezTo>
                    <a:pt x="5102" y="16587"/>
                    <a:pt x="5410" y="17101"/>
                    <a:pt x="5587" y="17376"/>
                  </a:cubicBezTo>
                  <a:cubicBezTo>
                    <a:pt x="4522" y="18073"/>
                    <a:pt x="500" y="20837"/>
                    <a:pt x="260" y="23000"/>
                  </a:cubicBezTo>
                  <a:cubicBezTo>
                    <a:pt x="0" y="25335"/>
                    <a:pt x="1491" y="43290"/>
                    <a:pt x="1555" y="44053"/>
                  </a:cubicBezTo>
                  <a:cubicBezTo>
                    <a:pt x="1568" y="44201"/>
                    <a:pt x="1692" y="44316"/>
                    <a:pt x="1841" y="44316"/>
                  </a:cubicBezTo>
                  <a:cubicBezTo>
                    <a:pt x="1858" y="44316"/>
                    <a:pt x="1875" y="44313"/>
                    <a:pt x="1892" y="44311"/>
                  </a:cubicBezTo>
                  <a:lnTo>
                    <a:pt x="8891" y="43014"/>
                  </a:lnTo>
                  <a:cubicBezTo>
                    <a:pt x="8966" y="43002"/>
                    <a:pt x="9032" y="42958"/>
                    <a:pt x="9075" y="42895"/>
                  </a:cubicBezTo>
                  <a:cubicBezTo>
                    <a:pt x="9119" y="42833"/>
                    <a:pt x="9135" y="42755"/>
                    <a:pt x="9121" y="42680"/>
                  </a:cubicBezTo>
                  <a:lnTo>
                    <a:pt x="6166" y="27009"/>
                  </a:lnTo>
                  <a:cubicBezTo>
                    <a:pt x="7213" y="25857"/>
                    <a:pt x="15481" y="16735"/>
                    <a:pt x="16356" y="14859"/>
                  </a:cubicBezTo>
                  <a:cubicBezTo>
                    <a:pt x="17018" y="13442"/>
                    <a:pt x="15693" y="10246"/>
                    <a:pt x="14412" y="7156"/>
                  </a:cubicBezTo>
                  <a:cubicBezTo>
                    <a:pt x="13794" y="5667"/>
                    <a:pt x="13210" y="4259"/>
                    <a:pt x="12873" y="3121"/>
                  </a:cubicBezTo>
                  <a:cubicBezTo>
                    <a:pt x="12047" y="335"/>
                    <a:pt x="11087" y="0"/>
                    <a:pt x="10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5225425" y="3995500"/>
              <a:ext cx="44525" cy="254150"/>
            </a:xfrm>
            <a:custGeom>
              <a:avLst/>
              <a:gdLst/>
              <a:ahLst/>
              <a:cxnLst/>
              <a:rect l="l" t="t" r="r" b="b"/>
              <a:pathLst>
                <a:path w="1781" h="10166" extrusionOk="0">
                  <a:moveTo>
                    <a:pt x="301" y="1"/>
                  </a:moveTo>
                  <a:cubicBezTo>
                    <a:pt x="293" y="1"/>
                    <a:pt x="285" y="1"/>
                    <a:pt x="277" y="2"/>
                  </a:cubicBezTo>
                  <a:cubicBezTo>
                    <a:pt x="118" y="14"/>
                    <a:pt x="0" y="151"/>
                    <a:pt x="11" y="309"/>
                  </a:cubicBezTo>
                  <a:cubicBezTo>
                    <a:pt x="33" y="600"/>
                    <a:pt x="540" y="7492"/>
                    <a:pt x="1187" y="9952"/>
                  </a:cubicBezTo>
                  <a:cubicBezTo>
                    <a:pt x="1220" y="10078"/>
                    <a:pt x="1333" y="10166"/>
                    <a:pt x="1464" y="10166"/>
                  </a:cubicBezTo>
                  <a:cubicBezTo>
                    <a:pt x="1488" y="10166"/>
                    <a:pt x="1512" y="10163"/>
                    <a:pt x="1537" y="10156"/>
                  </a:cubicBezTo>
                  <a:cubicBezTo>
                    <a:pt x="1689" y="10116"/>
                    <a:pt x="1781" y="9960"/>
                    <a:pt x="1740" y="9807"/>
                  </a:cubicBezTo>
                  <a:cubicBezTo>
                    <a:pt x="1106" y="7397"/>
                    <a:pt x="588" y="339"/>
                    <a:pt x="582" y="267"/>
                  </a:cubicBezTo>
                  <a:cubicBezTo>
                    <a:pt x="571" y="118"/>
                    <a:pt x="43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2"/>
            <p:cNvSpPr/>
            <p:nvPr/>
          </p:nvSpPr>
          <p:spPr>
            <a:xfrm>
              <a:off x="3513100" y="276157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5"/>
                  </a:moveTo>
                  <a:cubicBezTo>
                    <a:pt x="72530" y="13045"/>
                    <a:pt x="89688" y="30203"/>
                    <a:pt x="89688" y="51366"/>
                  </a:cubicBezTo>
                  <a:cubicBezTo>
                    <a:pt x="89688" y="72531"/>
                    <a:pt x="72530" y="89687"/>
                    <a:pt x="51367" y="89687"/>
                  </a:cubicBezTo>
                  <a:cubicBezTo>
                    <a:pt x="30202" y="89687"/>
                    <a:pt x="13046" y="72531"/>
                    <a:pt x="13046" y="51366"/>
                  </a:cubicBezTo>
                  <a:cubicBezTo>
                    <a:pt x="13046" y="30202"/>
                    <a:pt x="30202" y="13045"/>
                    <a:pt x="51367" y="13045"/>
                  </a:cubicBezTo>
                  <a:close/>
                  <a:moveTo>
                    <a:pt x="46272" y="0"/>
                  </a:moveTo>
                  <a:lnTo>
                    <a:pt x="44931" y="5895"/>
                  </a:lnTo>
                  <a:cubicBezTo>
                    <a:pt x="41376" y="6393"/>
                    <a:pt x="37894" y="7309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4"/>
                    <a:pt x="17680" y="19958"/>
                    <a:pt x="15444" y="22762"/>
                  </a:cubicBezTo>
                  <a:lnTo>
                    <a:pt x="9611" y="20957"/>
                  </a:lnTo>
                  <a:lnTo>
                    <a:pt x="4334" y="30097"/>
                  </a:lnTo>
                  <a:lnTo>
                    <a:pt x="8764" y="34202"/>
                  </a:lnTo>
                  <a:cubicBezTo>
                    <a:pt x="7441" y="37484"/>
                    <a:pt x="6478" y="40951"/>
                    <a:pt x="5941" y="44558"/>
                  </a:cubicBezTo>
                  <a:lnTo>
                    <a:pt x="1" y="45909"/>
                  </a:lnTo>
                  <a:lnTo>
                    <a:pt x="1" y="56463"/>
                  </a:lnTo>
                  <a:lnTo>
                    <a:pt x="5894" y="57803"/>
                  </a:lnTo>
                  <a:cubicBezTo>
                    <a:pt x="6392" y="61357"/>
                    <a:pt x="7310" y="64841"/>
                    <a:pt x="8625" y="68181"/>
                  </a:cubicBezTo>
                  <a:lnTo>
                    <a:pt x="4154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3"/>
                    <a:pt x="40950" y="96256"/>
                    <a:pt x="44557" y="96792"/>
                  </a:cubicBezTo>
                  <a:lnTo>
                    <a:pt x="45908" y="102733"/>
                  </a:lnTo>
                  <a:lnTo>
                    <a:pt x="56462" y="102733"/>
                  </a:lnTo>
                  <a:lnTo>
                    <a:pt x="57803" y="96839"/>
                  </a:lnTo>
                  <a:cubicBezTo>
                    <a:pt x="61357" y="96341"/>
                    <a:pt x="64840" y="95423"/>
                    <a:pt x="68180" y="94108"/>
                  </a:cubicBezTo>
                  <a:lnTo>
                    <a:pt x="72323" y="98581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3" y="81777"/>
                  </a:lnTo>
                  <a:lnTo>
                    <a:pt x="98398" y="72638"/>
                  </a:lnTo>
                  <a:lnTo>
                    <a:pt x="93968" y="68534"/>
                  </a:lnTo>
                  <a:cubicBezTo>
                    <a:pt x="95314" y="65204"/>
                    <a:pt x="96261" y="61728"/>
                    <a:pt x="96791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9" y="44931"/>
                  </a:lnTo>
                  <a:cubicBezTo>
                    <a:pt x="96340" y="41377"/>
                    <a:pt x="95424" y="37893"/>
                    <a:pt x="94107" y="34553"/>
                  </a:cubicBezTo>
                  <a:lnTo>
                    <a:pt x="98580" y="30409"/>
                  </a:lnTo>
                  <a:lnTo>
                    <a:pt x="93303" y="21271"/>
                  </a:lnTo>
                  <a:lnTo>
                    <a:pt x="87522" y="23058"/>
                  </a:lnTo>
                  <a:cubicBezTo>
                    <a:pt x="85310" y="20237"/>
                    <a:pt x="82775" y="17681"/>
                    <a:pt x="79972" y="15445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5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2"/>
            <p:cNvSpPr/>
            <p:nvPr/>
          </p:nvSpPr>
          <p:spPr>
            <a:xfrm>
              <a:off x="3505550" y="2754025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9" y="13648"/>
                  </a:moveTo>
                  <a:cubicBezTo>
                    <a:pt x="72633" y="13648"/>
                    <a:pt x="89689" y="30704"/>
                    <a:pt x="89689" y="51668"/>
                  </a:cubicBezTo>
                  <a:cubicBezTo>
                    <a:pt x="89689" y="72633"/>
                    <a:pt x="72632" y="89689"/>
                    <a:pt x="51669" y="89689"/>
                  </a:cubicBezTo>
                  <a:cubicBezTo>
                    <a:pt x="30705" y="89689"/>
                    <a:pt x="13649" y="72633"/>
                    <a:pt x="13649" y="51668"/>
                  </a:cubicBezTo>
                  <a:cubicBezTo>
                    <a:pt x="13649" y="30704"/>
                    <a:pt x="30705" y="13648"/>
                    <a:pt x="51669" y="13648"/>
                  </a:cubicBezTo>
                  <a:close/>
                  <a:moveTo>
                    <a:pt x="51669" y="13047"/>
                  </a:moveTo>
                  <a:cubicBezTo>
                    <a:pt x="30373" y="13047"/>
                    <a:pt x="13047" y="30371"/>
                    <a:pt x="13047" y="51668"/>
                  </a:cubicBezTo>
                  <a:cubicBezTo>
                    <a:pt x="13047" y="72966"/>
                    <a:pt x="30373" y="90290"/>
                    <a:pt x="51669" y="90290"/>
                  </a:cubicBezTo>
                  <a:cubicBezTo>
                    <a:pt x="72965" y="90290"/>
                    <a:pt x="90291" y="72965"/>
                    <a:pt x="90291" y="51668"/>
                  </a:cubicBezTo>
                  <a:cubicBezTo>
                    <a:pt x="90291" y="30372"/>
                    <a:pt x="72964" y="13047"/>
                    <a:pt x="51669" y="13047"/>
                  </a:cubicBezTo>
                  <a:close/>
                  <a:moveTo>
                    <a:pt x="56885" y="603"/>
                  </a:moveTo>
                  <a:lnTo>
                    <a:pt x="58229" y="6511"/>
                  </a:lnTo>
                  <a:lnTo>
                    <a:pt x="58433" y="6541"/>
                  </a:lnTo>
                  <a:cubicBezTo>
                    <a:pt x="61938" y="7062"/>
                    <a:pt x="65400" y="8006"/>
                    <a:pt x="68723" y="9346"/>
                  </a:cubicBezTo>
                  <a:lnTo>
                    <a:pt x="68915" y="9424"/>
                  </a:lnTo>
                  <a:lnTo>
                    <a:pt x="72997" y="5018"/>
                  </a:lnTo>
                  <a:lnTo>
                    <a:pt x="81719" y="10054"/>
                  </a:lnTo>
                  <a:lnTo>
                    <a:pt x="79925" y="15854"/>
                  </a:lnTo>
                  <a:lnTo>
                    <a:pt x="80086" y="15982"/>
                  </a:lnTo>
                  <a:cubicBezTo>
                    <a:pt x="82871" y="18204"/>
                    <a:pt x="85389" y="20742"/>
                    <a:pt x="87588" y="23547"/>
                  </a:cubicBezTo>
                  <a:lnTo>
                    <a:pt x="87715" y="23710"/>
                  </a:lnTo>
                  <a:lnTo>
                    <a:pt x="93465" y="21932"/>
                  </a:lnTo>
                  <a:lnTo>
                    <a:pt x="98501" y="30653"/>
                  </a:lnTo>
                  <a:lnTo>
                    <a:pt x="94054" y="34773"/>
                  </a:lnTo>
                  <a:lnTo>
                    <a:pt x="94129" y="34965"/>
                  </a:lnTo>
                  <a:cubicBezTo>
                    <a:pt x="95435" y="38283"/>
                    <a:pt x="96346" y="41743"/>
                    <a:pt x="96843" y="45274"/>
                  </a:cubicBezTo>
                  <a:lnTo>
                    <a:pt x="96872" y="45479"/>
                  </a:lnTo>
                  <a:lnTo>
                    <a:pt x="102734" y="46814"/>
                  </a:lnTo>
                  <a:lnTo>
                    <a:pt x="102734" y="56885"/>
                  </a:lnTo>
                  <a:lnTo>
                    <a:pt x="96826" y="58229"/>
                  </a:lnTo>
                  <a:lnTo>
                    <a:pt x="96796" y="58433"/>
                  </a:lnTo>
                  <a:cubicBezTo>
                    <a:pt x="96275" y="61938"/>
                    <a:pt x="95331" y="65400"/>
                    <a:pt x="93991" y="68721"/>
                  </a:cubicBezTo>
                  <a:lnTo>
                    <a:pt x="93913" y="68914"/>
                  </a:lnTo>
                  <a:lnTo>
                    <a:pt x="98319" y="72996"/>
                  </a:lnTo>
                  <a:lnTo>
                    <a:pt x="93283" y="81719"/>
                  </a:lnTo>
                  <a:lnTo>
                    <a:pt x="87484" y="79926"/>
                  </a:lnTo>
                  <a:lnTo>
                    <a:pt x="87355" y="80086"/>
                  </a:lnTo>
                  <a:cubicBezTo>
                    <a:pt x="85133" y="82871"/>
                    <a:pt x="82595" y="85390"/>
                    <a:pt x="79791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3" y="98501"/>
                  </a:lnTo>
                  <a:lnTo>
                    <a:pt x="68563" y="94055"/>
                  </a:lnTo>
                  <a:lnTo>
                    <a:pt x="68372" y="94130"/>
                  </a:lnTo>
                  <a:cubicBezTo>
                    <a:pt x="65054" y="95436"/>
                    <a:pt x="61594" y="96347"/>
                    <a:pt x="58062" y="96843"/>
                  </a:cubicBezTo>
                  <a:lnTo>
                    <a:pt x="57857" y="96872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7" y="96827"/>
                  </a:lnTo>
                  <a:lnTo>
                    <a:pt x="44903" y="96797"/>
                  </a:lnTo>
                  <a:cubicBezTo>
                    <a:pt x="41398" y="96275"/>
                    <a:pt x="37936" y="95331"/>
                    <a:pt x="34614" y="93991"/>
                  </a:cubicBezTo>
                  <a:lnTo>
                    <a:pt x="34422" y="93914"/>
                  </a:lnTo>
                  <a:lnTo>
                    <a:pt x="30340" y="98320"/>
                  </a:lnTo>
                  <a:lnTo>
                    <a:pt x="21617" y="93284"/>
                  </a:lnTo>
                  <a:lnTo>
                    <a:pt x="23412" y="87484"/>
                  </a:lnTo>
                  <a:lnTo>
                    <a:pt x="23251" y="87355"/>
                  </a:lnTo>
                  <a:cubicBezTo>
                    <a:pt x="20465" y="85134"/>
                    <a:pt x="17948" y="82595"/>
                    <a:pt x="15749" y="79791"/>
                  </a:cubicBezTo>
                  <a:lnTo>
                    <a:pt x="15621" y="79627"/>
                  </a:lnTo>
                  <a:lnTo>
                    <a:pt x="9872" y="81406"/>
                  </a:lnTo>
                  <a:lnTo>
                    <a:pt x="4836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1" y="65055"/>
                    <a:pt x="6991" y="61595"/>
                    <a:pt x="6494" y="58065"/>
                  </a:cubicBezTo>
                  <a:lnTo>
                    <a:pt x="6465" y="57859"/>
                  </a:lnTo>
                  <a:lnTo>
                    <a:pt x="603" y="56525"/>
                  </a:lnTo>
                  <a:lnTo>
                    <a:pt x="603" y="46453"/>
                  </a:lnTo>
                  <a:lnTo>
                    <a:pt x="6510" y="45109"/>
                  </a:lnTo>
                  <a:lnTo>
                    <a:pt x="6542" y="44905"/>
                  </a:lnTo>
                  <a:cubicBezTo>
                    <a:pt x="7062" y="41400"/>
                    <a:pt x="8005" y="37938"/>
                    <a:pt x="9346" y="34616"/>
                  </a:cubicBezTo>
                  <a:lnTo>
                    <a:pt x="9424" y="34424"/>
                  </a:lnTo>
                  <a:lnTo>
                    <a:pt x="5018" y="30341"/>
                  </a:lnTo>
                  <a:lnTo>
                    <a:pt x="10053" y="21619"/>
                  </a:lnTo>
                  <a:lnTo>
                    <a:pt x="15854" y="23412"/>
                  </a:lnTo>
                  <a:lnTo>
                    <a:pt x="15982" y="23252"/>
                  </a:lnTo>
                  <a:cubicBezTo>
                    <a:pt x="18204" y="20466"/>
                    <a:pt x="20743" y="17948"/>
                    <a:pt x="23547" y="15750"/>
                  </a:cubicBezTo>
                  <a:lnTo>
                    <a:pt x="23710" y="15622"/>
                  </a:lnTo>
                  <a:lnTo>
                    <a:pt x="21932" y="9872"/>
                  </a:lnTo>
                  <a:lnTo>
                    <a:pt x="30654" y="4836"/>
                  </a:lnTo>
                  <a:lnTo>
                    <a:pt x="34775" y="9282"/>
                  </a:lnTo>
                  <a:lnTo>
                    <a:pt x="34965" y="9208"/>
                  </a:lnTo>
                  <a:cubicBezTo>
                    <a:pt x="38283" y="7901"/>
                    <a:pt x="41744" y="6990"/>
                    <a:pt x="45275" y="6494"/>
                  </a:cubicBezTo>
                  <a:lnTo>
                    <a:pt x="45479" y="6465"/>
                  </a:lnTo>
                  <a:lnTo>
                    <a:pt x="46813" y="603"/>
                  </a:lnTo>
                  <a:close/>
                  <a:moveTo>
                    <a:pt x="46333" y="0"/>
                  </a:moveTo>
                  <a:lnTo>
                    <a:pt x="44984" y="5927"/>
                  </a:lnTo>
                  <a:cubicBezTo>
                    <a:pt x="41546" y="6426"/>
                    <a:pt x="38175" y="7313"/>
                    <a:pt x="34937" y="8572"/>
                  </a:cubicBezTo>
                  <a:lnTo>
                    <a:pt x="30769" y="4074"/>
                  </a:lnTo>
                  <a:lnTo>
                    <a:pt x="21215" y="9591"/>
                  </a:lnTo>
                  <a:lnTo>
                    <a:pt x="23012" y="15404"/>
                  </a:lnTo>
                  <a:cubicBezTo>
                    <a:pt x="20289" y="17558"/>
                    <a:pt x="17817" y="20011"/>
                    <a:pt x="15640" y="22715"/>
                  </a:cubicBezTo>
                  <a:lnTo>
                    <a:pt x="9772" y="20901"/>
                  </a:lnTo>
                  <a:lnTo>
                    <a:pt x="4256" y="30456"/>
                  </a:lnTo>
                  <a:lnTo>
                    <a:pt x="8710" y="34582"/>
                  </a:lnTo>
                  <a:cubicBezTo>
                    <a:pt x="7422" y="37811"/>
                    <a:pt x="6505" y="41175"/>
                    <a:pt x="5976" y="44611"/>
                  </a:cubicBezTo>
                  <a:lnTo>
                    <a:pt x="1" y="45971"/>
                  </a:lnTo>
                  <a:lnTo>
                    <a:pt x="1" y="57003"/>
                  </a:lnTo>
                  <a:lnTo>
                    <a:pt x="5926" y="58353"/>
                  </a:lnTo>
                  <a:cubicBezTo>
                    <a:pt x="6426" y="61791"/>
                    <a:pt x="7313" y="65162"/>
                    <a:pt x="8572" y="68401"/>
                  </a:cubicBezTo>
                  <a:lnTo>
                    <a:pt x="4074" y="72568"/>
                  </a:lnTo>
                  <a:lnTo>
                    <a:pt x="9590" y="82123"/>
                  </a:lnTo>
                  <a:lnTo>
                    <a:pt x="15404" y="80325"/>
                  </a:lnTo>
                  <a:cubicBezTo>
                    <a:pt x="17558" y="83048"/>
                    <a:pt x="20010" y="85520"/>
                    <a:pt x="22715" y="87698"/>
                  </a:cubicBezTo>
                  <a:lnTo>
                    <a:pt x="20901" y="93564"/>
                  </a:lnTo>
                  <a:lnTo>
                    <a:pt x="30456" y="99082"/>
                  </a:lnTo>
                  <a:lnTo>
                    <a:pt x="34583" y="94627"/>
                  </a:lnTo>
                  <a:cubicBezTo>
                    <a:pt x="37811" y="95915"/>
                    <a:pt x="41176" y="96831"/>
                    <a:pt x="44612" y="97360"/>
                  </a:cubicBezTo>
                  <a:lnTo>
                    <a:pt x="45971" y="103335"/>
                  </a:lnTo>
                  <a:lnTo>
                    <a:pt x="57003" y="103335"/>
                  </a:lnTo>
                  <a:lnTo>
                    <a:pt x="58352" y="97410"/>
                  </a:lnTo>
                  <a:cubicBezTo>
                    <a:pt x="61790" y="96910"/>
                    <a:pt x="65162" y="96024"/>
                    <a:pt x="68400" y="94765"/>
                  </a:cubicBezTo>
                  <a:lnTo>
                    <a:pt x="72568" y="99263"/>
                  </a:lnTo>
                  <a:lnTo>
                    <a:pt x="82122" y="93746"/>
                  </a:lnTo>
                  <a:lnTo>
                    <a:pt x="80325" y="87933"/>
                  </a:lnTo>
                  <a:cubicBezTo>
                    <a:pt x="83047" y="85778"/>
                    <a:pt x="85521" y="83326"/>
                    <a:pt x="87698" y="80621"/>
                  </a:cubicBezTo>
                  <a:lnTo>
                    <a:pt x="93565" y="82436"/>
                  </a:lnTo>
                  <a:lnTo>
                    <a:pt x="99081" y="72880"/>
                  </a:lnTo>
                  <a:lnTo>
                    <a:pt x="94627" y="68753"/>
                  </a:lnTo>
                  <a:cubicBezTo>
                    <a:pt x="95914" y="65525"/>
                    <a:pt x="96832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09" y="44985"/>
                  </a:lnTo>
                  <a:cubicBezTo>
                    <a:pt x="96910" y="41546"/>
                    <a:pt x="96023" y="38176"/>
                    <a:pt x="94764" y="34936"/>
                  </a:cubicBezTo>
                  <a:lnTo>
                    <a:pt x="99262" y="30769"/>
                  </a:lnTo>
                  <a:lnTo>
                    <a:pt x="93746" y="21214"/>
                  </a:lnTo>
                  <a:lnTo>
                    <a:pt x="87934" y="23012"/>
                  </a:lnTo>
                  <a:cubicBezTo>
                    <a:pt x="85779" y="20289"/>
                    <a:pt x="83327" y="17816"/>
                    <a:pt x="80621" y="15639"/>
                  </a:cubicBezTo>
                  <a:lnTo>
                    <a:pt x="82436" y="9773"/>
                  </a:lnTo>
                  <a:lnTo>
                    <a:pt x="72882" y="4255"/>
                  </a:lnTo>
                  <a:lnTo>
                    <a:pt x="68755" y="8709"/>
                  </a:lnTo>
                  <a:cubicBezTo>
                    <a:pt x="65526" y="7422"/>
                    <a:pt x="62162" y="6504"/>
                    <a:pt x="58726" y="5977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3513100" y="27060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6"/>
                  </a:moveTo>
                  <a:cubicBezTo>
                    <a:pt x="72530" y="13046"/>
                    <a:pt x="89688" y="30203"/>
                    <a:pt x="89688" y="51366"/>
                  </a:cubicBezTo>
                  <a:cubicBezTo>
                    <a:pt x="89688" y="72530"/>
                    <a:pt x="72530" y="89687"/>
                    <a:pt x="51367" y="89687"/>
                  </a:cubicBezTo>
                  <a:cubicBezTo>
                    <a:pt x="30202" y="89687"/>
                    <a:pt x="13046" y="72530"/>
                    <a:pt x="13046" y="51366"/>
                  </a:cubicBezTo>
                  <a:cubicBezTo>
                    <a:pt x="13046" y="30203"/>
                    <a:pt x="30202" y="13046"/>
                    <a:pt x="51367" y="13046"/>
                  </a:cubicBezTo>
                  <a:close/>
                  <a:moveTo>
                    <a:pt x="46272" y="1"/>
                  </a:moveTo>
                  <a:lnTo>
                    <a:pt x="44931" y="5894"/>
                  </a:lnTo>
                  <a:cubicBezTo>
                    <a:pt x="41376" y="6393"/>
                    <a:pt x="37894" y="7310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3"/>
                    <a:pt x="17680" y="19957"/>
                    <a:pt x="15444" y="22761"/>
                  </a:cubicBezTo>
                  <a:lnTo>
                    <a:pt x="9611" y="20957"/>
                  </a:lnTo>
                  <a:lnTo>
                    <a:pt x="4334" y="30095"/>
                  </a:lnTo>
                  <a:lnTo>
                    <a:pt x="8764" y="34200"/>
                  </a:lnTo>
                  <a:cubicBezTo>
                    <a:pt x="7441" y="37483"/>
                    <a:pt x="6478" y="40949"/>
                    <a:pt x="5941" y="44558"/>
                  </a:cubicBezTo>
                  <a:lnTo>
                    <a:pt x="1" y="45909"/>
                  </a:lnTo>
                  <a:lnTo>
                    <a:pt x="1" y="56461"/>
                  </a:lnTo>
                  <a:lnTo>
                    <a:pt x="5894" y="57802"/>
                  </a:lnTo>
                  <a:cubicBezTo>
                    <a:pt x="6392" y="61357"/>
                    <a:pt x="7310" y="64840"/>
                    <a:pt x="8625" y="68180"/>
                  </a:cubicBezTo>
                  <a:lnTo>
                    <a:pt x="4154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2"/>
                    <a:pt x="40950" y="96255"/>
                    <a:pt x="44557" y="96792"/>
                  </a:cubicBezTo>
                  <a:lnTo>
                    <a:pt x="45908" y="102732"/>
                  </a:lnTo>
                  <a:lnTo>
                    <a:pt x="56462" y="102732"/>
                  </a:lnTo>
                  <a:lnTo>
                    <a:pt x="57803" y="96839"/>
                  </a:lnTo>
                  <a:cubicBezTo>
                    <a:pt x="61357" y="96340"/>
                    <a:pt x="64840" y="95423"/>
                    <a:pt x="68180" y="94108"/>
                  </a:cubicBezTo>
                  <a:lnTo>
                    <a:pt x="72323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3" y="81776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4" y="65204"/>
                    <a:pt x="96261" y="61727"/>
                    <a:pt x="96791" y="58176"/>
                  </a:cubicBezTo>
                  <a:lnTo>
                    <a:pt x="102733" y="56824"/>
                  </a:lnTo>
                  <a:lnTo>
                    <a:pt x="102733" y="46272"/>
                  </a:lnTo>
                  <a:lnTo>
                    <a:pt x="96839" y="44931"/>
                  </a:lnTo>
                  <a:cubicBezTo>
                    <a:pt x="96340" y="41376"/>
                    <a:pt x="95424" y="37894"/>
                    <a:pt x="94107" y="34554"/>
                  </a:cubicBezTo>
                  <a:lnTo>
                    <a:pt x="98580" y="30410"/>
                  </a:lnTo>
                  <a:lnTo>
                    <a:pt x="93303" y="21272"/>
                  </a:lnTo>
                  <a:lnTo>
                    <a:pt x="87522" y="23059"/>
                  </a:lnTo>
                  <a:cubicBezTo>
                    <a:pt x="85310" y="20236"/>
                    <a:pt x="82775" y="17681"/>
                    <a:pt x="79972" y="15444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4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3505925" y="2698850"/>
              <a:ext cx="2582650" cy="2582675"/>
            </a:xfrm>
            <a:custGeom>
              <a:avLst/>
              <a:gdLst/>
              <a:ahLst/>
              <a:cxnLst/>
              <a:rect l="l" t="t" r="r" b="b"/>
              <a:pathLst>
                <a:path w="103306" h="103307" extrusionOk="0">
                  <a:moveTo>
                    <a:pt x="51654" y="13619"/>
                  </a:moveTo>
                  <a:cubicBezTo>
                    <a:pt x="72626" y="13619"/>
                    <a:pt x="89688" y="30681"/>
                    <a:pt x="89688" y="51653"/>
                  </a:cubicBezTo>
                  <a:cubicBezTo>
                    <a:pt x="89688" y="72626"/>
                    <a:pt x="72626" y="89688"/>
                    <a:pt x="51654" y="89688"/>
                  </a:cubicBezTo>
                  <a:cubicBezTo>
                    <a:pt x="30682" y="89688"/>
                    <a:pt x="13620" y="72626"/>
                    <a:pt x="13620" y="51653"/>
                  </a:cubicBezTo>
                  <a:cubicBezTo>
                    <a:pt x="13620" y="30681"/>
                    <a:pt x="30682" y="13619"/>
                    <a:pt x="51654" y="13619"/>
                  </a:cubicBezTo>
                  <a:close/>
                  <a:moveTo>
                    <a:pt x="51654" y="13046"/>
                  </a:moveTo>
                  <a:cubicBezTo>
                    <a:pt x="30366" y="13046"/>
                    <a:pt x="13046" y="30365"/>
                    <a:pt x="13046" y="51653"/>
                  </a:cubicBezTo>
                  <a:cubicBezTo>
                    <a:pt x="13046" y="72942"/>
                    <a:pt x="30366" y="90261"/>
                    <a:pt x="51654" y="90261"/>
                  </a:cubicBezTo>
                  <a:cubicBezTo>
                    <a:pt x="72942" y="90261"/>
                    <a:pt x="90260" y="72941"/>
                    <a:pt x="90260" y="51653"/>
                  </a:cubicBezTo>
                  <a:cubicBezTo>
                    <a:pt x="90260" y="30366"/>
                    <a:pt x="72941" y="13046"/>
                    <a:pt x="51654" y="13046"/>
                  </a:cubicBezTo>
                  <a:close/>
                  <a:moveTo>
                    <a:pt x="56881" y="574"/>
                  </a:moveTo>
                  <a:lnTo>
                    <a:pt x="58182" y="6292"/>
                  </a:lnTo>
                  <a:cubicBezTo>
                    <a:pt x="58209" y="6407"/>
                    <a:pt x="58302" y="6495"/>
                    <a:pt x="58419" y="6512"/>
                  </a:cubicBezTo>
                  <a:cubicBezTo>
                    <a:pt x="61949" y="7040"/>
                    <a:pt x="65403" y="7981"/>
                    <a:pt x="68712" y="9317"/>
                  </a:cubicBezTo>
                  <a:cubicBezTo>
                    <a:pt x="68747" y="9331"/>
                    <a:pt x="68783" y="9338"/>
                    <a:pt x="68819" y="9338"/>
                  </a:cubicBezTo>
                  <a:cubicBezTo>
                    <a:pt x="68898" y="9338"/>
                    <a:pt x="68975" y="9306"/>
                    <a:pt x="69030" y="9246"/>
                  </a:cubicBezTo>
                  <a:lnTo>
                    <a:pt x="72979" y="4984"/>
                  </a:lnTo>
                  <a:lnTo>
                    <a:pt x="81721" y="10031"/>
                  </a:lnTo>
                  <a:lnTo>
                    <a:pt x="79985" y="15647"/>
                  </a:lnTo>
                  <a:cubicBezTo>
                    <a:pt x="79950" y="15759"/>
                    <a:pt x="79987" y="15882"/>
                    <a:pt x="80080" y="15955"/>
                  </a:cubicBezTo>
                  <a:cubicBezTo>
                    <a:pt x="82866" y="18178"/>
                    <a:pt x="85384" y="20718"/>
                    <a:pt x="87583" y="23522"/>
                  </a:cubicBezTo>
                  <a:cubicBezTo>
                    <a:pt x="87638" y="23593"/>
                    <a:pt x="87722" y="23632"/>
                    <a:pt x="87808" y="23632"/>
                  </a:cubicBezTo>
                  <a:cubicBezTo>
                    <a:pt x="87836" y="23632"/>
                    <a:pt x="87865" y="23628"/>
                    <a:pt x="87893" y="23619"/>
                  </a:cubicBezTo>
                  <a:lnTo>
                    <a:pt x="93457" y="21899"/>
                  </a:lnTo>
                  <a:lnTo>
                    <a:pt x="98503" y="30641"/>
                  </a:lnTo>
                  <a:lnTo>
                    <a:pt x="94200" y="34630"/>
                  </a:lnTo>
                  <a:cubicBezTo>
                    <a:pt x="94113" y="34710"/>
                    <a:pt x="94084" y="34835"/>
                    <a:pt x="94128" y="34945"/>
                  </a:cubicBezTo>
                  <a:cubicBezTo>
                    <a:pt x="95434" y="38264"/>
                    <a:pt x="96346" y="41725"/>
                    <a:pt x="96842" y="45257"/>
                  </a:cubicBezTo>
                  <a:cubicBezTo>
                    <a:pt x="96858" y="45375"/>
                    <a:pt x="96946" y="45469"/>
                    <a:pt x="97062" y="45496"/>
                  </a:cubicBezTo>
                  <a:lnTo>
                    <a:pt x="102733" y="46786"/>
                  </a:lnTo>
                  <a:lnTo>
                    <a:pt x="102733" y="56881"/>
                  </a:lnTo>
                  <a:lnTo>
                    <a:pt x="97014" y="58183"/>
                  </a:lnTo>
                  <a:cubicBezTo>
                    <a:pt x="96899" y="58209"/>
                    <a:pt x="96812" y="58303"/>
                    <a:pt x="96795" y="58420"/>
                  </a:cubicBezTo>
                  <a:cubicBezTo>
                    <a:pt x="96267" y="61949"/>
                    <a:pt x="95327" y="65404"/>
                    <a:pt x="93989" y="68713"/>
                  </a:cubicBezTo>
                  <a:cubicBezTo>
                    <a:pt x="93945" y="68823"/>
                    <a:pt x="93973" y="68950"/>
                    <a:pt x="94061" y="69031"/>
                  </a:cubicBezTo>
                  <a:lnTo>
                    <a:pt x="98323" y="72979"/>
                  </a:lnTo>
                  <a:lnTo>
                    <a:pt x="93275" y="81722"/>
                  </a:lnTo>
                  <a:lnTo>
                    <a:pt x="87661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0"/>
                    <a:pt x="87352" y="80080"/>
                  </a:cubicBezTo>
                  <a:cubicBezTo>
                    <a:pt x="85130" y="82867"/>
                    <a:pt x="82590" y="85385"/>
                    <a:pt x="79785" y="87584"/>
                  </a:cubicBezTo>
                  <a:cubicBezTo>
                    <a:pt x="79691" y="87658"/>
                    <a:pt x="79653" y="87781"/>
                    <a:pt x="79688" y="87894"/>
                  </a:cubicBezTo>
                  <a:lnTo>
                    <a:pt x="81408" y="93457"/>
                  </a:lnTo>
                  <a:lnTo>
                    <a:pt x="72665" y="98504"/>
                  </a:lnTo>
                  <a:lnTo>
                    <a:pt x="68677" y="94200"/>
                  </a:lnTo>
                  <a:cubicBezTo>
                    <a:pt x="68622" y="94140"/>
                    <a:pt x="68545" y="94108"/>
                    <a:pt x="68467" y="94108"/>
                  </a:cubicBezTo>
                  <a:cubicBezTo>
                    <a:pt x="68432" y="94108"/>
                    <a:pt x="68396" y="94115"/>
                    <a:pt x="68362" y="94128"/>
                  </a:cubicBezTo>
                  <a:cubicBezTo>
                    <a:pt x="65042" y="95435"/>
                    <a:pt x="61581" y="96346"/>
                    <a:pt x="58049" y="96843"/>
                  </a:cubicBezTo>
                  <a:cubicBezTo>
                    <a:pt x="57932" y="96859"/>
                    <a:pt x="57836" y="96947"/>
                    <a:pt x="57810" y="97062"/>
                  </a:cubicBezTo>
                  <a:lnTo>
                    <a:pt x="56520" y="102734"/>
                  </a:lnTo>
                  <a:lnTo>
                    <a:pt x="46425" y="102734"/>
                  </a:lnTo>
                  <a:lnTo>
                    <a:pt x="45123" y="97015"/>
                  </a:lnTo>
                  <a:cubicBezTo>
                    <a:pt x="45096" y="96899"/>
                    <a:pt x="45003" y="96812"/>
                    <a:pt x="44886" y="96795"/>
                  </a:cubicBezTo>
                  <a:cubicBezTo>
                    <a:pt x="41383" y="96275"/>
                    <a:pt x="37919" y="95331"/>
                    <a:pt x="34595" y="93990"/>
                  </a:cubicBezTo>
                  <a:cubicBezTo>
                    <a:pt x="34560" y="93975"/>
                    <a:pt x="34524" y="93969"/>
                    <a:pt x="34487" y="93969"/>
                  </a:cubicBezTo>
                  <a:cubicBezTo>
                    <a:pt x="34409" y="93969"/>
                    <a:pt x="34332" y="94001"/>
                    <a:pt x="34277" y="94060"/>
                  </a:cubicBezTo>
                  <a:lnTo>
                    <a:pt x="30328" y="98323"/>
                  </a:lnTo>
                  <a:lnTo>
                    <a:pt x="21585" y="93276"/>
                  </a:lnTo>
                  <a:lnTo>
                    <a:pt x="23320" y="87660"/>
                  </a:lnTo>
                  <a:cubicBezTo>
                    <a:pt x="23355" y="87548"/>
                    <a:pt x="23318" y="87425"/>
                    <a:pt x="23225" y="87353"/>
                  </a:cubicBezTo>
                  <a:cubicBezTo>
                    <a:pt x="20440" y="85129"/>
                    <a:pt x="17921" y="82590"/>
                    <a:pt x="15722" y="79785"/>
                  </a:cubicBezTo>
                  <a:cubicBezTo>
                    <a:pt x="15667" y="79714"/>
                    <a:pt x="15584" y="79675"/>
                    <a:pt x="15497" y="79675"/>
                  </a:cubicBezTo>
                  <a:cubicBezTo>
                    <a:pt x="15469" y="79675"/>
                    <a:pt x="15440" y="79679"/>
                    <a:pt x="15412" y="79688"/>
                  </a:cubicBezTo>
                  <a:lnTo>
                    <a:pt x="9849" y="81408"/>
                  </a:lnTo>
                  <a:lnTo>
                    <a:pt x="4802" y="72666"/>
                  </a:lnTo>
                  <a:lnTo>
                    <a:pt x="9107" y="68678"/>
                  </a:lnTo>
                  <a:cubicBezTo>
                    <a:pt x="9193" y="68597"/>
                    <a:pt x="9222" y="68472"/>
                    <a:pt x="9179" y="68362"/>
                  </a:cubicBezTo>
                  <a:cubicBezTo>
                    <a:pt x="7872" y="65043"/>
                    <a:pt x="6962" y="61583"/>
                    <a:pt x="6465" y="58049"/>
                  </a:cubicBezTo>
                  <a:cubicBezTo>
                    <a:pt x="6449" y="57933"/>
                    <a:pt x="6361" y="57837"/>
                    <a:pt x="6244" y="57811"/>
                  </a:cubicBezTo>
                  <a:lnTo>
                    <a:pt x="574" y="56520"/>
                  </a:lnTo>
                  <a:lnTo>
                    <a:pt x="574" y="46426"/>
                  </a:lnTo>
                  <a:lnTo>
                    <a:pt x="6292" y="45125"/>
                  </a:lnTo>
                  <a:cubicBezTo>
                    <a:pt x="6408" y="45098"/>
                    <a:pt x="6494" y="45003"/>
                    <a:pt x="6512" y="44887"/>
                  </a:cubicBezTo>
                  <a:cubicBezTo>
                    <a:pt x="7032" y="41381"/>
                    <a:pt x="7976" y="37919"/>
                    <a:pt x="9317" y="34596"/>
                  </a:cubicBezTo>
                  <a:cubicBezTo>
                    <a:pt x="9362" y="34485"/>
                    <a:pt x="9333" y="34359"/>
                    <a:pt x="9247" y="34278"/>
                  </a:cubicBezTo>
                  <a:lnTo>
                    <a:pt x="4983" y="30328"/>
                  </a:lnTo>
                  <a:lnTo>
                    <a:pt x="10031" y="21585"/>
                  </a:lnTo>
                  <a:lnTo>
                    <a:pt x="15646" y="23322"/>
                  </a:lnTo>
                  <a:cubicBezTo>
                    <a:pt x="15675" y="23331"/>
                    <a:pt x="15703" y="23335"/>
                    <a:pt x="15732" y="23335"/>
                  </a:cubicBezTo>
                  <a:cubicBezTo>
                    <a:pt x="15817" y="23335"/>
                    <a:pt x="15900" y="23296"/>
                    <a:pt x="15954" y="23227"/>
                  </a:cubicBezTo>
                  <a:cubicBezTo>
                    <a:pt x="18177" y="20440"/>
                    <a:pt x="20717" y="17922"/>
                    <a:pt x="23521" y="15723"/>
                  </a:cubicBezTo>
                  <a:cubicBezTo>
                    <a:pt x="23615" y="15649"/>
                    <a:pt x="23653" y="15527"/>
                    <a:pt x="23619" y="15413"/>
                  </a:cubicBezTo>
                  <a:lnTo>
                    <a:pt x="21900" y="9850"/>
                  </a:lnTo>
                  <a:lnTo>
                    <a:pt x="30642" y="4802"/>
                  </a:lnTo>
                  <a:lnTo>
                    <a:pt x="34630" y="9107"/>
                  </a:lnTo>
                  <a:cubicBezTo>
                    <a:pt x="34685" y="9167"/>
                    <a:pt x="34762" y="9198"/>
                    <a:pt x="34840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4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7" y="6245"/>
                  </a:cubicBezTo>
                  <a:lnTo>
                    <a:pt x="46788" y="574"/>
                  </a:lnTo>
                  <a:close/>
                  <a:moveTo>
                    <a:pt x="46559" y="1"/>
                  </a:moveTo>
                  <a:cubicBezTo>
                    <a:pt x="46425" y="1"/>
                    <a:pt x="46309" y="94"/>
                    <a:pt x="46280" y="224"/>
                  </a:cubicBezTo>
                  <a:lnTo>
                    <a:pt x="44983" y="5925"/>
                  </a:lnTo>
                  <a:cubicBezTo>
                    <a:pt x="41538" y="6425"/>
                    <a:pt x="38162" y="7314"/>
                    <a:pt x="34918" y="8575"/>
                  </a:cubicBezTo>
                  <a:lnTo>
                    <a:pt x="30907" y="4246"/>
                  </a:lnTo>
                  <a:cubicBezTo>
                    <a:pt x="30851" y="4185"/>
                    <a:pt x="30775" y="4154"/>
                    <a:pt x="30697" y="4154"/>
                  </a:cubicBezTo>
                  <a:cubicBezTo>
                    <a:pt x="30648" y="4154"/>
                    <a:pt x="30599" y="4166"/>
                    <a:pt x="30554" y="4192"/>
                  </a:cubicBezTo>
                  <a:lnTo>
                    <a:pt x="21415" y="9469"/>
                  </a:lnTo>
                  <a:cubicBezTo>
                    <a:pt x="21298" y="9535"/>
                    <a:pt x="21245" y="9674"/>
                    <a:pt x="21284" y="9801"/>
                  </a:cubicBezTo>
                  <a:lnTo>
                    <a:pt x="23014" y="15395"/>
                  </a:lnTo>
                  <a:cubicBezTo>
                    <a:pt x="20286" y="17551"/>
                    <a:pt x="17809" y="20008"/>
                    <a:pt x="15629" y="22718"/>
                  </a:cubicBezTo>
                  <a:lnTo>
                    <a:pt x="9982" y="20971"/>
                  </a:lnTo>
                  <a:cubicBezTo>
                    <a:pt x="9954" y="20962"/>
                    <a:pt x="9925" y="20958"/>
                    <a:pt x="9896" y="20958"/>
                  </a:cubicBezTo>
                  <a:cubicBezTo>
                    <a:pt x="9796" y="20958"/>
                    <a:pt x="9700" y="21011"/>
                    <a:pt x="9649" y="21102"/>
                  </a:cubicBezTo>
                  <a:lnTo>
                    <a:pt x="4374" y="30241"/>
                  </a:lnTo>
                  <a:cubicBezTo>
                    <a:pt x="4307" y="30357"/>
                    <a:pt x="4329" y="30503"/>
                    <a:pt x="4427" y="30594"/>
                  </a:cubicBezTo>
                  <a:lnTo>
                    <a:pt x="8713" y="34563"/>
                  </a:lnTo>
                  <a:cubicBezTo>
                    <a:pt x="7422" y="37797"/>
                    <a:pt x="6504" y="41167"/>
                    <a:pt x="5975" y="44609"/>
                  </a:cubicBezTo>
                  <a:lnTo>
                    <a:pt x="224" y="45917"/>
                  </a:lnTo>
                  <a:cubicBezTo>
                    <a:pt x="93" y="45946"/>
                    <a:pt x="2" y="46063"/>
                    <a:pt x="2" y="46196"/>
                  </a:cubicBezTo>
                  <a:lnTo>
                    <a:pt x="2" y="56748"/>
                  </a:lnTo>
                  <a:cubicBezTo>
                    <a:pt x="1" y="56882"/>
                    <a:pt x="93" y="56998"/>
                    <a:pt x="224" y="57028"/>
                  </a:cubicBezTo>
                  <a:lnTo>
                    <a:pt x="5926" y="58325"/>
                  </a:lnTo>
                  <a:cubicBezTo>
                    <a:pt x="6425" y="61769"/>
                    <a:pt x="7313" y="65146"/>
                    <a:pt x="8574" y="68390"/>
                  </a:cubicBezTo>
                  <a:lnTo>
                    <a:pt x="4246" y="72400"/>
                  </a:lnTo>
                  <a:cubicBezTo>
                    <a:pt x="4148" y="72491"/>
                    <a:pt x="4126" y="72638"/>
                    <a:pt x="4193" y="72754"/>
                  </a:cubicBezTo>
                  <a:lnTo>
                    <a:pt x="9469" y="81892"/>
                  </a:lnTo>
                  <a:cubicBezTo>
                    <a:pt x="9520" y="81982"/>
                    <a:pt x="9615" y="82035"/>
                    <a:pt x="9716" y="82035"/>
                  </a:cubicBezTo>
                  <a:cubicBezTo>
                    <a:pt x="9744" y="82035"/>
                    <a:pt x="9773" y="82031"/>
                    <a:pt x="9802" y="82022"/>
                  </a:cubicBezTo>
                  <a:lnTo>
                    <a:pt x="15394" y="80292"/>
                  </a:lnTo>
                  <a:cubicBezTo>
                    <a:pt x="17552" y="83020"/>
                    <a:pt x="20008" y="85497"/>
                    <a:pt x="22717" y="87676"/>
                  </a:cubicBezTo>
                  <a:lnTo>
                    <a:pt x="20971" y="93324"/>
                  </a:lnTo>
                  <a:cubicBezTo>
                    <a:pt x="20931" y="93452"/>
                    <a:pt x="20986" y="93591"/>
                    <a:pt x="21101" y="93656"/>
                  </a:cubicBezTo>
                  <a:lnTo>
                    <a:pt x="30240" y="98933"/>
                  </a:lnTo>
                  <a:cubicBezTo>
                    <a:pt x="30284" y="98959"/>
                    <a:pt x="30334" y="98972"/>
                    <a:pt x="30383" y="98972"/>
                  </a:cubicBezTo>
                  <a:cubicBezTo>
                    <a:pt x="30461" y="98972"/>
                    <a:pt x="30538" y="98940"/>
                    <a:pt x="30594" y="98880"/>
                  </a:cubicBezTo>
                  <a:lnTo>
                    <a:pt x="34563" y="94595"/>
                  </a:lnTo>
                  <a:cubicBezTo>
                    <a:pt x="37798" y="95885"/>
                    <a:pt x="41166" y="96803"/>
                    <a:pt x="44608" y="97332"/>
                  </a:cubicBezTo>
                  <a:lnTo>
                    <a:pt x="45917" y="103084"/>
                  </a:lnTo>
                  <a:cubicBezTo>
                    <a:pt x="45947" y="103214"/>
                    <a:pt x="46062" y="103306"/>
                    <a:pt x="46197" y="103306"/>
                  </a:cubicBezTo>
                  <a:lnTo>
                    <a:pt x="56749" y="103306"/>
                  </a:lnTo>
                  <a:cubicBezTo>
                    <a:pt x="56882" y="103306"/>
                    <a:pt x="56997" y="103214"/>
                    <a:pt x="57028" y="103084"/>
                  </a:cubicBezTo>
                  <a:lnTo>
                    <a:pt x="58324" y="97382"/>
                  </a:lnTo>
                  <a:cubicBezTo>
                    <a:pt x="61768" y="96883"/>
                    <a:pt x="65145" y="95995"/>
                    <a:pt x="68389" y="94734"/>
                  </a:cubicBezTo>
                  <a:lnTo>
                    <a:pt x="72400" y="99062"/>
                  </a:lnTo>
                  <a:cubicBezTo>
                    <a:pt x="72455" y="99122"/>
                    <a:pt x="72532" y="99154"/>
                    <a:pt x="72609" y="99154"/>
                  </a:cubicBezTo>
                  <a:cubicBezTo>
                    <a:pt x="72658" y="99154"/>
                    <a:pt x="72708" y="99141"/>
                    <a:pt x="72753" y="99115"/>
                  </a:cubicBezTo>
                  <a:lnTo>
                    <a:pt x="81892" y="93838"/>
                  </a:lnTo>
                  <a:cubicBezTo>
                    <a:pt x="82007" y="93772"/>
                    <a:pt x="82062" y="93633"/>
                    <a:pt x="82022" y="93506"/>
                  </a:cubicBezTo>
                  <a:lnTo>
                    <a:pt x="80293" y="87914"/>
                  </a:lnTo>
                  <a:cubicBezTo>
                    <a:pt x="83021" y="85756"/>
                    <a:pt x="85498" y="83299"/>
                    <a:pt x="87677" y="80590"/>
                  </a:cubicBezTo>
                  <a:lnTo>
                    <a:pt x="93325" y="82336"/>
                  </a:lnTo>
                  <a:cubicBezTo>
                    <a:pt x="93353" y="82345"/>
                    <a:pt x="93382" y="82349"/>
                    <a:pt x="93410" y="82349"/>
                  </a:cubicBezTo>
                  <a:cubicBezTo>
                    <a:pt x="93510" y="82349"/>
                    <a:pt x="93605" y="82297"/>
                    <a:pt x="93657" y="82207"/>
                  </a:cubicBezTo>
                  <a:lnTo>
                    <a:pt x="98933" y="73068"/>
                  </a:lnTo>
                  <a:cubicBezTo>
                    <a:pt x="99000" y="72953"/>
                    <a:pt x="98978" y="72806"/>
                    <a:pt x="98879" y="72715"/>
                  </a:cubicBezTo>
                  <a:lnTo>
                    <a:pt x="94594" y="68745"/>
                  </a:lnTo>
                  <a:cubicBezTo>
                    <a:pt x="95885" y="65511"/>
                    <a:pt x="96804" y="62140"/>
                    <a:pt x="97333" y="58700"/>
                  </a:cubicBezTo>
                  <a:lnTo>
                    <a:pt x="103084" y="57391"/>
                  </a:lnTo>
                  <a:cubicBezTo>
                    <a:pt x="103213" y="57361"/>
                    <a:pt x="103306" y="57245"/>
                    <a:pt x="103306" y="57112"/>
                  </a:cubicBezTo>
                  <a:lnTo>
                    <a:pt x="103306" y="46559"/>
                  </a:lnTo>
                  <a:cubicBezTo>
                    <a:pt x="103306" y="46425"/>
                    <a:pt x="103213" y="46309"/>
                    <a:pt x="103084" y="46280"/>
                  </a:cubicBezTo>
                  <a:lnTo>
                    <a:pt x="97381" y="44983"/>
                  </a:lnTo>
                  <a:cubicBezTo>
                    <a:pt x="96883" y="41538"/>
                    <a:pt x="95993" y="38161"/>
                    <a:pt x="94732" y="34918"/>
                  </a:cubicBezTo>
                  <a:lnTo>
                    <a:pt x="99061" y="30908"/>
                  </a:lnTo>
                  <a:cubicBezTo>
                    <a:pt x="99159" y="30816"/>
                    <a:pt x="99181" y="30669"/>
                    <a:pt x="99114" y="30554"/>
                  </a:cubicBezTo>
                  <a:lnTo>
                    <a:pt x="93839" y="21415"/>
                  </a:lnTo>
                  <a:cubicBezTo>
                    <a:pt x="93787" y="21324"/>
                    <a:pt x="93692" y="21271"/>
                    <a:pt x="93592" y="21271"/>
                  </a:cubicBezTo>
                  <a:cubicBezTo>
                    <a:pt x="93563" y="21271"/>
                    <a:pt x="93534" y="21275"/>
                    <a:pt x="93506" y="21284"/>
                  </a:cubicBezTo>
                  <a:lnTo>
                    <a:pt x="87913" y="23014"/>
                  </a:lnTo>
                  <a:cubicBezTo>
                    <a:pt x="85756" y="20287"/>
                    <a:pt x="83299" y="17810"/>
                    <a:pt x="80590" y="15630"/>
                  </a:cubicBezTo>
                  <a:lnTo>
                    <a:pt x="82337" y="9983"/>
                  </a:lnTo>
                  <a:cubicBezTo>
                    <a:pt x="82376" y="9855"/>
                    <a:pt x="82323" y="9717"/>
                    <a:pt x="82206" y="9651"/>
                  </a:cubicBezTo>
                  <a:lnTo>
                    <a:pt x="73068" y="4373"/>
                  </a:lnTo>
                  <a:cubicBezTo>
                    <a:pt x="73023" y="4348"/>
                    <a:pt x="72974" y="4335"/>
                    <a:pt x="72925" y="4335"/>
                  </a:cubicBezTo>
                  <a:cubicBezTo>
                    <a:pt x="72848" y="4335"/>
                    <a:pt x="72771" y="4367"/>
                    <a:pt x="72715" y="4427"/>
                  </a:cubicBezTo>
                  <a:lnTo>
                    <a:pt x="68743" y="8712"/>
                  </a:lnTo>
                  <a:cubicBezTo>
                    <a:pt x="65510" y="7422"/>
                    <a:pt x="62140" y="6504"/>
                    <a:pt x="58698" y="5974"/>
                  </a:cubicBezTo>
                  <a:lnTo>
                    <a:pt x="57390" y="224"/>
                  </a:lnTo>
                  <a:cubicBezTo>
                    <a:pt x="57361" y="94"/>
                    <a:pt x="57245" y="1"/>
                    <a:pt x="5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3795325" y="1958325"/>
              <a:ext cx="1615350" cy="655650"/>
            </a:xfrm>
            <a:custGeom>
              <a:avLst/>
              <a:gdLst/>
              <a:ahLst/>
              <a:cxnLst/>
              <a:rect l="l" t="t" r="r" b="b"/>
              <a:pathLst>
                <a:path w="64614" h="26226" extrusionOk="0">
                  <a:moveTo>
                    <a:pt x="33011" y="1"/>
                  </a:moveTo>
                  <a:cubicBezTo>
                    <a:pt x="30472" y="1"/>
                    <a:pt x="28153" y="246"/>
                    <a:pt x="26239" y="834"/>
                  </a:cubicBezTo>
                  <a:cubicBezTo>
                    <a:pt x="14565" y="4417"/>
                    <a:pt x="578" y="16207"/>
                    <a:pt x="578" y="16207"/>
                  </a:cubicBezTo>
                  <a:cubicBezTo>
                    <a:pt x="578" y="16207"/>
                    <a:pt x="1" y="19558"/>
                    <a:pt x="9479" y="23372"/>
                  </a:cubicBezTo>
                  <a:cubicBezTo>
                    <a:pt x="14007" y="25195"/>
                    <a:pt x="18112" y="26226"/>
                    <a:pt x="23082" y="26226"/>
                  </a:cubicBezTo>
                  <a:cubicBezTo>
                    <a:pt x="28514" y="26226"/>
                    <a:pt x="34979" y="24994"/>
                    <a:pt x="44155" y="22217"/>
                  </a:cubicBezTo>
                  <a:cubicBezTo>
                    <a:pt x="61723" y="16901"/>
                    <a:pt x="64613" y="6382"/>
                    <a:pt x="64613" y="6382"/>
                  </a:cubicBezTo>
                  <a:cubicBezTo>
                    <a:pt x="64613" y="6382"/>
                    <a:pt x="45952" y="1"/>
                    <a:pt x="330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3790025" y="1950950"/>
              <a:ext cx="1628575" cy="670075"/>
            </a:xfrm>
            <a:custGeom>
              <a:avLst/>
              <a:gdLst/>
              <a:ahLst/>
              <a:cxnLst/>
              <a:rect l="l" t="t" r="r" b="b"/>
              <a:pathLst>
                <a:path w="65143" h="26803" extrusionOk="0">
                  <a:moveTo>
                    <a:pt x="33185" y="587"/>
                  </a:moveTo>
                  <a:cubicBezTo>
                    <a:pt x="45124" y="587"/>
                    <a:pt x="62123" y="6082"/>
                    <a:pt x="64463" y="6858"/>
                  </a:cubicBezTo>
                  <a:cubicBezTo>
                    <a:pt x="63875" y="8490"/>
                    <a:pt x="59980" y="17488"/>
                    <a:pt x="44283" y="22239"/>
                  </a:cubicBezTo>
                  <a:cubicBezTo>
                    <a:pt x="35000" y="25048"/>
                    <a:pt x="28520" y="26226"/>
                    <a:pt x="23212" y="26226"/>
                  </a:cubicBezTo>
                  <a:cubicBezTo>
                    <a:pt x="18147" y="26226"/>
                    <a:pt x="14148" y="25153"/>
                    <a:pt x="9797" y="23403"/>
                  </a:cubicBezTo>
                  <a:cubicBezTo>
                    <a:pt x="1608" y="20107"/>
                    <a:pt x="1092" y="17193"/>
                    <a:pt x="1071" y="16640"/>
                  </a:cubicBezTo>
                  <a:cubicBezTo>
                    <a:pt x="2333" y="15595"/>
                    <a:pt x="15555" y="4773"/>
                    <a:pt x="26534" y="1403"/>
                  </a:cubicBezTo>
                  <a:cubicBezTo>
                    <a:pt x="28409" y="828"/>
                    <a:pt x="30686" y="587"/>
                    <a:pt x="33185" y="587"/>
                  </a:cubicBezTo>
                  <a:close/>
                  <a:moveTo>
                    <a:pt x="33254" y="1"/>
                  </a:moveTo>
                  <a:cubicBezTo>
                    <a:pt x="30522" y="1"/>
                    <a:pt x="28222" y="285"/>
                    <a:pt x="26366" y="855"/>
                  </a:cubicBezTo>
                  <a:cubicBezTo>
                    <a:pt x="14771" y="4414"/>
                    <a:pt x="746" y="16165"/>
                    <a:pt x="606" y="16283"/>
                  </a:cubicBezTo>
                  <a:cubicBezTo>
                    <a:pt x="554" y="16327"/>
                    <a:pt x="519" y="16387"/>
                    <a:pt x="508" y="16453"/>
                  </a:cubicBezTo>
                  <a:cubicBezTo>
                    <a:pt x="482" y="16600"/>
                    <a:pt x="1" y="20078"/>
                    <a:pt x="9583" y="23934"/>
                  </a:cubicBezTo>
                  <a:cubicBezTo>
                    <a:pt x="14005" y="25713"/>
                    <a:pt x="18065" y="26803"/>
                    <a:pt x="23202" y="26803"/>
                  </a:cubicBezTo>
                  <a:cubicBezTo>
                    <a:pt x="28563" y="26803"/>
                    <a:pt x="35101" y="25616"/>
                    <a:pt x="44449" y="22787"/>
                  </a:cubicBezTo>
                  <a:cubicBezTo>
                    <a:pt x="61968" y="17485"/>
                    <a:pt x="65073" y="6860"/>
                    <a:pt x="65102" y="6752"/>
                  </a:cubicBezTo>
                  <a:cubicBezTo>
                    <a:pt x="65142" y="6607"/>
                    <a:pt x="65061" y="6455"/>
                    <a:pt x="64918" y="6405"/>
                  </a:cubicBezTo>
                  <a:cubicBezTo>
                    <a:pt x="64851" y="6383"/>
                    <a:pt x="58135" y="4097"/>
                    <a:pt x="50078" y="2280"/>
                  </a:cubicBezTo>
                  <a:cubicBezTo>
                    <a:pt x="43349" y="761"/>
                    <a:pt x="37723" y="1"/>
                    <a:pt x="33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2"/>
            <p:cNvSpPr/>
            <p:nvPr/>
          </p:nvSpPr>
          <p:spPr>
            <a:xfrm>
              <a:off x="4289425" y="1687300"/>
              <a:ext cx="401700" cy="627925"/>
            </a:xfrm>
            <a:custGeom>
              <a:avLst/>
              <a:gdLst/>
              <a:ahLst/>
              <a:cxnLst/>
              <a:rect l="l" t="t" r="r" b="b"/>
              <a:pathLst>
                <a:path w="16068" h="25117" extrusionOk="0">
                  <a:moveTo>
                    <a:pt x="15837" y="1"/>
                  </a:moveTo>
                  <a:cubicBezTo>
                    <a:pt x="15837" y="1"/>
                    <a:pt x="10289" y="8555"/>
                    <a:pt x="7284" y="9363"/>
                  </a:cubicBezTo>
                  <a:cubicBezTo>
                    <a:pt x="6915" y="9462"/>
                    <a:pt x="6527" y="9506"/>
                    <a:pt x="6131" y="9506"/>
                  </a:cubicBezTo>
                  <a:cubicBezTo>
                    <a:pt x="3293" y="9506"/>
                    <a:pt x="1" y="7282"/>
                    <a:pt x="1" y="7282"/>
                  </a:cubicBezTo>
                  <a:lnTo>
                    <a:pt x="1" y="7282"/>
                  </a:lnTo>
                  <a:cubicBezTo>
                    <a:pt x="1" y="7282"/>
                    <a:pt x="1965" y="12599"/>
                    <a:pt x="3237" y="18263"/>
                  </a:cubicBezTo>
                  <a:cubicBezTo>
                    <a:pt x="4118" y="22190"/>
                    <a:pt x="5556" y="25117"/>
                    <a:pt x="7704" y="25117"/>
                  </a:cubicBezTo>
                  <a:cubicBezTo>
                    <a:pt x="8653" y="25117"/>
                    <a:pt x="9742" y="24544"/>
                    <a:pt x="10982" y="23233"/>
                  </a:cubicBezTo>
                  <a:cubicBezTo>
                    <a:pt x="15027" y="18956"/>
                    <a:pt x="16068" y="10403"/>
                    <a:pt x="16068" y="7745"/>
                  </a:cubicBezTo>
                  <a:cubicBezTo>
                    <a:pt x="16068" y="5086"/>
                    <a:pt x="15837" y="1"/>
                    <a:pt x="1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2"/>
            <p:cNvSpPr/>
            <p:nvPr/>
          </p:nvSpPr>
          <p:spPr>
            <a:xfrm>
              <a:off x="4280900" y="1680150"/>
              <a:ext cx="417425" cy="642250"/>
            </a:xfrm>
            <a:custGeom>
              <a:avLst/>
              <a:gdLst/>
              <a:ahLst/>
              <a:cxnLst/>
              <a:rect l="l" t="t" r="r" b="b"/>
              <a:pathLst>
                <a:path w="16697" h="25690" extrusionOk="0">
                  <a:moveTo>
                    <a:pt x="15930" y="1176"/>
                  </a:moveTo>
                  <a:cubicBezTo>
                    <a:pt x="15995" y="2750"/>
                    <a:pt x="16123" y="6071"/>
                    <a:pt x="16123" y="8031"/>
                  </a:cubicBezTo>
                  <a:cubicBezTo>
                    <a:pt x="16123" y="10142"/>
                    <a:pt x="15273" y="18928"/>
                    <a:pt x="11115" y="23323"/>
                  </a:cubicBezTo>
                  <a:cubicBezTo>
                    <a:pt x="9988" y="24515"/>
                    <a:pt x="8959" y="25117"/>
                    <a:pt x="8044" y="25117"/>
                  </a:cubicBezTo>
                  <a:cubicBezTo>
                    <a:pt x="7862" y="25117"/>
                    <a:pt x="7685" y="25093"/>
                    <a:pt x="7512" y="25045"/>
                  </a:cubicBezTo>
                  <a:cubicBezTo>
                    <a:pt x="5991" y="24626"/>
                    <a:pt x="4728" y="22359"/>
                    <a:pt x="3859" y="18487"/>
                  </a:cubicBezTo>
                  <a:cubicBezTo>
                    <a:pt x="2879" y="14124"/>
                    <a:pt x="1475" y="9925"/>
                    <a:pt x="886" y="8241"/>
                  </a:cubicBezTo>
                  <a:lnTo>
                    <a:pt x="886" y="8241"/>
                  </a:lnTo>
                  <a:cubicBezTo>
                    <a:pt x="2024" y="8903"/>
                    <a:pt x="4343" y="10079"/>
                    <a:pt x="6465" y="10079"/>
                  </a:cubicBezTo>
                  <a:cubicBezTo>
                    <a:pt x="6888" y="10079"/>
                    <a:pt x="7302" y="10032"/>
                    <a:pt x="7699" y="9926"/>
                  </a:cubicBezTo>
                  <a:cubicBezTo>
                    <a:pt x="10275" y="9232"/>
                    <a:pt x="14494" y="3292"/>
                    <a:pt x="15930" y="1176"/>
                  </a:cubicBezTo>
                  <a:close/>
                  <a:moveTo>
                    <a:pt x="16181" y="1"/>
                  </a:moveTo>
                  <a:cubicBezTo>
                    <a:pt x="16085" y="1"/>
                    <a:pt x="15993" y="48"/>
                    <a:pt x="15938" y="130"/>
                  </a:cubicBezTo>
                  <a:cubicBezTo>
                    <a:pt x="15883" y="215"/>
                    <a:pt x="10416" y="8601"/>
                    <a:pt x="7551" y="9373"/>
                  </a:cubicBezTo>
                  <a:cubicBezTo>
                    <a:pt x="7207" y="9465"/>
                    <a:pt x="6844" y="9506"/>
                    <a:pt x="6471" y="9506"/>
                  </a:cubicBezTo>
                  <a:cubicBezTo>
                    <a:pt x="3761" y="9506"/>
                    <a:pt x="540" y="7356"/>
                    <a:pt x="504" y="7331"/>
                  </a:cubicBezTo>
                  <a:cubicBezTo>
                    <a:pt x="452" y="7296"/>
                    <a:pt x="397" y="7281"/>
                    <a:pt x="344" y="7281"/>
                  </a:cubicBezTo>
                  <a:cubicBezTo>
                    <a:pt x="161" y="7281"/>
                    <a:pt x="0" y="7465"/>
                    <a:pt x="75" y="7668"/>
                  </a:cubicBezTo>
                  <a:cubicBezTo>
                    <a:pt x="93" y="7721"/>
                    <a:pt x="2047" y="13033"/>
                    <a:pt x="3299" y="18612"/>
                  </a:cubicBezTo>
                  <a:cubicBezTo>
                    <a:pt x="4231" y="22763"/>
                    <a:pt x="5598" y="25112"/>
                    <a:pt x="7361" y="25597"/>
                  </a:cubicBezTo>
                  <a:cubicBezTo>
                    <a:pt x="7583" y="25658"/>
                    <a:pt x="7812" y="25690"/>
                    <a:pt x="8043" y="25690"/>
                  </a:cubicBezTo>
                  <a:cubicBezTo>
                    <a:pt x="9120" y="25690"/>
                    <a:pt x="10290" y="25028"/>
                    <a:pt x="11533" y="23716"/>
                  </a:cubicBezTo>
                  <a:cubicBezTo>
                    <a:pt x="15820" y="19183"/>
                    <a:pt x="16697" y="10191"/>
                    <a:pt x="16697" y="8031"/>
                  </a:cubicBezTo>
                  <a:cubicBezTo>
                    <a:pt x="16697" y="5397"/>
                    <a:pt x="16468" y="325"/>
                    <a:pt x="16464" y="274"/>
                  </a:cubicBezTo>
                  <a:cubicBezTo>
                    <a:pt x="16459" y="149"/>
                    <a:pt x="16374" y="42"/>
                    <a:pt x="16254" y="10"/>
                  </a:cubicBezTo>
                  <a:cubicBezTo>
                    <a:pt x="16230" y="4"/>
                    <a:pt x="16205" y="1"/>
                    <a:pt x="16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2"/>
            <p:cNvSpPr/>
            <p:nvPr/>
          </p:nvSpPr>
          <p:spPr>
            <a:xfrm>
              <a:off x="4006250" y="1433125"/>
              <a:ext cx="156075" cy="236750"/>
            </a:xfrm>
            <a:custGeom>
              <a:avLst/>
              <a:gdLst/>
              <a:ahLst/>
              <a:cxnLst/>
              <a:rect l="l" t="t" r="r" b="b"/>
              <a:pathLst>
                <a:path w="6243" h="9470" extrusionOk="0">
                  <a:moveTo>
                    <a:pt x="2282" y="1"/>
                  </a:moveTo>
                  <a:cubicBezTo>
                    <a:pt x="1911" y="1"/>
                    <a:pt x="1517" y="236"/>
                    <a:pt x="1157" y="920"/>
                  </a:cubicBezTo>
                  <a:cubicBezTo>
                    <a:pt x="1" y="3116"/>
                    <a:pt x="1619" y="6352"/>
                    <a:pt x="2775" y="7739"/>
                  </a:cubicBezTo>
                  <a:cubicBezTo>
                    <a:pt x="3563" y="8685"/>
                    <a:pt x="4674" y="9470"/>
                    <a:pt x="5375" y="9470"/>
                  </a:cubicBezTo>
                  <a:cubicBezTo>
                    <a:pt x="5701" y="9470"/>
                    <a:pt x="5938" y="9299"/>
                    <a:pt x="6012" y="8895"/>
                  </a:cubicBezTo>
                  <a:cubicBezTo>
                    <a:pt x="6242" y="7623"/>
                    <a:pt x="3815" y="1152"/>
                    <a:pt x="3815" y="1152"/>
                  </a:cubicBezTo>
                  <a:cubicBezTo>
                    <a:pt x="3815" y="1152"/>
                    <a:pt x="3103" y="1"/>
                    <a:pt x="2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3998525" y="1425975"/>
              <a:ext cx="171050" cy="251075"/>
            </a:xfrm>
            <a:custGeom>
              <a:avLst/>
              <a:gdLst/>
              <a:ahLst/>
              <a:cxnLst/>
              <a:rect l="l" t="t" r="r" b="b"/>
              <a:pathLst>
                <a:path w="6842" h="10043" extrusionOk="0">
                  <a:moveTo>
                    <a:pt x="2591" y="574"/>
                  </a:moveTo>
                  <a:cubicBezTo>
                    <a:pt x="3116" y="574"/>
                    <a:pt x="3674" y="1267"/>
                    <a:pt x="3867" y="1566"/>
                  </a:cubicBezTo>
                  <a:cubicBezTo>
                    <a:pt x="4831" y="4140"/>
                    <a:pt x="6197" y="8258"/>
                    <a:pt x="6039" y="9131"/>
                  </a:cubicBezTo>
                  <a:cubicBezTo>
                    <a:pt x="5989" y="9408"/>
                    <a:pt x="5861" y="9441"/>
                    <a:pt x="5805" y="9456"/>
                  </a:cubicBezTo>
                  <a:cubicBezTo>
                    <a:pt x="5770" y="9466"/>
                    <a:pt x="5730" y="9470"/>
                    <a:pt x="5686" y="9470"/>
                  </a:cubicBezTo>
                  <a:cubicBezTo>
                    <a:pt x="5179" y="9470"/>
                    <a:pt x="4147" y="8854"/>
                    <a:pt x="3304" y="7844"/>
                  </a:cubicBezTo>
                  <a:cubicBezTo>
                    <a:pt x="2303" y="6642"/>
                    <a:pt x="598" y="3470"/>
                    <a:pt x="1719" y="1339"/>
                  </a:cubicBezTo>
                  <a:cubicBezTo>
                    <a:pt x="1981" y="842"/>
                    <a:pt x="2267" y="584"/>
                    <a:pt x="2570" y="574"/>
                  </a:cubicBezTo>
                  <a:close/>
                  <a:moveTo>
                    <a:pt x="2565" y="1"/>
                  </a:moveTo>
                  <a:cubicBezTo>
                    <a:pt x="2560" y="1"/>
                    <a:pt x="2556" y="1"/>
                    <a:pt x="2551" y="1"/>
                  </a:cubicBezTo>
                  <a:cubicBezTo>
                    <a:pt x="2028" y="19"/>
                    <a:pt x="1577" y="380"/>
                    <a:pt x="1212" y="1073"/>
                  </a:cubicBezTo>
                  <a:cubicBezTo>
                    <a:pt x="1" y="3374"/>
                    <a:pt x="1582" y="6672"/>
                    <a:pt x="2864" y="8210"/>
                  </a:cubicBezTo>
                  <a:cubicBezTo>
                    <a:pt x="3664" y="9169"/>
                    <a:pt x="4834" y="10043"/>
                    <a:pt x="5682" y="10043"/>
                  </a:cubicBezTo>
                  <a:cubicBezTo>
                    <a:pt x="5687" y="10043"/>
                    <a:pt x="5691" y="10043"/>
                    <a:pt x="5695" y="10043"/>
                  </a:cubicBezTo>
                  <a:cubicBezTo>
                    <a:pt x="5782" y="10043"/>
                    <a:pt x="5868" y="10031"/>
                    <a:pt x="5952" y="10010"/>
                  </a:cubicBezTo>
                  <a:cubicBezTo>
                    <a:pt x="6151" y="9957"/>
                    <a:pt x="6501" y="9786"/>
                    <a:pt x="6602" y="9233"/>
                  </a:cubicBezTo>
                  <a:cubicBezTo>
                    <a:pt x="6842" y="7922"/>
                    <a:pt x="4644" y="2007"/>
                    <a:pt x="4392" y="1337"/>
                  </a:cubicBezTo>
                  <a:cubicBezTo>
                    <a:pt x="4386" y="1320"/>
                    <a:pt x="4377" y="1302"/>
                    <a:pt x="4368" y="1287"/>
                  </a:cubicBezTo>
                  <a:cubicBezTo>
                    <a:pt x="4285" y="1153"/>
                    <a:pt x="3531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3786425" y="639000"/>
              <a:ext cx="1178075" cy="895675"/>
            </a:xfrm>
            <a:custGeom>
              <a:avLst/>
              <a:gdLst/>
              <a:ahLst/>
              <a:cxnLst/>
              <a:rect l="l" t="t" r="r" b="b"/>
              <a:pathLst>
                <a:path w="47123" h="35827" extrusionOk="0">
                  <a:moveTo>
                    <a:pt x="24976" y="1"/>
                  </a:moveTo>
                  <a:cubicBezTo>
                    <a:pt x="24800" y="1"/>
                    <a:pt x="24623" y="11"/>
                    <a:pt x="24445" y="34"/>
                  </a:cubicBezTo>
                  <a:cubicBezTo>
                    <a:pt x="21878" y="364"/>
                    <a:pt x="21160" y="2175"/>
                    <a:pt x="21160" y="2175"/>
                  </a:cubicBezTo>
                  <a:cubicBezTo>
                    <a:pt x="21160" y="2175"/>
                    <a:pt x="18949" y="1363"/>
                    <a:pt x="16825" y="1363"/>
                  </a:cubicBezTo>
                  <a:cubicBezTo>
                    <a:pt x="15819" y="1363"/>
                    <a:pt x="14833" y="1545"/>
                    <a:pt x="14110" y="2081"/>
                  </a:cubicBezTo>
                  <a:cubicBezTo>
                    <a:pt x="11861" y="3749"/>
                    <a:pt x="10921" y="5555"/>
                    <a:pt x="10921" y="5555"/>
                  </a:cubicBezTo>
                  <a:cubicBezTo>
                    <a:pt x="10921" y="5555"/>
                    <a:pt x="10526" y="5484"/>
                    <a:pt x="9968" y="5484"/>
                  </a:cubicBezTo>
                  <a:cubicBezTo>
                    <a:pt x="9007" y="5484"/>
                    <a:pt x="7566" y="5694"/>
                    <a:pt x="6833" y="6835"/>
                  </a:cubicBezTo>
                  <a:cubicBezTo>
                    <a:pt x="5672" y="8639"/>
                    <a:pt x="5691" y="10822"/>
                    <a:pt x="5691" y="10822"/>
                  </a:cubicBezTo>
                  <a:cubicBezTo>
                    <a:pt x="5691" y="10822"/>
                    <a:pt x="5618" y="10806"/>
                    <a:pt x="5499" y="10806"/>
                  </a:cubicBezTo>
                  <a:cubicBezTo>
                    <a:pt x="5138" y="10806"/>
                    <a:pt x="4357" y="10953"/>
                    <a:pt x="3916" y="12132"/>
                  </a:cubicBezTo>
                  <a:cubicBezTo>
                    <a:pt x="3916" y="12132"/>
                    <a:pt x="1172" y="13188"/>
                    <a:pt x="815" y="15851"/>
                  </a:cubicBezTo>
                  <a:cubicBezTo>
                    <a:pt x="457" y="18515"/>
                    <a:pt x="1941" y="20354"/>
                    <a:pt x="1941" y="20354"/>
                  </a:cubicBezTo>
                  <a:cubicBezTo>
                    <a:pt x="1941" y="20354"/>
                    <a:pt x="0" y="22270"/>
                    <a:pt x="436" y="24702"/>
                  </a:cubicBezTo>
                  <a:cubicBezTo>
                    <a:pt x="873" y="27133"/>
                    <a:pt x="3745" y="28263"/>
                    <a:pt x="3745" y="28263"/>
                  </a:cubicBezTo>
                  <a:cubicBezTo>
                    <a:pt x="3745" y="28263"/>
                    <a:pt x="2970" y="30678"/>
                    <a:pt x="4355" y="32395"/>
                  </a:cubicBezTo>
                  <a:cubicBezTo>
                    <a:pt x="4936" y="33116"/>
                    <a:pt x="5623" y="33326"/>
                    <a:pt x="6225" y="33326"/>
                  </a:cubicBezTo>
                  <a:cubicBezTo>
                    <a:pt x="7057" y="33326"/>
                    <a:pt x="7725" y="32926"/>
                    <a:pt x="7725" y="32926"/>
                  </a:cubicBezTo>
                  <a:lnTo>
                    <a:pt x="7725" y="32926"/>
                  </a:lnTo>
                  <a:cubicBezTo>
                    <a:pt x="7725" y="32926"/>
                    <a:pt x="7677" y="34623"/>
                    <a:pt x="9373" y="35374"/>
                  </a:cubicBezTo>
                  <a:cubicBezTo>
                    <a:pt x="9966" y="35636"/>
                    <a:pt x="10628" y="35721"/>
                    <a:pt x="11240" y="35721"/>
                  </a:cubicBezTo>
                  <a:cubicBezTo>
                    <a:pt x="12378" y="35721"/>
                    <a:pt x="13338" y="35426"/>
                    <a:pt x="13338" y="35426"/>
                  </a:cubicBezTo>
                  <a:cubicBezTo>
                    <a:pt x="13338" y="35426"/>
                    <a:pt x="13867" y="35676"/>
                    <a:pt x="15397" y="35818"/>
                  </a:cubicBezTo>
                  <a:cubicBezTo>
                    <a:pt x="15455" y="35824"/>
                    <a:pt x="15513" y="35826"/>
                    <a:pt x="15571" y="35826"/>
                  </a:cubicBezTo>
                  <a:cubicBezTo>
                    <a:pt x="17046" y="35826"/>
                    <a:pt x="18528" y="34162"/>
                    <a:pt x="18528" y="34162"/>
                  </a:cubicBezTo>
                  <a:lnTo>
                    <a:pt x="43240" y="30488"/>
                  </a:lnTo>
                  <a:cubicBezTo>
                    <a:pt x="43240" y="30488"/>
                    <a:pt x="45366" y="30153"/>
                    <a:pt x="46207" y="28223"/>
                  </a:cubicBezTo>
                  <a:cubicBezTo>
                    <a:pt x="47048" y="26294"/>
                    <a:pt x="44830" y="21654"/>
                    <a:pt x="44830" y="21654"/>
                  </a:cubicBezTo>
                  <a:cubicBezTo>
                    <a:pt x="44830" y="21654"/>
                    <a:pt x="47123" y="20715"/>
                    <a:pt x="46446" y="17309"/>
                  </a:cubicBezTo>
                  <a:cubicBezTo>
                    <a:pt x="45768" y="13904"/>
                    <a:pt x="44734" y="13163"/>
                    <a:pt x="44734" y="13163"/>
                  </a:cubicBezTo>
                  <a:cubicBezTo>
                    <a:pt x="44734" y="13163"/>
                    <a:pt x="46163" y="8452"/>
                    <a:pt x="43490" y="6353"/>
                  </a:cubicBezTo>
                  <a:cubicBezTo>
                    <a:pt x="42168" y="5315"/>
                    <a:pt x="41097" y="5053"/>
                    <a:pt x="40353" y="5053"/>
                  </a:cubicBezTo>
                  <a:cubicBezTo>
                    <a:pt x="39593" y="5053"/>
                    <a:pt x="39174" y="5326"/>
                    <a:pt x="39174" y="5326"/>
                  </a:cubicBezTo>
                  <a:cubicBezTo>
                    <a:pt x="39174" y="5326"/>
                    <a:pt x="37145" y="1001"/>
                    <a:pt x="33942" y="1001"/>
                  </a:cubicBezTo>
                  <a:cubicBezTo>
                    <a:pt x="33872" y="1001"/>
                    <a:pt x="33801" y="1003"/>
                    <a:pt x="33730" y="1007"/>
                  </a:cubicBezTo>
                  <a:cubicBezTo>
                    <a:pt x="30402" y="1205"/>
                    <a:pt x="29454" y="1921"/>
                    <a:pt x="29454" y="1921"/>
                  </a:cubicBezTo>
                  <a:cubicBezTo>
                    <a:pt x="29454" y="1921"/>
                    <a:pt x="27339" y="1"/>
                    <a:pt x="24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3780700" y="631800"/>
              <a:ext cx="1188200" cy="910025"/>
            </a:xfrm>
            <a:custGeom>
              <a:avLst/>
              <a:gdLst/>
              <a:ahLst/>
              <a:cxnLst/>
              <a:rect l="l" t="t" r="r" b="b"/>
              <a:pathLst>
                <a:path w="47528" h="36401" extrusionOk="0">
                  <a:moveTo>
                    <a:pt x="25211" y="573"/>
                  </a:moveTo>
                  <a:cubicBezTo>
                    <a:pt x="27433" y="573"/>
                    <a:pt x="29470" y="2399"/>
                    <a:pt x="29492" y="2420"/>
                  </a:cubicBezTo>
                  <a:cubicBezTo>
                    <a:pt x="29546" y="2468"/>
                    <a:pt x="29615" y="2493"/>
                    <a:pt x="29683" y="2493"/>
                  </a:cubicBezTo>
                  <a:cubicBezTo>
                    <a:pt x="29743" y="2493"/>
                    <a:pt x="29803" y="2474"/>
                    <a:pt x="29854" y="2437"/>
                  </a:cubicBezTo>
                  <a:cubicBezTo>
                    <a:pt x="29863" y="2431"/>
                    <a:pt x="30821" y="1767"/>
                    <a:pt x="33976" y="1580"/>
                  </a:cubicBezTo>
                  <a:cubicBezTo>
                    <a:pt x="34042" y="1575"/>
                    <a:pt x="34105" y="1574"/>
                    <a:pt x="34169" y="1574"/>
                  </a:cubicBezTo>
                  <a:cubicBezTo>
                    <a:pt x="37153" y="1574"/>
                    <a:pt x="39124" y="5691"/>
                    <a:pt x="39144" y="5734"/>
                  </a:cubicBezTo>
                  <a:cubicBezTo>
                    <a:pt x="39193" y="5839"/>
                    <a:pt x="39296" y="5899"/>
                    <a:pt x="39403" y="5899"/>
                  </a:cubicBezTo>
                  <a:cubicBezTo>
                    <a:pt x="39456" y="5899"/>
                    <a:pt x="39510" y="5884"/>
                    <a:pt x="39559" y="5852"/>
                  </a:cubicBezTo>
                  <a:cubicBezTo>
                    <a:pt x="39566" y="5848"/>
                    <a:pt x="39925" y="5624"/>
                    <a:pt x="40579" y="5624"/>
                  </a:cubicBezTo>
                  <a:cubicBezTo>
                    <a:pt x="41264" y="5624"/>
                    <a:pt x="42273" y="5869"/>
                    <a:pt x="43542" y="6866"/>
                  </a:cubicBezTo>
                  <a:cubicBezTo>
                    <a:pt x="46028" y="8816"/>
                    <a:pt x="44703" y="13321"/>
                    <a:pt x="44689" y="13366"/>
                  </a:cubicBezTo>
                  <a:cubicBezTo>
                    <a:pt x="44656" y="13482"/>
                    <a:pt x="44697" y="13606"/>
                    <a:pt x="44793" y="13680"/>
                  </a:cubicBezTo>
                  <a:cubicBezTo>
                    <a:pt x="44802" y="13687"/>
                    <a:pt x="45757" y="14451"/>
                    <a:pt x="46393" y="17653"/>
                  </a:cubicBezTo>
                  <a:cubicBezTo>
                    <a:pt x="47013" y="20769"/>
                    <a:pt x="45033" y="21642"/>
                    <a:pt x="44950" y="21677"/>
                  </a:cubicBezTo>
                  <a:cubicBezTo>
                    <a:pt x="44797" y="21739"/>
                    <a:pt x="44729" y="21917"/>
                    <a:pt x="44800" y="22065"/>
                  </a:cubicBezTo>
                  <a:cubicBezTo>
                    <a:pt x="45401" y="23324"/>
                    <a:pt x="46819" y="26912"/>
                    <a:pt x="46173" y="28396"/>
                  </a:cubicBezTo>
                  <a:cubicBezTo>
                    <a:pt x="45407" y="30153"/>
                    <a:pt x="43443" y="30490"/>
                    <a:pt x="43427" y="30493"/>
                  </a:cubicBezTo>
                  <a:lnTo>
                    <a:pt x="18715" y="34166"/>
                  </a:lnTo>
                  <a:cubicBezTo>
                    <a:pt x="18648" y="34175"/>
                    <a:pt x="18588" y="34209"/>
                    <a:pt x="18543" y="34259"/>
                  </a:cubicBezTo>
                  <a:cubicBezTo>
                    <a:pt x="18528" y="34275"/>
                    <a:pt x="17146" y="35828"/>
                    <a:pt x="15811" y="35828"/>
                  </a:cubicBezTo>
                  <a:cubicBezTo>
                    <a:pt x="15758" y="35828"/>
                    <a:pt x="15705" y="35826"/>
                    <a:pt x="15652" y="35821"/>
                  </a:cubicBezTo>
                  <a:cubicBezTo>
                    <a:pt x="14215" y="35688"/>
                    <a:pt x="13692" y="35457"/>
                    <a:pt x="13690" y="35456"/>
                  </a:cubicBezTo>
                  <a:cubicBezTo>
                    <a:pt x="13650" y="35438"/>
                    <a:pt x="13609" y="35428"/>
                    <a:pt x="13567" y="35428"/>
                  </a:cubicBezTo>
                  <a:cubicBezTo>
                    <a:pt x="13538" y="35428"/>
                    <a:pt x="13510" y="35432"/>
                    <a:pt x="13483" y="35441"/>
                  </a:cubicBezTo>
                  <a:cubicBezTo>
                    <a:pt x="13469" y="35446"/>
                    <a:pt x="12546" y="35723"/>
                    <a:pt x="11467" y="35723"/>
                  </a:cubicBezTo>
                  <a:cubicBezTo>
                    <a:pt x="10890" y="35723"/>
                    <a:pt x="10267" y="35643"/>
                    <a:pt x="9717" y="35399"/>
                  </a:cubicBezTo>
                  <a:cubicBezTo>
                    <a:pt x="8227" y="34739"/>
                    <a:pt x="8240" y="33282"/>
                    <a:pt x="8241" y="33221"/>
                  </a:cubicBezTo>
                  <a:cubicBezTo>
                    <a:pt x="8244" y="33050"/>
                    <a:pt x="8105" y="32927"/>
                    <a:pt x="7953" y="32927"/>
                  </a:cubicBezTo>
                  <a:cubicBezTo>
                    <a:pt x="7904" y="32927"/>
                    <a:pt x="7854" y="32939"/>
                    <a:pt x="7807" y="32968"/>
                  </a:cubicBezTo>
                  <a:cubicBezTo>
                    <a:pt x="7765" y="32993"/>
                    <a:pt x="7184" y="33333"/>
                    <a:pt x="6466" y="33333"/>
                  </a:cubicBezTo>
                  <a:cubicBezTo>
                    <a:pt x="5933" y="33333"/>
                    <a:pt x="5325" y="33145"/>
                    <a:pt x="4807" y="32504"/>
                  </a:cubicBezTo>
                  <a:cubicBezTo>
                    <a:pt x="3538" y="30932"/>
                    <a:pt x="4240" y="28661"/>
                    <a:pt x="4247" y="28639"/>
                  </a:cubicBezTo>
                  <a:cubicBezTo>
                    <a:pt x="4292" y="28494"/>
                    <a:pt x="4219" y="28340"/>
                    <a:pt x="4079" y="28285"/>
                  </a:cubicBezTo>
                  <a:cubicBezTo>
                    <a:pt x="4052" y="28274"/>
                    <a:pt x="1349" y="27180"/>
                    <a:pt x="948" y="24939"/>
                  </a:cubicBezTo>
                  <a:cubicBezTo>
                    <a:pt x="543" y="22690"/>
                    <a:pt x="2353" y="20864"/>
                    <a:pt x="2372" y="20846"/>
                  </a:cubicBezTo>
                  <a:cubicBezTo>
                    <a:pt x="2476" y="20743"/>
                    <a:pt x="2485" y="20577"/>
                    <a:pt x="2394" y="20463"/>
                  </a:cubicBezTo>
                  <a:cubicBezTo>
                    <a:pt x="2380" y="20445"/>
                    <a:pt x="992" y="18679"/>
                    <a:pt x="1327" y="16178"/>
                  </a:cubicBezTo>
                  <a:cubicBezTo>
                    <a:pt x="1657" y="13719"/>
                    <a:pt x="4223" y="12698"/>
                    <a:pt x="4248" y="12687"/>
                  </a:cubicBezTo>
                  <a:cubicBezTo>
                    <a:pt x="4325" y="12658"/>
                    <a:pt x="4385" y="12597"/>
                    <a:pt x="4414" y="12521"/>
                  </a:cubicBezTo>
                  <a:cubicBezTo>
                    <a:pt x="4796" y="11498"/>
                    <a:pt x="5446" y="11380"/>
                    <a:pt x="5726" y="11380"/>
                  </a:cubicBezTo>
                  <a:cubicBezTo>
                    <a:pt x="5803" y="11380"/>
                    <a:pt x="5852" y="11389"/>
                    <a:pt x="5860" y="11390"/>
                  </a:cubicBezTo>
                  <a:cubicBezTo>
                    <a:pt x="5879" y="11394"/>
                    <a:pt x="5899" y="11396"/>
                    <a:pt x="5919" y="11396"/>
                  </a:cubicBezTo>
                  <a:cubicBezTo>
                    <a:pt x="5984" y="11396"/>
                    <a:pt x="6049" y="11374"/>
                    <a:pt x="6102" y="11333"/>
                  </a:cubicBezTo>
                  <a:cubicBezTo>
                    <a:pt x="6169" y="11277"/>
                    <a:pt x="6208" y="11195"/>
                    <a:pt x="6207" y="11108"/>
                  </a:cubicBezTo>
                  <a:cubicBezTo>
                    <a:pt x="6207" y="11087"/>
                    <a:pt x="6202" y="8990"/>
                    <a:pt x="7305" y="7275"/>
                  </a:cubicBezTo>
                  <a:cubicBezTo>
                    <a:pt x="7965" y="6248"/>
                    <a:pt x="9303" y="6058"/>
                    <a:pt x="10201" y="6058"/>
                  </a:cubicBezTo>
                  <a:cubicBezTo>
                    <a:pt x="10720" y="6058"/>
                    <a:pt x="11092" y="6121"/>
                    <a:pt x="11102" y="6123"/>
                  </a:cubicBezTo>
                  <a:cubicBezTo>
                    <a:pt x="11118" y="6126"/>
                    <a:pt x="11135" y="6127"/>
                    <a:pt x="11152" y="6127"/>
                  </a:cubicBezTo>
                  <a:cubicBezTo>
                    <a:pt x="11257" y="6127"/>
                    <a:pt x="11356" y="6069"/>
                    <a:pt x="11405" y="5973"/>
                  </a:cubicBezTo>
                  <a:cubicBezTo>
                    <a:pt x="11415" y="5955"/>
                    <a:pt x="12340" y="4206"/>
                    <a:pt x="14511" y="2597"/>
                  </a:cubicBezTo>
                  <a:cubicBezTo>
                    <a:pt x="15177" y="2103"/>
                    <a:pt x="16097" y="1934"/>
                    <a:pt x="17046" y="1934"/>
                  </a:cubicBezTo>
                  <a:cubicBezTo>
                    <a:pt x="19088" y="1934"/>
                    <a:pt x="21260" y="2718"/>
                    <a:pt x="21292" y="2729"/>
                  </a:cubicBezTo>
                  <a:cubicBezTo>
                    <a:pt x="21324" y="2741"/>
                    <a:pt x="21357" y="2746"/>
                    <a:pt x="21390" y="2746"/>
                  </a:cubicBezTo>
                  <a:cubicBezTo>
                    <a:pt x="21503" y="2746"/>
                    <a:pt x="21610" y="2678"/>
                    <a:pt x="21655" y="2567"/>
                  </a:cubicBezTo>
                  <a:cubicBezTo>
                    <a:pt x="21683" y="2500"/>
                    <a:pt x="22357" y="907"/>
                    <a:pt x="24713" y="605"/>
                  </a:cubicBezTo>
                  <a:cubicBezTo>
                    <a:pt x="24879" y="583"/>
                    <a:pt x="25046" y="573"/>
                    <a:pt x="25211" y="573"/>
                  </a:cubicBezTo>
                  <a:close/>
                  <a:moveTo>
                    <a:pt x="25211" y="0"/>
                  </a:moveTo>
                  <a:cubicBezTo>
                    <a:pt x="25022" y="0"/>
                    <a:pt x="24831" y="12"/>
                    <a:pt x="24639" y="37"/>
                  </a:cubicBezTo>
                  <a:cubicBezTo>
                    <a:pt x="22487" y="313"/>
                    <a:pt x="21553" y="1567"/>
                    <a:pt x="21245" y="2109"/>
                  </a:cubicBezTo>
                  <a:cubicBezTo>
                    <a:pt x="20605" y="1895"/>
                    <a:pt x="18822" y="1362"/>
                    <a:pt x="17066" y="1362"/>
                  </a:cubicBezTo>
                  <a:cubicBezTo>
                    <a:pt x="16004" y="1362"/>
                    <a:pt x="14952" y="1557"/>
                    <a:pt x="14170" y="2137"/>
                  </a:cubicBezTo>
                  <a:cubicBezTo>
                    <a:pt x="12279" y="3538"/>
                    <a:pt x="11298" y="5024"/>
                    <a:pt x="10998" y="5531"/>
                  </a:cubicBezTo>
                  <a:cubicBezTo>
                    <a:pt x="10818" y="5509"/>
                    <a:pt x="10532" y="5482"/>
                    <a:pt x="10188" y="5482"/>
                  </a:cubicBezTo>
                  <a:cubicBezTo>
                    <a:pt x="9166" y="5482"/>
                    <a:pt x="7628" y="5713"/>
                    <a:pt x="6821" y="6966"/>
                  </a:cubicBezTo>
                  <a:cubicBezTo>
                    <a:pt x="5876" y="8438"/>
                    <a:pt x="5683" y="10124"/>
                    <a:pt x="5643" y="10805"/>
                  </a:cubicBezTo>
                  <a:cubicBezTo>
                    <a:pt x="5116" y="10832"/>
                    <a:pt x="4363" y="11143"/>
                    <a:pt x="3923" y="12202"/>
                  </a:cubicBezTo>
                  <a:cubicBezTo>
                    <a:pt x="3366" y="12448"/>
                    <a:pt x="1096" y="13594"/>
                    <a:pt x="760" y="16101"/>
                  </a:cubicBezTo>
                  <a:cubicBezTo>
                    <a:pt x="455" y="18373"/>
                    <a:pt x="1419" y="20056"/>
                    <a:pt x="1801" y="20620"/>
                  </a:cubicBezTo>
                  <a:cubicBezTo>
                    <a:pt x="1317" y="21170"/>
                    <a:pt x="0" y="22899"/>
                    <a:pt x="384" y="25039"/>
                  </a:cubicBezTo>
                  <a:cubicBezTo>
                    <a:pt x="773" y="27205"/>
                    <a:pt x="2910" y="28375"/>
                    <a:pt x="3634" y="28714"/>
                  </a:cubicBezTo>
                  <a:cubicBezTo>
                    <a:pt x="3469" y="29403"/>
                    <a:pt x="3149" y="31361"/>
                    <a:pt x="4362" y="32862"/>
                  </a:cubicBezTo>
                  <a:cubicBezTo>
                    <a:pt x="4993" y="33645"/>
                    <a:pt x="5770" y="33899"/>
                    <a:pt x="6477" y="33899"/>
                  </a:cubicBezTo>
                  <a:cubicBezTo>
                    <a:pt x="6935" y="33899"/>
                    <a:pt x="7365" y="33792"/>
                    <a:pt x="7707" y="33654"/>
                  </a:cubicBezTo>
                  <a:cubicBezTo>
                    <a:pt x="7809" y="34265"/>
                    <a:pt x="8178" y="35345"/>
                    <a:pt x="9486" y="35924"/>
                  </a:cubicBezTo>
                  <a:cubicBezTo>
                    <a:pt x="10123" y="36206"/>
                    <a:pt x="10829" y="36297"/>
                    <a:pt x="11475" y="36297"/>
                  </a:cubicBezTo>
                  <a:cubicBezTo>
                    <a:pt x="12439" y="36297"/>
                    <a:pt x="13271" y="36094"/>
                    <a:pt x="13553" y="36017"/>
                  </a:cubicBezTo>
                  <a:cubicBezTo>
                    <a:pt x="13782" y="36099"/>
                    <a:pt x="14397" y="36280"/>
                    <a:pt x="15600" y="36391"/>
                  </a:cubicBezTo>
                  <a:cubicBezTo>
                    <a:pt x="15666" y="36397"/>
                    <a:pt x="15733" y="36400"/>
                    <a:pt x="15799" y="36400"/>
                  </a:cubicBezTo>
                  <a:cubicBezTo>
                    <a:pt x="17212" y="36400"/>
                    <a:pt x="18572" y="35064"/>
                    <a:pt x="18899" y="34717"/>
                  </a:cubicBezTo>
                  <a:lnTo>
                    <a:pt x="43513" y="31058"/>
                  </a:lnTo>
                  <a:cubicBezTo>
                    <a:pt x="43606" y="31044"/>
                    <a:pt x="45806" y="30675"/>
                    <a:pt x="46698" y="28625"/>
                  </a:cubicBezTo>
                  <a:cubicBezTo>
                    <a:pt x="47476" y="26840"/>
                    <a:pt x="45885" y="23069"/>
                    <a:pt x="45430" y="22063"/>
                  </a:cubicBezTo>
                  <a:cubicBezTo>
                    <a:pt x="46054" y="21672"/>
                    <a:pt x="47528" y="20418"/>
                    <a:pt x="46955" y="17540"/>
                  </a:cubicBezTo>
                  <a:cubicBezTo>
                    <a:pt x="46410" y="14800"/>
                    <a:pt x="45619" y="13713"/>
                    <a:pt x="45286" y="13361"/>
                  </a:cubicBezTo>
                  <a:cubicBezTo>
                    <a:pt x="45525" y="12462"/>
                    <a:pt x="46428" y="8401"/>
                    <a:pt x="43896" y="6416"/>
                  </a:cubicBezTo>
                  <a:cubicBezTo>
                    <a:pt x="42515" y="5332"/>
                    <a:pt x="41384" y="5051"/>
                    <a:pt x="40583" y="5051"/>
                  </a:cubicBezTo>
                  <a:cubicBezTo>
                    <a:pt x="40115" y="5051"/>
                    <a:pt x="39760" y="5147"/>
                    <a:pt x="39534" y="5234"/>
                  </a:cubicBezTo>
                  <a:cubicBezTo>
                    <a:pt x="39027" y="4273"/>
                    <a:pt x="37110" y="1001"/>
                    <a:pt x="34176" y="1001"/>
                  </a:cubicBezTo>
                  <a:cubicBezTo>
                    <a:pt x="34099" y="1001"/>
                    <a:pt x="34021" y="1004"/>
                    <a:pt x="33942" y="1008"/>
                  </a:cubicBezTo>
                  <a:cubicBezTo>
                    <a:pt x="31353" y="1162"/>
                    <a:pt x="30153" y="1633"/>
                    <a:pt x="29716" y="1858"/>
                  </a:cubicBezTo>
                  <a:cubicBezTo>
                    <a:pt x="29166" y="1404"/>
                    <a:pt x="27298" y="0"/>
                    <a:pt x="25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4049600" y="1095975"/>
              <a:ext cx="848475" cy="906800"/>
            </a:xfrm>
            <a:custGeom>
              <a:avLst/>
              <a:gdLst/>
              <a:ahLst/>
              <a:cxnLst/>
              <a:rect l="l" t="t" r="r" b="b"/>
              <a:pathLst>
                <a:path w="33939" h="36272" extrusionOk="0">
                  <a:moveTo>
                    <a:pt x="11786" y="1"/>
                  </a:moveTo>
                  <a:cubicBezTo>
                    <a:pt x="10768" y="1"/>
                    <a:pt x="9651" y="90"/>
                    <a:pt x="8438" y="305"/>
                  </a:cubicBezTo>
                  <a:cubicBezTo>
                    <a:pt x="1272" y="1576"/>
                    <a:pt x="1" y="7818"/>
                    <a:pt x="1" y="7818"/>
                  </a:cubicBezTo>
                  <a:cubicBezTo>
                    <a:pt x="1" y="7818"/>
                    <a:pt x="1388" y="15678"/>
                    <a:pt x="4278" y="23769"/>
                  </a:cubicBezTo>
                  <a:cubicBezTo>
                    <a:pt x="7167" y="31859"/>
                    <a:pt x="10981" y="34865"/>
                    <a:pt x="14911" y="36136"/>
                  </a:cubicBezTo>
                  <a:cubicBezTo>
                    <a:pt x="15195" y="36228"/>
                    <a:pt x="15488" y="36272"/>
                    <a:pt x="15790" y="36272"/>
                  </a:cubicBezTo>
                  <a:cubicBezTo>
                    <a:pt x="19669" y="36272"/>
                    <a:pt x="24845" y="29065"/>
                    <a:pt x="26239" y="24346"/>
                  </a:cubicBezTo>
                  <a:cubicBezTo>
                    <a:pt x="27741" y="19261"/>
                    <a:pt x="27626" y="18336"/>
                    <a:pt x="27626" y="18336"/>
                  </a:cubicBezTo>
                  <a:cubicBezTo>
                    <a:pt x="27626" y="18336"/>
                    <a:pt x="31787" y="17296"/>
                    <a:pt x="32944" y="13251"/>
                  </a:cubicBezTo>
                  <a:cubicBezTo>
                    <a:pt x="33939" y="9766"/>
                    <a:pt x="31933" y="7397"/>
                    <a:pt x="29881" y="7397"/>
                  </a:cubicBezTo>
                  <a:cubicBezTo>
                    <a:pt x="29550" y="7397"/>
                    <a:pt x="29219" y="7458"/>
                    <a:pt x="28898" y="7587"/>
                  </a:cubicBezTo>
                  <a:cubicBezTo>
                    <a:pt x="26586" y="8511"/>
                    <a:pt x="26124" y="11516"/>
                    <a:pt x="26124" y="11516"/>
                  </a:cubicBezTo>
                  <a:cubicBezTo>
                    <a:pt x="26124" y="11516"/>
                    <a:pt x="22194" y="9436"/>
                    <a:pt x="20691" y="6778"/>
                  </a:cubicBezTo>
                  <a:cubicBezTo>
                    <a:pt x="19188" y="4119"/>
                    <a:pt x="19419" y="2155"/>
                    <a:pt x="19419" y="2155"/>
                  </a:cubicBezTo>
                  <a:cubicBezTo>
                    <a:pt x="19419" y="2155"/>
                    <a:pt x="16787" y="1"/>
                    <a:pt x="1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4042400" y="1088725"/>
              <a:ext cx="852950" cy="921250"/>
            </a:xfrm>
            <a:custGeom>
              <a:avLst/>
              <a:gdLst/>
              <a:ahLst/>
              <a:cxnLst/>
              <a:rect l="l" t="t" r="r" b="b"/>
              <a:pathLst>
                <a:path w="34118" h="36850" extrusionOk="0">
                  <a:moveTo>
                    <a:pt x="12049" y="580"/>
                  </a:moveTo>
                  <a:cubicBezTo>
                    <a:pt x="16330" y="580"/>
                    <a:pt x="18858" y="2189"/>
                    <a:pt x="19411" y="2581"/>
                  </a:cubicBezTo>
                  <a:cubicBezTo>
                    <a:pt x="19388" y="3126"/>
                    <a:pt x="19433" y="4916"/>
                    <a:pt x="20729" y="7209"/>
                  </a:cubicBezTo>
                  <a:cubicBezTo>
                    <a:pt x="22256" y="9909"/>
                    <a:pt x="26113" y="11973"/>
                    <a:pt x="26277" y="12060"/>
                  </a:cubicBezTo>
                  <a:cubicBezTo>
                    <a:pt x="26320" y="12082"/>
                    <a:pt x="26366" y="12093"/>
                    <a:pt x="26412" y="12093"/>
                  </a:cubicBezTo>
                  <a:cubicBezTo>
                    <a:pt x="26456" y="12093"/>
                    <a:pt x="26500" y="12083"/>
                    <a:pt x="26540" y="12063"/>
                  </a:cubicBezTo>
                  <a:cubicBezTo>
                    <a:pt x="26622" y="12022"/>
                    <a:pt x="26680" y="11942"/>
                    <a:pt x="26694" y="11850"/>
                  </a:cubicBezTo>
                  <a:cubicBezTo>
                    <a:pt x="26699" y="11823"/>
                    <a:pt x="27157" y="8996"/>
                    <a:pt x="29292" y="8143"/>
                  </a:cubicBezTo>
                  <a:cubicBezTo>
                    <a:pt x="29578" y="8028"/>
                    <a:pt x="29876" y="7972"/>
                    <a:pt x="30174" y="7972"/>
                  </a:cubicBezTo>
                  <a:cubicBezTo>
                    <a:pt x="30807" y="7972"/>
                    <a:pt x="31444" y="8226"/>
                    <a:pt x="31980" y="8709"/>
                  </a:cubicBezTo>
                  <a:cubicBezTo>
                    <a:pt x="33141" y="9758"/>
                    <a:pt x="33506" y="11535"/>
                    <a:pt x="32956" y="13462"/>
                  </a:cubicBezTo>
                  <a:cubicBezTo>
                    <a:pt x="31861" y="17295"/>
                    <a:pt x="27884" y="18338"/>
                    <a:pt x="27844" y="18349"/>
                  </a:cubicBezTo>
                  <a:cubicBezTo>
                    <a:pt x="27709" y="18382"/>
                    <a:pt x="27618" y="18515"/>
                    <a:pt x="27629" y="18654"/>
                  </a:cubicBezTo>
                  <a:cubicBezTo>
                    <a:pt x="27632" y="18695"/>
                    <a:pt x="27687" y="19701"/>
                    <a:pt x="26252" y="24557"/>
                  </a:cubicBezTo>
                  <a:cubicBezTo>
                    <a:pt x="25122" y="28383"/>
                    <a:pt x="21473" y="33906"/>
                    <a:pt x="18047" y="35713"/>
                  </a:cubicBezTo>
                  <a:cubicBezTo>
                    <a:pt x="17337" y="36088"/>
                    <a:pt x="16679" y="36276"/>
                    <a:pt x="16081" y="36276"/>
                  </a:cubicBezTo>
                  <a:cubicBezTo>
                    <a:pt x="15803" y="36276"/>
                    <a:pt x="15539" y="36236"/>
                    <a:pt x="15288" y="36155"/>
                  </a:cubicBezTo>
                  <a:cubicBezTo>
                    <a:pt x="12328" y="35197"/>
                    <a:pt x="8024" y="32891"/>
                    <a:pt x="4836" y="23963"/>
                  </a:cubicBezTo>
                  <a:cubicBezTo>
                    <a:pt x="2115" y="16346"/>
                    <a:pt x="714" y="8839"/>
                    <a:pt x="582" y="8115"/>
                  </a:cubicBezTo>
                  <a:cubicBezTo>
                    <a:pt x="723" y="7528"/>
                    <a:pt x="2220" y="2041"/>
                    <a:pt x="8777" y="877"/>
                  </a:cubicBezTo>
                  <a:cubicBezTo>
                    <a:pt x="9961" y="667"/>
                    <a:pt x="11053" y="580"/>
                    <a:pt x="12049" y="580"/>
                  </a:cubicBezTo>
                  <a:close/>
                  <a:moveTo>
                    <a:pt x="12103" y="1"/>
                  </a:moveTo>
                  <a:cubicBezTo>
                    <a:pt x="11062" y="1"/>
                    <a:pt x="9920" y="92"/>
                    <a:pt x="8678" y="313"/>
                  </a:cubicBezTo>
                  <a:cubicBezTo>
                    <a:pt x="1403" y="1604"/>
                    <a:pt x="22" y="7986"/>
                    <a:pt x="8" y="8051"/>
                  </a:cubicBezTo>
                  <a:cubicBezTo>
                    <a:pt x="1" y="8086"/>
                    <a:pt x="1" y="8123"/>
                    <a:pt x="7" y="8158"/>
                  </a:cubicBezTo>
                  <a:cubicBezTo>
                    <a:pt x="22" y="8236"/>
                    <a:pt x="1431" y="16134"/>
                    <a:pt x="4295" y="24155"/>
                  </a:cubicBezTo>
                  <a:cubicBezTo>
                    <a:pt x="6787" y="31132"/>
                    <a:pt x="10224" y="35118"/>
                    <a:pt x="15111" y="36699"/>
                  </a:cubicBezTo>
                  <a:cubicBezTo>
                    <a:pt x="15421" y="36799"/>
                    <a:pt x="15744" y="36850"/>
                    <a:pt x="16070" y="36850"/>
                  </a:cubicBezTo>
                  <a:cubicBezTo>
                    <a:pt x="16073" y="36850"/>
                    <a:pt x="16077" y="36850"/>
                    <a:pt x="16081" y="36850"/>
                  </a:cubicBezTo>
                  <a:cubicBezTo>
                    <a:pt x="16771" y="36850"/>
                    <a:pt x="17519" y="36639"/>
                    <a:pt x="18313" y="36219"/>
                  </a:cubicBezTo>
                  <a:cubicBezTo>
                    <a:pt x="21867" y="34345"/>
                    <a:pt x="25639" y="28654"/>
                    <a:pt x="26802" y="24717"/>
                  </a:cubicBezTo>
                  <a:cubicBezTo>
                    <a:pt x="27940" y="20866"/>
                    <a:pt x="28161" y="19371"/>
                    <a:pt x="28197" y="18843"/>
                  </a:cubicBezTo>
                  <a:cubicBezTo>
                    <a:pt x="29089" y="18565"/>
                    <a:pt x="32458" y="17293"/>
                    <a:pt x="33507" y="13619"/>
                  </a:cubicBezTo>
                  <a:cubicBezTo>
                    <a:pt x="34118" y="11477"/>
                    <a:pt x="33691" y="9482"/>
                    <a:pt x="32364" y="8284"/>
                  </a:cubicBezTo>
                  <a:cubicBezTo>
                    <a:pt x="31725" y="7707"/>
                    <a:pt x="30940" y="7403"/>
                    <a:pt x="30162" y="7403"/>
                  </a:cubicBezTo>
                  <a:cubicBezTo>
                    <a:pt x="29794" y="7403"/>
                    <a:pt x="29428" y="7471"/>
                    <a:pt x="29079" y="7610"/>
                  </a:cubicBezTo>
                  <a:cubicBezTo>
                    <a:pt x="27138" y="8387"/>
                    <a:pt x="26429" y="10482"/>
                    <a:pt x="26212" y="11366"/>
                  </a:cubicBezTo>
                  <a:cubicBezTo>
                    <a:pt x="25241" y="10801"/>
                    <a:pt x="22420" y="9035"/>
                    <a:pt x="21229" y="6927"/>
                  </a:cubicBezTo>
                  <a:cubicBezTo>
                    <a:pt x="19797" y="4393"/>
                    <a:pt x="19990" y="2496"/>
                    <a:pt x="19992" y="2476"/>
                  </a:cubicBezTo>
                  <a:cubicBezTo>
                    <a:pt x="20002" y="2380"/>
                    <a:pt x="19964" y="2284"/>
                    <a:pt x="19889" y="2222"/>
                  </a:cubicBezTo>
                  <a:cubicBezTo>
                    <a:pt x="19757" y="2114"/>
                    <a:pt x="17101" y="1"/>
                    <a:pt x="1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4242050" y="1515525"/>
              <a:ext cx="231500" cy="230125"/>
            </a:xfrm>
            <a:custGeom>
              <a:avLst/>
              <a:gdLst/>
              <a:ahLst/>
              <a:cxnLst/>
              <a:rect l="l" t="t" r="r" b="b"/>
              <a:pathLst>
                <a:path w="9260" h="9205" extrusionOk="0">
                  <a:moveTo>
                    <a:pt x="1780" y="1"/>
                  </a:moveTo>
                  <a:cubicBezTo>
                    <a:pt x="1655" y="1"/>
                    <a:pt x="1540" y="83"/>
                    <a:pt x="1505" y="209"/>
                  </a:cubicBezTo>
                  <a:cubicBezTo>
                    <a:pt x="1345" y="804"/>
                    <a:pt x="1" y="6063"/>
                    <a:pt x="1331" y="7634"/>
                  </a:cubicBezTo>
                  <a:cubicBezTo>
                    <a:pt x="2186" y="8645"/>
                    <a:pt x="3630" y="9205"/>
                    <a:pt x="5076" y="9205"/>
                  </a:cubicBezTo>
                  <a:cubicBezTo>
                    <a:pt x="5817" y="9205"/>
                    <a:pt x="6557" y="9058"/>
                    <a:pt x="7220" y="8749"/>
                  </a:cubicBezTo>
                  <a:cubicBezTo>
                    <a:pt x="8041" y="8366"/>
                    <a:pt x="8670" y="7652"/>
                    <a:pt x="8988" y="6738"/>
                  </a:cubicBezTo>
                  <a:cubicBezTo>
                    <a:pt x="9217" y="6079"/>
                    <a:pt x="9260" y="5351"/>
                    <a:pt x="9088" y="5010"/>
                  </a:cubicBezTo>
                  <a:cubicBezTo>
                    <a:pt x="9039" y="4907"/>
                    <a:pt x="8936" y="4847"/>
                    <a:pt x="8830" y="4847"/>
                  </a:cubicBezTo>
                  <a:cubicBezTo>
                    <a:pt x="8787" y="4847"/>
                    <a:pt x="8743" y="4856"/>
                    <a:pt x="8702" y="4877"/>
                  </a:cubicBezTo>
                  <a:cubicBezTo>
                    <a:pt x="8559" y="4949"/>
                    <a:pt x="8502" y="5123"/>
                    <a:pt x="8576" y="5266"/>
                  </a:cubicBezTo>
                  <a:cubicBezTo>
                    <a:pt x="8639" y="5393"/>
                    <a:pt x="8667" y="5915"/>
                    <a:pt x="8446" y="6550"/>
                  </a:cubicBezTo>
                  <a:cubicBezTo>
                    <a:pt x="8257" y="7092"/>
                    <a:pt x="7848" y="7824"/>
                    <a:pt x="6978" y="8231"/>
                  </a:cubicBezTo>
                  <a:cubicBezTo>
                    <a:pt x="6401" y="8500"/>
                    <a:pt x="5747" y="8628"/>
                    <a:pt x="5089" y="8628"/>
                  </a:cubicBezTo>
                  <a:cubicBezTo>
                    <a:pt x="3803" y="8628"/>
                    <a:pt x="2508" y="8139"/>
                    <a:pt x="1769" y="7265"/>
                  </a:cubicBezTo>
                  <a:cubicBezTo>
                    <a:pt x="806" y="6126"/>
                    <a:pt x="1651" y="1892"/>
                    <a:pt x="2058" y="356"/>
                  </a:cubicBezTo>
                  <a:cubicBezTo>
                    <a:pt x="2096" y="204"/>
                    <a:pt x="2005" y="50"/>
                    <a:pt x="1853" y="10"/>
                  </a:cubicBezTo>
                  <a:cubicBezTo>
                    <a:pt x="1829" y="4"/>
                    <a:pt x="1805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4298625" y="1763925"/>
              <a:ext cx="204100" cy="57200"/>
            </a:xfrm>
            <a:custGeom>
              <a:avLst/>
              <a:gdLst/>
              <a:ahLst/>
              <a:cxnLst/>
              <a:rect l="l" t="t" r="r" b="b"/>
              <a:pathLst>
                <a:path w="8164" h="2288" extrusionOk="0">
                  <a:moveTo>
                    <a:pt x="7841" y="1"/>
                  </a:moveTo>
                  <a:cubicBezTo>
                    <a:pt x="7778" y="1"/>
                    <a:pt x="7715" y="21"/>
                    <a:pt x="7662" y="64"/>
                  </a:cubicBezTo>
                  <a:cubicBezTo>
                    <a:pt x="6047" y="1356"/>
                    <a:pt x="4541" y="1735"/>
                    <a:pt x="3329" y="1735"/>
                  </a:cubicBezTo>
                  <a:cubicBezTo>
                    <a:pt x="1671" y="1735"/>
                    <a:pt x="564" y="1025"/>
                    <a:pt x="486" y="973"/>
                  </a:cubicBezTo>
                  <a:cubicBezTo>
                    <a:pt x="437" y="941"/>
                    <a:pt x="382" y="925"/>
                    <a:pt x="327" y="925"/>
                  </a:cubicBezTo>
                  <a:cubicBezTo>
                    <a:pt x="235" y="925"/>
                    <a:pt x="144" y="970"/>
                    <a:pt x="89" y="1053"/>
                  </a:cubicBezTo>
                  <a:cubicBezTo>
                    <a:pt x="1" y="1185"/>
                    <a:pt x="37" y="1363"/>
                    <a:pt x="169" y="1451"/>
                  </a:cubicBezTo>
                  <a:cubicBezTo>
                    <a:pt x="189" y="1465"/>
                    <a:pt x="1461" y="2287"/>
                    <a:pt x="3350" y="2287"/>
                  </a:cubicBezTo>
                  <a:cubicBezTo>
                    <a:pt x="4675" y="2287"/>
                    <a:pt x="6305" y="1884"/>
                    <a:pt x="8019" y="511"/>
                  </a:cubicBezTo>
                  <a:cubicBezTo>
                    <a:pt x="8143" y="412"/>
                    <a:pt x="8164" y="232"/>
                    <a:pt x="8064" y="108"/>
                  </a:cubicBezTo>
                  <a:cubicBezTo>
                    <a:pt x="8008" y="38"/>
                    <a:pt x="7925" y="1"/>
                    <a:pt x="7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4363200" y="1789925"/>
              <a:ext cx="101700" cy="83725"/>
            </a:xfrm>
            <a:custGeom>
              <a:avLst/>
              <a:gdLst/>
              <a:ahLst/>
              <a:cxnLst/>
              <a:rect l="l" t="t" r="r" b="b"/>
              <a:pathLst>
                <a:path w="4068" h="3349" extrusionOk="0">
                  <a:moveTo>
                    <a:pt x="3349" y="759"/>
                  </a:moveTo>
                  <a:cubicBezTo>
                    <a:pt x="3143" y="1501"/>
                    <a:pt x="2663" y="2776"/>
                    <a:pt x="1789" y="2776"/>
                  </a:cubicBezTo>
                  <a:cubicBezTo>
                    <a:pt x="884" y="2776"/>
                    <a:pt x="653" y="1790"/>
                    <a:pt x="594" y="1279"/>
                  </a:cubicBezTo>
                  <a:lnTo>
                    <a:pt x="594" y="1279"/>
                  </a:lnTo>
                  <a:cubicBezTo>
                    <a:pt x="645" y="1280"/>
                    <a:pt x="697" y="1281"/>
                    <a:pt x="749" y="1281"/>
                  </a:cubicBezTo>
                  <a:cubicBezTo>
                    <a:pt x="1792" y="1281"/>
                    <a:pt x="2774" y="969"/>
                    <a:pt x="3349" y="759"/>
                  </a:cubicBezTo>
                  <a:close/>
                  <a:moveTo>
                    <a:pt x="3754" y="1"/>
                  </a:moveTo>
                  <a:cubicBezTo>
                    <a:pt x="3714" y="1"/>
                    <a:pt x="3673" y="9"/>
                    <a:pt x="3633" y="28"/>
                  </a:cubicBezTo>
                  <a:cubicBezTo>
                    <a:pt x="3619" y="36"/>
                    <a:pt x="2165" y="706"/>
                    <a:pt x="634" y="706"/>
                  </a:cubicBezTo>
                  <a:cubicBezTo>
                    <a:pt x="525" y="706"/>
                    <a:pt x="415" y="703"/>
                    <a:pt x="305" y="695"/>
                  </a:cubicBezTo>
                  <a:cubicBezTo>
                    <a:pt x="301" y="695"/>
                    <a:pt x="297" y="695"/>
                    <a:pt x="292" y="695"/>
                  </a:cubicBezTo>
                  <a:cubicBezTo>
                    <a:pt x="218" y="695"/>
                    <a:pt x="147" y="723"/>
                    <a:pt x="91" y="772"/>
                  </a:cubicBezTo>
                  <a:cubicBezTo>
                    <a:pt x="34" y="826"/>
                    <a:pt x="1" y="901"/>
                    <a:pt x="0" y="981"/>
                  </a:cubicBezTo>
                  <a:cubicBezTo>
                    <a:pt x="0" y="1800"/>
                    <a:pt x="374" y="3348"/>
                    <a:pt x="1790" y="3348"/>
                  </a:cubicBezTo>
                  <a:cubicBezTo>
                    <a:pt x="3515" y="3348"/>
                    <a:pt x="4016" y="458"/>
                    <a:pt x="4036" y="335"/>
                  </a:cubicBezTo>
                  <a:cubicBezTo>
                    <a:pt x="4067" y="151"/>
                    <a:pt x="3922" y="1"/>
                    <a:pt x="3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4474400" y="15023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1" y="0"/>
                  </a:moveTo>
                  <a:cubicBezTo>
                    <a:pt x="337" y="0"/>
                    <a:pt x="0" y="517"/>
                    <a:pt x="0" y="1156"/>
                  </a:cubicBezTo>
                  <a:cubicBezTo>
                    <a:pt x="0" y="1795"/>
                    <a:pt x="337" y="2312"/>
                    <a:pt x="751" y="2312"/>
                  </a:cubicBezTo>
                  <a:cubicBezTo>
                    <a:pt x="1166" y="2312"/>
                    <a:pt x="1503" y="1795"/>
                    <a:pt x="1503" y="1156"/>
                  </a:cubicBezTo>
                  <a:cubicBezTo>
                    <a:pt x="1503" y="517"/>
                    <a:pt x="1166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4202750" y="15312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3" y="0"/>
                  </a:moveTo>
                  <a:cubicBezTo>
                    <a:pt x="337" y="0"/>
                    <a:pt x="1" y="517"/>
                    <a:pt x="1" y="1156"/>
                  </a:cubicBezTo>
                  <a:cubicBezTo>
                    <a:pt x="1" y="1794"/>
                    <a:pt x="337" y="2312"/>
                    <a:pt x="753" y="2312"/>
                  </a:cubicBezTo>
                  <a:cubicBezTo>
                    <a:pt x="1167" y="2312"/>
                    <a:pt x="1504" y="1794"/>
                    <a:pt x="1504" y="1156"/>
                  </a:cubicBezTo>
                  <a:cubicBezTo>
                    <a:pt x="1504" y="517"/>
                    <a:pt x="1167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4108225" y="1360950"/>
              <a:ext cx="149500" cy="100675"/>
            </a:xfrm>
            <a:custGeom>
              <a:avLst/>
              <a:gdLst/>
              <a:ahLst/>
              <a:cxnLst/>
              <a:rect l="l" t="t" r="r" b="b"/>
              <a:pathLst>
                <a:path w="5980" h="4027" extrusionOk="0">
                  <a:moveTo>
                    <a:pt x="5068" y="0"/>
                  </a:moveTo>
                  <a:cubicBezTo>
                    <a:pt x="1570" y="0"/>
                    <a:pt x="215" y="2935"/>
                    <a:pt x="156" y="3061"/>
                  </a:cubicBezTo>
                  <a:cubicBezTo>
                    <a:pt x="1" y="3403"/>
                    <a:pt x="150" y="3805"/>
                    <a:pt x="490" y="3962"/>
                  </a:cubicBezTo>
                  <a:cubicBezTo>
                    <a:pt x="579" y="4004"/>
                    <a:pt x="678" y="4026"/>
                    <a:pt x="776" y="4026"/>
                  </a:cubicBezTo>
                  <a:cubicBezTo>
                    <a:pt x="1041" y="4026"/>
                    <a:pt x="1283" y="3872"/>
                    <a:pt x="1395" y="3633"/>
                  </a:cubicBezTo>
                  <a:cubicBezTo>
                    <a:pt x="1439" y="3538"/>
                    <a:pt x="2466" y="1365"/>
                    <a:pt x="5075" y="1365"/>
                  </a:cubicBezTo>
                  <a:cubicBezTo>
                    <a:pt x="5136" y="1365"/>
                    <a:pt x="5197" y="1366"/>
                    <a:pt x="5260" y="1369"/>
                  </a:cubicBezTo>
                  <a:cubicBezTo>
                    <a:pt x="5269" y="1369"/>
                    <a:pt x="5277" y="1369"/>
                    <a:pt x="5286" y="1369"/>
                  </a:cubicBezTo>
                  <a:cubicBezTo>
                    <a:pt x="5650" y="1369"/>
                    <a:pt x="5954" y="1079"/>
                    <a:pt x="5966" y="712"/>
                  </a:cubicBezTo>
                  <a:cubicBezTo>
                    <a:pt x="5980" y="334"/>
                    <a:pt x="5686" y="19"/>
                    <a:pt x="5309" y="5"/>
                  </a:cubicBezTo>
                  <a:cubicBezTo>
                    <a:pt x="5227" y="2"/>
                    <a:pt x="5147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2"/>
            <p:cNvSpPr/>
            <p:nvPr/>
          </p:nvSpPr>
          <p:spPr>
            <a:xfrm>
              <a:off x="4382850" y="1341425"/>
              <a:ext cx="187775" cy="82650"/>
            </a:xfrm>
            <a:custGeom>
              <a:avLst/>
              <a:gdLst/>
              <a:ahLst/>
              <a:cxnLst/>
              <a:rect l="l" t="t" r="r" b="b"/>
              <a:pathLst>
                <a:path w="7511" h="3306" extrusionOk="0">
                  <a:moveTo>
                    <a:pt x="2709" y="1"/>
                  </a:moveTo>
                  <a:cubicBezTo>
                    <a:pt x="1837" y="1"/>
                    <a:pt x="1062" y="168"/>
                    <a:pt x="533" y="367"/>
                  </a:cubicBezTo>
                  <a:cubicBezTo>
                    <a:pt x="180" y="499"/>
                    <a:pt x="1" y="891"/>
                    <a:pt x="133" y="1245"/>
                  </a:cubicBezTo>
                  <a:cubicBezTo>
                    <a:pt x="234" y="1519"/>
                    <a:pt x="494" y="1689"/>
                    <a:pt x="771" y="1689"/>
                  </a:cubicBezTo>
                  <a:cubicBezTo>
                    <a:pt x="850" y="1689"/>
                    <a:pt x="931" y="1675"/>
                    <a:pt x="1010" y="1645"/>
                  </a:cubicBezTo>
                  <a:cubicBezTo>
                    <a:pt x="1072" y="1622"/>
                    <a:pt x="1802" y="1362"/>
                    <a:pt x="2763" y="1362"/>
                  </a:cubicBezTo>
                  <a:cubicBezTo>
                    <a:pt x="3839" y="1362"/>
                    <a:pt x="5203" y="1689"/>
                    <a:pt x="6242" y="3039"/>
                  </a:cubicBezTo>
                  <a:cubicBezTo>
                    <a:pt x="6371" y="3207"/>
                    <a:pt x="6570" y="3305"/>
                    <a:pt x="6780" y="3305"/>
                  </a:cubicBezTo>
                  <a:cubicBezTo>
                    <a:pt x="6781" y="3305"/>
                    <a:pt x="6782" y="3305"/>
                    <a:pt x="6784" y="3305"/>
                  </a:cubicBezTo>
                  <a:cubicBezTo>
                    <a:pt x="7044" y="3305"/>
                    <a:pt x="7281" y="3159"/>
                    <a:pt x="7396" y="2925"/>
                  </a:cubicBezTo>
                  <a:cubicBezTo>
                    <a:pt x="7510" y="2692"/>
                    <a:pt x="7482" y="2413"/>
                    <a:pt x="7324" y="2208"/>
                  </a:cubicBezTo>
                  <a:cubicBezTo>
                    <a:pt x="6012" y="501"/>
                    <a:pt x="4216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4062475" y="1515400"/>
              <a:ext cx="728425" cy="754125"/>
            </a:xfrm>
            <a:custGeom>
              <a:avLst/>
              <a:gdLst/>
              <a:ahLst/>
              <a:cxnLst/>
              <a:rect l="l" t="t" r="r" b="b"/>
              <a:pathLst>
                <a:path w="29137" h="30165" extrusionOk="0">
                  <a:moveTo>
                    <a:pt x="28846" y="1"/>
                  </a:moveTo>
                  <a:cubicBezTo>
                    <a:pt x="28691" y="1"/>
                    <a:pt x="28562" y="124"/>
                    <a:pt x="28559" y="280"/>
                  </a:cubicBezTo>
                  <a:cubicBezTo>
                    <a:pt x="28556" y="360"/>
                    <a:pt x="28285" y="8404"/>
                    <a:pt x="24657" y="16000"/>
                  </a:cubicBezTo>
                  <a:cubicBezTo>
                    <a:pt x="21300" y="23028"/>
                    <a:pt x="16252" y="28690"/>
                    <a:pt x="15451" y="29564"/>
                  </a:cubicBezTo>
                  <a:cubicBezTo>
                    <a:pt x="14723" y="29380"/>
                    <a:pt x="11145" y="28130"/>
                    <a:pt x="6432" y="20708"/>
                  </a:cubicBezTo>
                  <a:cubicBezTo>
                    <a:pt x="1106" y="12323"/>
                    <a:pt x="586" y="3939"/>
                    <a:pt x="580" y="3856"/>
                  </a:cubicBezTo>
                  <a:cubicBezTo>
                    <a:pt x="572" y="3701"/>
                    <a:pt x="446" y="3585"/>
                    <a:pt x="287" y="3585"/>
                  </a:cubicBezTo>
                  <a:cubicBezTo>
                    <a:pt x="284" y="3585"/>
                    <a:pt x="282" y="3585"/>
                    <a:pt x="280" y="3585"/>
                  </a:cubicBezTo>
                  <a:cubicBezTo>
                    <a:pt x="121" y="3594"/>
                    <a:pt x="1" y="3729"/>
                    <a:pt x="9" y="3887"/>
                  </a:cubicBezTo>
                  <a:cubicBezTo>
                    <a:pt x="14" y="3972"/>
                    <a:pt x="539" y="12498"/>
                    <a:pt x="5948" y="21016"/>
                  </a:cubicBezTo>
                  <a:cubicBezTo>
                    <a:pt x="11390" y="29586"/>
                    <a:pt x="15353" y="30143"/>
                    <a:pt x="15519" y="30163"/>
                  </a:cubicBezTo>
                  <a:cubicBezTo>
                    <a:pt x="15530" y="30164"/>
                    <a:pt x="15541" y="30165"/>
                    <a:pt x="15553" y="30165"/>
                  </a:cubicBezTo>
                  <a:cubicBezTo>
                    <a:pt x="15632" y="30165"/>
                    <a:pt x="15707" y="30132"/>
                    <a:pt x="15761" y="30075"/>
                  </a:cubicBezTo>
                  <a:cubicBezTo>
                    <a:pt x="15817" y="30014"/>
                    <a:pt x="21498" y="23942"/>
                    <a:pt x="25174" y="16247"/>
                  </a:cubicBezTo>
                  <a:cubicBezTo>
                    <a:pt x="28856" y="8538"/>
                    <a:pt x="29129" y="378"/>
                    <a:pt x="29131" y="296"/>
                  </a:cubicBezTo>
                  <a:cubicBezTo>
                    <a:pt x="29136" y="138"/>
                    <a:pt x="29011" y="6"/>
                    <a:pt x="28853" y="1"/>
                  </a:cubicBezTo>
                  <a:cubicBezTo>
                    <a:pt x="28850" y="1"/>
                    <a:pt x="28848" y="1"/>
                    <a:pt x="28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4760575" y="1388150"/>
              <a:ext cx="82875" cy="141925"/>
            </a:xfrm>
            <a:custGeom>
              <a:avLst/>
              <a:gdLst/>
              <a:ahLst/>
              <a:cxnLst/>
              <a:rect l="l" t="t" r="r" b="b"/>
              <a:pathLst>
                <a:path w="3315" h="5677" extrusionOk="0">
                  <a:moveTo>
                    <a:pt x="1677" y="572"/>
                  </a:moveTo>
                  <a:cubicBezTo>
                    <a:pt x="1766" y="575"/>
                    <a:pt x="1852" y="601"/>
                    <a:pt x="1925" y="651"/>
                  </a:cubicBezTo>
                  <a:cubicBezTo>
                    <a:pt x="2474" y="994"/>
                    <a:pt x="2164" y="2582"/>
                    <a:pt x="1925" y="3309"/>
                  </a:cubicBezTo>
                  <a:cubicBezTo>
                    <a:pt x="1642" y="3946"/>
                    <a:pt x="1262" y="4661"/>
                    <a:pt x="1027" y="4967"/>
                  </a:cubicBezTo>
                  <a:cubicBezTo>
                    <a:pt x="955" y="4588"/>
                    <a:pt x="940" y="3775"/>
                    <a:pt x="976" y="3082"/>
                  </a:cubicBezTo>
                  <a:cubicBezTo>
                    <a:pt x="977" y="3050"/>
                    <a:pt x="974" y="3019"/>
                    <a:pt x="966" y="2988"/>
                  </a:cubicBezTo>
                  <a:lnTo>
                    <a:pt x="734" y="2178"/>
                  </a:lnTo>
                  <a:cubicBezTo>
                    <a:pt x="615" y="1762"/>
                    <a:pt x="915" y="1019"/>
                    <a:pt x="1329" y="708"/>
                  </a:cubicBezTo>
                  <a:cubicBezTo>
                    <a:pt x="1465" y="605"/>
                    <a:pt x="1582" y="572"/>
                    <a:pt x="1677" y="572"/>
                  </a:cubicBezTo>
                  <a:close/>
                  <a:moveTo>
                    <a:pt x="1676" y="1"/>
                  </a:moveTo>
                  <a:cubicBezTo>
                    <a:pt x="1442" y="1"/>
                    <a:pt x="1205" y="84"/>
                    <a:pt x="984" y="249"/>
                  </a:cubicBezTo>
                  <a:cubicBezTo>
                    <a:pt x="383" y="703"/>
                    <a:pt x="1" y="1698"/>
                    <a:pt x="185" y="2335"/>
                  </a:cubicBezTo>
                  <a:lnTo>
                    <a:pt x="401" y="3099"/>
                  </a:lnTo>
                  <a:cubicBezTo>
                    <a:pt x="282" y="5467"/>
                    <a:pt x="666" y="5594"/>
                    <a:pt x="830" y="5650"/>
                  </a:cubicBezTo>
                  <a:cubicBezTo>
                    <a:pt x="873" y="5666"/>
                    <a:pt x="919" y="5675"/>
                    <a:pt x="964" y="5676"/>
                  </a:cubicBezTo>
                  <a:cubicBezTo>
                    <a:pt x="1198" y="5676"/>
                    <a:pt x="1619" y="5409"/>
                    <a:pt x="2455" y="3529"/>
                  </a:cubicBezTo>
                  <a:cubicBezTo>
                    <a:pt x="2458" y="3521"/>
                    <a:pt x="2461" y="3512"/>
                    <a:pt x="2465" y="3504"/>
                  </a:cubicBezTo>
                  <a:cubicBezTo>
                    <a:pt x="2555" y="3233"/>
                    <a:pt x="3314" y="843"/>
                    <a:pt x="2229" y="165"/>
                  </a:cubicBezTo>
                  <a:cubicBezTo>
                    <a:pt x="2053" y="55"/>
                    <a:pt x="1866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4443700" y="2255200"/>
              <a:ext cx="94050" cy="387075"/>
            </a:xfrm>
            <a:custGeom>
              <a:avLst/>
              <a:gdLst/>
              <a:ahLst/>
              <a:cxnLst/>
              <a:rect l="l" t="t" r="r" b="b"/>
              <a:pathLst>
                <a:path w="3762" h="15483" extrusionOk="0">
                  <a:moveTo>
                    <a:pt x="305" y="0"/>
                  </a:moveTo>
                  <a:cubicBezTo>
                    <a:pt x="293" y="0"/>
                    <a:pt x="281" y="1"/>
                    <a:pt x="269" y="3"/>
                  </a:cubicBezTo>
                  <a:cubicBezTo>
                    <a:pt x="112" y="21"/>
                    <a:pt x="1" y="163"/>
                    <a:pt x="19" y="321"/>
                  </a:cubicBezTo>
                  <a:cubicBezTo>
                    <a:pt x="31" y="417"/>
                    <a:pt x="1202" y="10009"/>
                    <a:pt x="3156" y="15297"/>
                  </a:cubicBezTo>
                  <a:cubicBezTo>
                    <a:pt x="3197" y="15409"/>
                    <a:pt x="3305" y="15483"/>
                    <a:pt x="3424" y="15483"/>
                  </a:cubicBezTo>
                  <a:lnTo>
                    <a:pt x="3425" y="15483"/>
                  </a:lnTo>
                  <a:cubicBezTo>
                    <a:pt x="3624" y="15483"/>
                    <a:pt x="3762" y="15284"/>
                    <a:pt x="3692" y="15098"/>
                  </a:cubicBezTo>
                  <a:cubicBezTo>
                    <a:pt x="1763" y="9873"/>
                    <a:pt x="599" y="347"/>
                    <a:pt x="587" y="251"/>
                  </a:cubicBezTo>
                  <a:cubicBezTo>
                    <a:pt x="570" y="107"/>
                    <a:pt x="448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4552400" y="1810475"/>
              <a:ext cx="439250" cy="830475"/>
            </a:xfrm>
            <a:custGeom>
              <a:avLst/>
              <a:gdLst/>
              <a:ahLst/>
              <a:cxnLst/>
              <a:rect l="l" t="t" r="r" b="b"/>
              <a:pathLst>
                <a:path w="17570" h="33219" extrusionOk="0">
                  <a:moveTo>
                    <a:pt x="8824" y="0"/>
                  </a:moveTo>
                  <a:cubicBezTo>
                    <a:pt x="7998" y="0"/>
                    <a:pt x="7272" y="283"/>
                    <a:pt x="6822" y="622"/>
                  </a:cubicBezTo>
                  <a:cubicBezTo>
                    <a:pt x="6822" y="622"/>
                    <a:pt x="3122" y="2471"/>
                    <a:pt x="3469" y="3858"/>
                  </a:cubicBezTo>
                  <a:cubicBezTo>
                    <a:pt x="3713" y="4832"/>
                    <a:pt x="4412" y="5179"/>
                    <a:pt x="5088" y="5179"/>
                  </a:cubicBezTo>
                  <a:cubicBezTo>
                    <a:pt x="5374" y="5179"/>
                    <a:pt x="5655" y="5117"/>
                    <a:pt x="5896" y="5014"/>
                  </a:cubicBezTo>
                  <a:cubicBezTo>
                    <a:pt x="6705" y="4668"/>
                    <a:pt x="8902" y="3858"/>
                    <a:pt x="8902" y="3858"/>
                  </a:cubicBezTo>
                  <a:lnTo>
                    <a:pt x="10403" y="6863"/>
                  </a:lnTo>
                  <a:cubicBezTo>
                    <a:pt x="10403" y="6863"/>
                    <a:pt x="8457" y="5625"/>
                    <a:pt x="7118" y="5625"/>
                  </a:cubicBezTo>
                  <a:cubicBezTo>
                    <a:pt x="6927" y="5625"/>
                    <a:pt x="6748" y="5650"/>
                    <a:pt x="6589" y="5708"/>
                  </a:cubicBezTo>
                  <a:cubicBezTo>
                    <a:pt x="5318" y="6169"/>
                    <a:pt x="4162" y="7211"/>
                    <a:pt x="4162" y="7211"/>
                  </a:cubicBezTo>
                  <a:cubicBezTo>
                    <a:pt x="4162" y="7211"/>
                    <a:pt x="3847" y="7022"/>
                    <a:pt x="3431" y="7022"/>
                  </a:cubicBezTo>
                  <a:cubicBezTo>
                    <a:pt x="3050" y="7022"/>
                    <a:pt x="2584" y="7180"/>
                    <a:pt x="2197" y="7789"/>
                  </a:cubicBezTo>
                  <a:cubicBezTo>
                    <a:pt x="1388" y="9062"/>
                    <a:pt x="1272" y="10100"/>
                    <a:pt x="1272" y="10100"/>
                  </a:cubicBezTo>
                  <a:cubicBezTo>
                    <a:pt x="1272" y="10100"/>
                    <a:pt x="0" y="11025"/>
                    <a:pt x="0" y="12643"/>
                  </a:cubicBezTo>
                  <a:cubicBezTo>
                    <a:pt x="0" y="14262"/>
                    <a:pt x="0" y="15533"/>
                    <a:pt x="1040" y="16458"/>
                  </a:cubicBezTo>
                  <a:cubicBezTo>
                    <a:pt x="2081" y="17382"/>
                    <a:pt x="2775" y="17382"/>
                    <a:pt x="2775" y="17382"/>
                  </a:cubicBezTo>
                  <a:lnTo>
                    <a:pt x="3699" y="17960"/>
                  </a:lnTo>
                  <a:cubicBezTo>
                    <a:pt x="3699" y="17960"/>
                    <a:pt x="1388" y="23046"/>
                    <a:pt x="2775" y="25705"/>
                  </a:cubicBezTo>
                  <a:cubicBezTo>
                    <a:pt x="3955" y="27969"/>
                    <a:pt x="4634" y="28137"/>
                    <a:pt x="4809" y="28137"/>
                  </a:cubicBezTo>
                  <a:cubicBezTo>
                    <a:pt x="4840" y="28137"/>
                    <a:pt x="4855" y="28132"/>
                    <a:pt x="4855" y="28132"/>
                  </a:cubicBezTo>
                  <a:lnTo>
                    <a:pt x="7629" y="33219"/>
                  </a:lnTo>
                  <a:lnTo>
                    <a:pt x="15026" y="31369"/>
                  </a:lnTo>
                  <a:lnTo>
                    <a:pt x="11212" y="22815"/>
                  </a:lnTo>
                  <a:cubicBezTo>
                    <a:pt x="11212" y="22815"/>
                    <a:pt x="17569" y="9753"/>
                    <a:pt x="16876" y="7673"/>
                  </a:cubicBezTo>
                  <a:cubicBezTo>
                    <a:pt x="16182" y="5593"/>
                    <a:pt x="13292" y="2935"/>
                    <a:pt x="11559" y="1200"/>
                  </a:cubicBezTo>
                  <a:cubicBezTo>
                    <a:pt x="10671" y="312"/>
                    <a:pt x="9692" y="0"/>
                    <a:pt x="8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4545250" y="1803500"/>
              <a:ext cx="453175" cy="844575"/>
            </a:xfrm>
            <a:custGeom>
              <a:avLst/>
              <a:gdLst/>
              <a:ahLst/>
              <a:cxnLst/>
              <a:rect l="l" t="t" r="r" b="b"/>
              <a:pathLst>
                <a:path w="18127" h="33783" extrusionOk="0">
                  <a:moveTo>
                    <a:pt x="9104" y="571"/>
                  </a:moveTo>
                  <a:cubicBezTo>
                    <a:pt x="9909" y="571"/>
                    <a:pt x="10821" y="859"/>
                    <a:pt x="11643" y="1681"/>
                  </a:cubicBezTo>
                  <a:cubicBezTo>
                    <a:pt x="11850" y="1888"/>
                    <a:pt x="12072" y="2106"/>
                    <a:pt x="12305" y="2337"/>
                  </a:cubicBezTo>
                  <a:cubicBezTo>
                    <a:pt x="13992" y="3998"/>
                    <a:pt x="16301" y="6274"/>
                    <a:pt x="16891" y="8043"/>
                  </a:cubicBezTo>
                  <a:cubicBezTo>
                    <a:pt x="17373" y="9486"/>
                    <a:pt x="13776" y="17760"/>
                    <a:pt x="11241" y="22968"/>
                  </a:cubicBezTo>
                  <a:cubicBezTo>
                    <a:pt x="11204" y="23044"/>
                    <a:pt x="11203" y="23133"/>
                    <a:pt x="11236" y="23209"/>
                  </a:cubicBezTo>
                  <a:lnTo>
                    <a:pt x="14913" y="31451"/>
                  </a:lnTo>
                  <a:lnTo>
                    <a:pt x="8061" y="33165"/>
                  </a:lnTo>
                  <a:lnTo>
                    <a:pt x="5393" y="28273"/>
                  </a:lnTo>
                  <a:cubicBezTo>
                    <a:pt x="5341" y="28177"/>
                    <a:pt x="5268" y="28116"/>
                    <a:pt x="5174" y="28116"/>
                  </a:cubicBezTo>
                  <a:cubicBezTo>
                    <a:pt x="5148" y="28116"/>
                    <a:pt x="5121" y="28120"/>
                    <a:pt x="5096" y="28130"/>
                  </a:cubicBezTo>
                  <a:cubicBezTo>
                    <a:pt x="5090" y="28130"/>
                    <a:pt x="4486" y="28095"/>
                    <a:pt x="3315" y="25852"/>
                  </a:cubicBezTo>
                  <a:cubicBezTo>
                    <a:pt x="2009" y="23347"/>
                    <a:pt x="4223" y="18408"/>
                    <a:pt x="4246" y="18359"/>
                  </a:cubicBezTo>
                  <a:cubicBezTo>
                    <a:pt x="4305" y="18228"/>
                    <a:pt x="4259" y="18073"/>
                    <a:pt x="4137" y="17996"/>
                  </a:cubicBezTo>
                  <a:lnTo>
                    <a:pt x="3212" y="17418"/>
                  </a:lnTo>
                  <a:cubicBezTo>
                    <a:pt x="3168" y="17391"/>
                    <a:pt x="3117" y="17376"/>
                    <a:pt x="3065" y="17375"/>
                  </a:cubicBezTo>
                  <a:cubicBezTo>
                    <a:pt x="3060" y="17374"/>
                    <a:pt x="2443" y="17346"/>
                    <a:pt x="1517" y="16523"/>
                  </a:cubicBezTo>
                  <a:cubicBezTo>
                    <a:pt x="573" y="15683"/>
                    <a:pt x="573" y="14525"/>
                    <a:pt x="573" y="12922"/>
                  </a:cubicBezTo>
                  <a:cubicBezTo>
                    <a:pt x="573" y="11476"/>
                    <a:pt x="1716" y="10619"/>
                    <a:pt x="1727" y="10610"/>
                  </a:cubicBezTo>
                  <a:cubicBezTo>
                    <a:pt x="1792" y="10562"/>
                    <a:pt x="1833" y="10491"/>
                    <a:pt x="1842" y="10411"/>
                  </a:cubicBezTo>
                  <a:cubicBezTo>
                    <a:pt x="1845" y="10400"/>
                    <a:pt x="1960" y="9423"/>
                    <a:pt x="2725" y="8221"/>
                  </a:cubicBezTo>
                  <a:cubicBezTo>
                    <a:pt x="3046" y="7716"/>
                    <a:pt x="3423" y="7584"/>
                    <a:pt x="3729" y="7584"/>
                  </a:cubicBezTo>
                  <a:cubicBezTo>
                    <a:pt x="4025" y="7584"/>
                    <a:pt x="4255" y="7708"/>
                    <a:pt x="4301" y="7735"/>
                  </a:cubicBezTo>
                  <a:cubicBezTo>
                    <a:pt x="4347" y="7762"/>
                    <a:pt x="4398" y="7775"/>
                    <a:pt x="4449" y="7775"/>
                  </a:cubicBezTo>
                  <a:cubicBezTo>
                    <a:pt x="4518" y="7775"/>
                    <a:pt x="4586" y="7751"/>
                    <a:pt x="4640" y="7702"/>
                  </a:cubicBezTo>
                  <a:cubicBezTo>
                    <a:pt x="4651" y="7692"/>
                    <a:pt x="5768" y="6695"/>
                    <a:pt x="6973" y="6256"/>
                  </a:cubicBezTo>
                  <a:cubicBezTo>
                    <a:pt x="7101" y="6210"/>
                    <a:pt x="7247" y="6189"/>
                    <a:pt x="7407" y="6189"/>
                  </a:cubicBezTo>
                  <a:cubicBezTo>
                    <a:pt x="8416" y="6189"/>
                    <a:pt x="9954" y="7014"/>
                    <a:pt x="10537" y="7384"/>
                  </a:cubicBezTo>
                  <a:cubicBezTo>
                    <a:pt x="10584" y="7414"/>
                    <a:pt x="10637" y="7428"/>
                    <a:pt x="10690" y="7428"/>
                  </a:cubicBezTo>
                  <a:cubicBezTo>
                    <a:pt x="10759" y="7428"/>
                    <a:pt x="10828" y="7404"/>
                    <a:pt x="10882" y="7355"/>
                  </a:cubicBezTo>
                  <a:cubicBezTo>
                    <a:pt x="10977" y="7269"/>
                    <a:pt x="11004" y="7130"/>
                    <a:pt x="10946" y="7014"/>
                  </a:cubicBezTo>
                  <a:lnTo>
                    <a:pt x="9443" y="4010"/>
                  </a:lnTo>
                  <a:cubicBezTo>
                    <a:pt x="9394" y="3910"/>
                    <a:pt x="9293" y="3851"/>
                    <a:pt x="9187" y="3851"/>
                  </a:cubicBezTo>
                  <a:cubicBezTo>
                    <a:pt x="9154" y="3851"/>
                    <a:pt x="9121" y="3856"/>
                    <a:pt x="9088" y="3868"/>
                  </a:cubicBezTo>
                  <a:cubicBezTo>
                    <a:pt x="8998" y="3902"/>
                    <a:pt x="6876" y="4684"/>
                    <a:pt x="6069" y="5030"/>
                  </a:cubicBezTo>
                  <a:cubicBezTo>
                    <a:pt x="5878" y="5112"/>
                    <a:pt x="5631" y="5172"/>
                    <a:pt x="5371" y="5172"/>
                  </a:cubicBezTo>
                  <a:cubicBezTo>
                    <a:pt x="5160" y="5172"/>
                    <a:pt x="4941" y="5132"/>
                    <a:pt x="4737" y="5031"/>
                  </a:cubicBezTo>
                  <a:cubicBezTo>
                    <a:pt x="4385" y="4858"/>
                    <a:pt x="4149" y="4532"/>
                    <a:pt x="4032" y="4067"/>
                  </a:cubicBezTo>
                  <a:cubicBezTo>
                    <a:pt x="3832" y="3266"/>
                    <a:pt x="5785" y="1883"/>
                    <a:pt x="7235" y="1157"/>
                  </a:cubicBezTo>
                  <a:cubicBezTo>
                    <a:pt x="7250" y="1150"/>
                    <a:pt x="7265" y="1140"/>
                    <a:pt x="7279" y="1130"/>
                  </a:cubicBezTo>
                  <a:cubicBezTo>
                    <a:pt x="7686" y="824"/>
                    <a:pt x="8349" y="571"/>
                    <a:pt x="9104" y="571"/>
                  </a:cubicBezTo>
                  <a:close/>
                  <a:moveTo>
                    <a:pt x="9114" y="0"/>
                  </a:moveTo>
                  <a:cubicBezTo>
                    <a:pt x="8228" y="0"/>
                    <a:pt x="7445" y="297"/>
                    <a:pt x="6956" y="656"/>
                  </a:cubicBezTo>
                  <a:cubicBezTo>
                    <a:pt x="6463" y="904"/>
                    <a:pt x="3092" y="2668"/>
                    <a:pt x="3476" y="4206"/>
                  </a:cubicBezTo>
                  <a:cubicBezTo>
                    <a:pt x="3675" y="4999"/>
                    <a:pt x="4133" y="5371"/>
                    <a:pt x="4483" y="5545"/>
                  </a:cubicBezTo>
                  <a:cubicBezTo>
                    <a:pt x="4750" y="5677"/>
                    <a:pt x="5060" y="5743"/>
                    <a:pt x="5378" y="5743"/>
                  </a:cubicBezTo>
                  <a:cubicBezTo>
                    <a:pt x="5687" y="5743"/>
                    <a:pt x="6003" y="5681"/>
                    <a:pt x="6294" y="5556"/>
                  </a:cubicBezTo>
                  <a:cubicBezTo>
                    <a:pt x="6929" y="5283"/>
                    <a:pt x="8454" y="4714"/>
                    <a:pt x="9045" y="4494"/>
                  </a:cubicBezTo>
                  <a:lnTo>
                    <a:pt x="10012" y="6427"/>
                  </a:lnTo>
                  <a:cubicBezTo>
                    <a:pt x="9299" y="6060"/>
                    <a:pt x="8264" y="5617"/>
                    <a:pt x="7405" y="5617"/>
                  </a:cubicBezTo>
                  <a:cubicBezTo>
                    <a:pt x="7181" y="5617"/>
                    <a:pt x="6968" y="5647"/>
                    <a:pt x="6777" y="5717"/>
                  </a:cubicBezTo>
                  <a:cubicBezTo>
                    <a:pt x="5725" y="6100"/>
                    <a:pt x="4766" y="6847"/>
                    <a:pt x="4405" y="7148"/>
                  </a:cubicBezTo>
                  <a:cubicBezTo>
                    <a:pt x="4217" y="7069"/>
                    <a:pt x="3981" y="7009"/>
                    <a:pt x="3724" y="7009"/>
                  </a:cubicBezTo>
                  <a:cubicBezTo>
                    <a:pt x="3239" y="7009"/>
                    <a:pt x="2681" y="7222"/>
                    <a:pt x="2242" y="7913"/>
                  </a:cubicBezTo>
                  <a:cubicBezTo>
                    <a:pt x="1558" y="8987"/>
                    <a:pt x="1348" y="9902"/>
                    <a:pt x="1292" y="10224"/>
                  </a:cubicBezTo>
                  <a:cubicBezTo>
                    <a:pt x="974" y="10493"/>
                    <a:pt x="1" y="11431"/>
                    <a:pt x="1" y="12922"/>
                  </a:cubicBezTo>
                  <a:cubicBezTo>
                    <a:pt x="1" y="14541"/>
                    <a:pt x="1" y="15940"/>
                    <a:pt x="1137" y="16949"/>
                  </a:cubicBezTo>
                  <a:cubicBezTo>
                    <a:pt x="2050" y="17762"/>
                    <a:pt x="2725" y="17913"/>
                    <a:pt x="2968" y="17941"/>
                  </a:cubicBezTo>
                  <a:lnTo>
                    <a:pt x="3625" y="18350"/>
                  </a:lnTo>
                  <a:cubicBezTo>
                    <a:pt x="3182" y="19399"/>
                    <a:pt x="1528" y="23663"/>
                    <a:pt x="2807" y="26116"/>
                  </a:cubicBezTo>
                  <a:cubicBezTo>
                    <a:pt x="3860" y="28134"/>
                    <a:pt x="4574" y="28621"/>
                    <a:pt x="4971" y="28694"/>
                  </a:cubicBezTo>
                  <a:lnTo>
                    <a:pt x="7664" y="33633"/>
                  </a:lnTo>
                  <a:cubicBezTo>
                    <a:pt x="7715" y="33726"/>
                    <a:pt x="7811" y="33782"/>
                    <a:pt x="7916" y="33782"/>
                  </a:cubicBezTo>
                  <a:cubicBezTo>
                    <a:pt x="7939" y="33782"/>
                    <a:pt x="7962" y="33780"/>
                    <a:pt x="7984" y="33774"/>
                  </a:cubicBezTo>
                  <a:lnTo>
                    <a:pt x="15383" y="31924"/>
                  </a:lnTo>
                  <a:cubicBezTo>
                    <a:pt x="15555" y="31880"/>
                    <a:pt x="15647" y="31693"/>
                    <a:pt x="15575" y="31530"/>
                  </a:cubicBezTo>
                  <a:lnTo>
                    <a:pt x="11815" y="23098"/>
                  </a:lnTo>
                  <a:cubicBezTo>
                    <a:pt x="12694" y="21284"/>
                    <a:pt x="18127" y="9938"/>
                    <a:pt x="17434" y="7861"/>
                  </a:cubicBezTo>
                  <a:cubicBezTo>
                    <a:pt x="16801" y="5962"/>
                    <a:pt x="14435" y="3631"/>
                    <a:pt x="12707" y="1928"/>
                  </a:cubicBezTo>
                  <a:cubicBezTo>
                    <a:pt x="12475" y="1699"/>
                    <a:pt x="12253" y="1482"/>
                    <a:pt x="12047" y="1276"/>
                  </a:cubicBezTo>
                  <a:cubicBezTo>
                    <a:pt x="11104" y="333"/>
                    <a:pt x="10051" y="0"/>
                    <a:pt x="9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4804375" y="1974800"/>
              <a:ext cx="69525" cy="78000"/>
            </a:xfrm>
            <a:custGeom>
              <a:avLst/>
              <a:gdLst/>
              <a:ahLst/>
              <a:cxnLst/>
              <a:rect l="l" t="t" r="r" b="b"/>
              <a:pathLst>
                <a:path w="2781" h="3120" extrusionOk="0">
                  <a:moveTo>
                    <a:pt x="321" y="1"/>
                  </a:moveTo>
                  <a:cubicBezTo>
                    <a:pt x="258" y="1"/>
                    <a:pt x="194" y="22"/>
                    <a:pt x="140" y="65"/>
                  </a:cubicBezTo>
                  <a:cubicBezTo>
                    <a:pt x="18" y="167"/>
                    <a:pt x="0" y="349"/>
                    <a:pt x="103" y="472"/>
                  </a:cubicBezTo>
                  <a:lnTo>
                    <a:pt x="2183" y="3015"/>
                  </a:lnTo>
                  <a:cubicBezTo>
                    <a:pt x="2237" y="3080"/>
                    <a:pt x="2316" y="3119"/>
                    <a:pt x="2402" y="3119"/>
                  </a:cubicBezTo>
                  <a:cubicBezTo>
                    <a:pt x="2403" y="3119"/>
                    <a:pt x="2404" y="3119"/>
                    <a:pt x="2406" y="3119"/>
                  </a:cubicBezTo>
                  <a:cubicBezTo>
                    <a:pt x="2406" y="3119"/>
                    <a:pt x="2406" y="3119"/>
                    <a:pt x="2407" y="3119"/>
                  </a:cubicBezTo>
                  <a:cubicBezTo>
                    <a:pt x="2648" y="3119"/>
                    <a:pt x="2780" y="2839"/>
                    <a:pt x="2626" y="2652"/>
                  </a:cubicBezTo>
                  <a:lnTo>
                    <a:pt x="546" y="109"/>
                  </a:lnTo>
                  <a:cubicBezTo>
                    <a:pt x="490" y="38"/>
                    <a:pt x="406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4648225" y="1983475"/>
              <a:ext cx="131575" cy="104025"/>
            </a:xfrm>
            <a:custGeom>
              <a:avLst/>
              <a:gdLst/>
              <a:ahLst/>
              <a:cxnLst/>
              <a:rect l="l" t="t" r="r" b="b"/>
              <a:pathLst>
                <a:path w="5263" h="4161" extrusionOk="0">
                  <a:moveTo>
                    <a:pt x="325" y="0"/>
                  </a:moveTo>
                  <a:cubicBezTo>
                    <a:pt x="239" y="0"/>
                    <a:pt x="155" y="38"/>
                    <a:pt x="99" y="111"/>
                  </a:cubicBezTo>
                  <a:cubicBezTo>
                    <a:pt x="0" y="237"/>
                    <a:pt x="25" y="420"/>
                    <a:pt x="154" y="516"/>
                  </a:cubicBezTo>
                  <a:lnTo>
                    <a:pt x="4777" y="4100"/>
                  </a:lnTo>
                  <a:cubicBezTo>
                    <a:pt x="4827" y="4138"/>
                    <a:pt x="4889" y="4160"/>
                    <a:pt x="4953" y="4160"/>
                  </a:cubicBezTo>
                  <a:cubicBezTo>
                    <a:pt x="5076" y="4160"/>
                    <a:pt x="5184" y="4082"/>
                    <a:pt x="5224" y="3966"/>
                  </a:cubicBezTo>
                  <a:cubicBezTo>
                    <a:pt x="5263" y="3850"/>
                    <a:pt x="5225" y="3722"/>
                    <a:pt x="5129" y="3647"/>
                  </a:cubicBezTo>
                  <a:lnTo>
                    <a:pt x="505" y="64"/>
                  </a:lnTo>
                  <a:cubicBezTo>
                    <a:pt x="451" y="21"/>
                    <a:pt x="38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4576225" y="2055875"/>
              <a:ext cx="128450" cy="95175"/>
            </a:xfrm>
            <a:custGeom>
              <a:avLst/>
              <a:gdLst/>
              <a:ahLst/>
              <a:cxnLst/>
              <a:rect l="l" t="t" r="r" b="b"/>
              <a:pathLst>
                <a:path w="5138" h="3807" extrusionOk="0">
                  <a:moveTo>
                    <a:pt x="325" y="1"/>
                  </a:moveTo>
                  <a:cubicBezTo>
                    <a:pt x="236" y="1"/>
                    <a:pt x="147" y="42"/>
                    <a:pt x="91" y="120"/>
                  </a:cubicBezTo>
                  <a:cubicBezTo>
                    <a:pt x="1" y="246"/>
                    <a:pt x="27" y="422"/>
                    <a:pt x="152" y="516"/>
                  </a:cubicBezTo>
                  <a:lnTo>
                    <a:pt x="4660" y="3753"/>
                  </a:lnTo>
                  <a:cubicBezTo>
                    <a:pt x="4708" y="3788"/>
                    <a:pt x="4767" y="3806"/>
                    <a:pt x="4827" y="3806"/>
                  </a:cubicBezTo>
                  <a:cubicBezTo>
                    <a:pt x="4951" y="3806"/>
                    <a:pt x="5061" y="3726"/>
                    <a:pt x="5099" y="3608"/>
                  </a:cubicBezTo>
                  <a:cubicBezTo>
                    <a:pt x="5137" y="3489"/>
                    <a:pt x="5095" y="3361"/>
                    <a:pt x="4994" y="3288"/>
                  </a:cubicBezTo>
                  <a:lnTo>
                    <a:pt x="487" y="51"/>
                  </a:lnTo>
                  <a:cubicBezTo>
                    <a:pt x="437" y="17"/>
                    <a:pt x="381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4597075" y="2168500"/>
              <a:ext cx="55600" cy="98150"/>
            </a:xfrm>
            <a:custGeom>
              <a:avLst/>
              <a:gdLst/>
              <a:ahLst/>
              <a:cxnLst/>
              <a:rect l="l" t="t" r="r" b="b"/>
              <a:pathLst>
                <a:path w="2224" h="3926" extrusionOk="0">
                  <a:moveTo>
                    <a:pt x="295" y="1"/>
                  </a:moveTo>
                  <a:cubicBezTo>
                    <a:pt x="290" y="1"/>
                    <a:pt x="285" y="1"/>
                    <a:pt x="280" y="1"/>
                  </a:cubicBezTo>
                  <a:cubicBezTo>
                    <a:pt x="121" y="9"/>
                    <a:pt x="1" y="143"/>
                    <a:pt x="9" y="302"/>
                  </a:cubicBezTo>
                  <a:cubicBezTo>
                    <a:pt x="130" y="2603"/>
                    <a:pt x="1673" y="3815"/>
                    <a:pt x="1739" y="3866"/>
                  </a:cubicBezTo>
                  <a:cubicBezTo>
                    <a:pt x="1788" y="3904"/>
                    <a:pt x="1850" y="3925"/>
                    <a:pt x="1912" y="3925"/>
                  </a:cubicBezTo>
                  <a:cubicBezTo>
                    <a:pt x="2035" y="3925"/>
                    <a:pt x="2145" y="3848"/>
                    <a:pt x="2184" y="3732"/>
                  </a:cubicBezTo>
                  <a:cubicBezTo>
                    <a:pt x="2223" y="3615"/>
                    <a:pt x="2185" y="3487"/>
                    <a:pt x="2088" y="3413"/>
                  </a:cubicBezTo>
                  <a:cubicBezTo>
                    <a:pt x="2074" y="3401"/>
                    <a:pt x="688" y="2301"/>
                    <a:pt x="580" y="272"/>
                  </a:cubicBezTo>
                  <a:cubicBezTo>
                    <a:pt x="573" y="118"/>
                    <a:pt x="44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3175150" y="3008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6"/>
                  </a:cubicBezTo>
                  <a:cubicBezTo>
                    <a:pt x="89687" y="72531"/>
                    <a:pt x="72531" y="89687"/>
                    <a:pt x="51366" y="89687"/>
                  </a:cubicBezTo>
                  <a:cubicBezTo>
                    <a:pt x="30202" y="89687"/>
                    <a:pt x="13045" y="72532"/>
                    <a:pt x="13045" y="51366"/>
                  </a:cubicBezTo>
                  <a:cubicBezTo>
                    <a:pt x="13045" y="30202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1" y="5895"/>
                  </a:lnTo>
                  <a:cubicBezTo>
                    <a:pt x="41375" y="6393"/>
                    <a:pt x="37892" y="7309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8"/>
                    <a:pt x="15444" y="22761"/>
                  </a:cubicBezTo>
                  <a:lnTo>
                    <a:pt x="9611" y="20957"/>
                  </a:lnTo>
                  <a:lnTo>
                    <a:pt x="4334" y="30096"/>
                  </a:lnTo>
                  <a:lnTo>
                    <a:pt x="8764" y="34200"/>
                  </a:lnTo>
                  <a:cubicBezTo>
                    <a:pt x="7418" y="37530"/>
                    <a:pt x="6471" y="41006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2"/>
                  </a:lnTo>
                  <a:cubicBezTo>
                    <a:pt x="6392" y="61357"/>
                    <a:pt x="7309" y="64841"/>
                    <a:pt x="8625" y="68180"/>
                  </a:cubicBezTo>
                  <a:lnTo>
                    <a:pt x="4153" y="72324"/>
                  </a:lnTo>
                  <a:lnTo>
                    <a:pt x="9429" y="81462"/>
                  </a:lnTo>
                  <a:lnTo>
                    <a:pt x="15210" y="79676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5"/>
                    <a:pt x="41005" y="96262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40" y="95423"/>
                    <a:pt x="68180" y="94108"/>
                  </a:cubicBezTo>
                  <a:lnTo>
                    <a:pt x="72324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7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3" y="65204"/>
                    <a:pt x="96262" y="61728"/>
                    <a:pt x="96792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7"/>
                    <a:pt x="95423" y="37893"/>
                    <a:pt x="94107" y="34553"/>
                  </a:cubicBezTo>
                  <a:lnTo>
                    <a:pt x="98579" y="30409"/>
                  </a:lnTo>
                  <a:lnTo>
                    <a:pt x="93303" y="21271"/>
                  </a:lnTo>
                  <a:lnTo>
                    <a:pt x="87522" y="23059"/>
                  </a:lnTo>
                  <a:cubicBezTo>
                    <a:pt x="85309" y="20237"/>
                    <a:pt x="82775" y="17681"/>
                    <a:pt x="79971" y="15445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03" y="7419"/>
                    <a:pt x="61726" y="6472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3167625" y="293300"/>
              <a:ext cx="2583400" cy="2583375"/>
            </a:xfrm>
            <a:custGeom>
              <a:avLst/>
              <a:gdLst/>
              <a:ahLst/>
              <a:cxnLst/>
              <a:rect l="l" t="t" r="r" b="b"/>
              <a:pathLst>
                <a:path w="103336" h="103335" extrusionOk="0">
                  <a:moveTo>
                    <a:pt x="51666" y="13648"/>
                  </a:moveTo>
                  <a:cubicBezTo>
                    <a:pt x="72632" y="13648"/>
                    <a:pt x="89686" y="30704"/>
                    <a:pt x="89686" y="51667"/>
                  </a:cubicBezTo>
                  <a:cubicBezTo>
                    <a:pt x="89686" y="72632"/>
                    <a:pt x="72630" y="89688"/>
                    <a:pt x="51666" y="89688"/>
                  </a:cubicBezTo>
                  <a:cubicBezTo>
                    <a:pt x="30703" y="89688"/>
                    <a:pt x="13647" y="72633"/>
                    <a:pt x="13647" y="51667"/>
                  </a:cubicBezTo>
                  <a:cubicBezTo>
                    <a:pt x="13647" y="30703"/>
                    <a:pt x="30703" y="13648"/>
                    <a:pt x="51666" y="13648"/>
                  </a:cubicBezTo>
                  <a:close/>
                  <a:moveTo>
                    <a:pt x="51666" y="13046"/>
                  </a:moveTo>
                  <a:cubicBezTo>
                    <a:pt x="30371" y="13046"/>
                    <a:pt x="13046" y="30372"/>
                    <a:pt x="13046" y="51667"/>
                  </a:cubicBezTo>
                  <a:cubicBezTo>
                    <a:pt x="13046" y="72964"/>
                    <a:pt x="30370" y="90289"/>
                    <a:pt x="51666" y="90289"/>
                  </a:cubicBezTo>
                  <a:cubicBezTo>
                    <a:pt x="72964" y="90289"/>
                    <a:pt x="90289" y="72964"/>
                    <a:pt x="90289" y="51667"/>
                  </a:cubicBezTo>
                  <a:cubicBezTo>
                    <a:pt x="90289" y="30371"/>
                    <a:pt x="72962" y="13046"/>
                    <a:pt x="51666" y="13046"/>
                  </a:cubicBezTo>
                  <a:close/>
                  <a:moveTo>
                    <a:pt x="56883" y="602"/>
                  </a:moveTo>
                  <a:lnTo>
                    <a:pt x="58228" y="6510"/>
                  </a:lnTo>
                  <a:lnTo>
                    <a:pt x="58432" y="6540"/>
                  </a:lnTo>
                  <a:cubicBezTo>
                    <a:pt x="61937" y="7061"/>
                    <a:pt x="65399" y="8005"/>
                    <a:pt x="68721" y="9345"/>
                  </a:cubicBezTo>
                  <a:lnTo>
                    <a:pt x="68913" y="9422"/>
                  </a:lnTo>
                  <a:lnTo>
                    <a:pt x="72995" y="5017"/>
                  </a:lnTo>
                  <a:lnTo>
                    <a:pt x="81718" y="10053"/>
                  </a:lnTo>
                  <a:lnTo>
                    <a:pt x="79925" y="15853"/>
                  </a:lnTo>
                  <a:lnTo>
                    <a:pt x="80084" y="15981"/>
                  </a:lnTo>
                  <a:cubicBezTo>
                    <a:pt x="82870" y="18203"/>
                    <a:pt x="85387" y="20741"/>
                    <a:pt x="87587" y="23546"/>
                  </a:cubicBezTo>
                  <a:lnTo>
                    <a:pt x="87714" y="23709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3" y="34773"/>
                  </a:lnTo>
                  <a:lnTo>
                    <a:pt x="94128" y="34964"/>
                  </a:lnTo>
                  <a:cubicBezTo>
                    <a:pt x="95435" y="38282"/>
                    <a:pt x="96346" y="41742"/>
                    <a:pt x="96842" y="45273"/>
                  </a:cubicBezTo>
                  <a:lnTo>
                    <a:pt x="96871" y="45479"/>
                  </a:lnTo>
                  <a:lnTo>
                    <a:pt x="102733" y="46813"/>
                  </a:lnTo>
                  <a:lnTo>
                    <a:pt x="102733" y="56885"/>
                  </a:lnTo>
                  <a:lnTo>
                    <a:pt x="96825" y="58228"/>
                  </a:lnTo>
                  <a:lnTo>
                    <a:pt x="96794" y="58432"/>
                  </a:lnTo>
                  <a:cubicBezTo>
                    <a:pt x="96274" y="61937"/>
                    <a:pt x="95330" y="65400"/>
                    <a:pt x="93990" y="68721"/>
                  </a:cubicBezTo>
                  <a:lnTo>
                    <a:pt x="93913" y="68913"/>
                  </a:lnTo>
                  <a:lnTo>
                    <a:pt x="98317" y="72996"/>
                  </a:lnTo>
                  <a:lnTo>
                    <a:pt x="93282" y="81718"/>
                  </a:lnTo>
                  <a:lnTo>
                    <a:pt x="87481" y="79925"/>
                  </a:lnTo>
                  <a:lnTo>
                    <a:pt x="87354" y="80085"/>
                  </a:lnTo>
                  <a:cubicBezTo>
                    <a:pt x="85132" y="82870"/>
                    <a:pt x="82592" y="85387"/>
                    <a:pt x="79789" y="87587"/>
                  </a:cubicBezTo>
                  <a:lnTo>
                    <a:pt x="79626" y="87715"/>
                  </a:lnTo>
                  <a:lnTo>
                    <a:pt x="81404" y="93464"/>
                  </a:lnTo>
                  <a:lnTo>
                    <a:pt x="72682" y="98500"/>
                  </a:lnTo>
                  <a:lnTo>
                    <a:pt x="68562" y="94053"/>
                  </a:lnTo>
                  <a:lnTo>
                    <a:pt x="68371" y="94128"/>
                  </a:lnTo>
                  <a:cubicBezTo>
                    <a:pt x="65053" y="95435"/>
                    <a:pt x="61592" y="96346"/>
                    <a:pt x="58060" y="96842"/>
                  </a:cubicBezTo>
                  <a:lnTo>
                    <a:pt x="57856" y="96871"/>
                  </a:lnTo>
                  <a:lnTo>
                    <a:pt x="56522" y="102733"/>
                  </a:lnTo>
                  <a:lnTo>
                    <a:pt x="46451" y="102733"/>
                  </a:lnTo>
                  <a:lnTo>
                    <a:pt x="45107" y="96826"/>
                  </a:lnTo>
                  <a:lnTo>
                    <a:pt x="44903" y="96795"/>
                  </a:lnTo>
                  <a:cubicBezTo>
                    <a:pt x="41399" y="96274"/>
                    <a:pt x="37937" y="95331"/>
                    <a:pt x="34614" y="93990"/>
                  </a:cubicBezTo>
                  <a:lnTo>
                    <a:pt x="34422" y="93913"/>
                  </a:lnTo>
                  <a:lnTo>
                    <a:pt x="30340" y="98318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4"/>
                  </a:lnTo>
                  <a:cubicBezTo>
                    <a:pt x="20464" y="85132"/>
                    <a:pt x="17946" y="82594"/>
                    <a:pt x="15748" y="79789"/>
                  </a:cubicBezTo>
                  <a:lnTo>
                    <a:pt x="15620" y="79626"/>
                  </a:lnTo>
                  <a:lnTo>
                    <a:pt x="9871" y="81404"/>
                  </a:lnTo>
                  <a:lnTo>
                    <a:pt x="4835" y="72682"/>
                  </a:lnTo>
                  <a:lnTo>
                    <a:pt x="9282" y="68562"/>
                  </a:lnTo>
                  <a:lnTo>
                    <a:pt x="9207" y="68371"/>
                  </a:lnTo>
                  <a:cubicBezTo>
                    <a:pt x="7900" y="65053"/>
                    <a:pt x="6989" y="61592"/>
                    <a:pt x="6493" y="58062"/>
                  </a:cubicBezTo>
                  <a:lnTo>
                    <a:pt x="6464" y="57856"/>
                  </a:lnTo>
                  <a:lnTo>
                    <a:pt x="602" y="56523"/>
                  </a:lnTo>
                  <a:lnTo>
                    <a:pt x="602" y="46451"/>
                  </a:lnTo>
                  <a:lnTo>
                    <a:pt x="6509" y="45107"/>
                  </a:lnTo>
                  <a:lnTo>
                    <a:pt x="6540" y="44903"/>
                  </a:lnTo>
                  <a:cubicBezTo>
                    <a:pt x="7061" y="41398"/>
                    <a:pt x="8005" y="37936"/>
                    <a:pt x="9345" y="34615"/>
                  </a:cubicBezTo>
                  <a:lnTo>
                    <a:pt x="9422" y="34422"/>
                  </a:lnTo>
                  <a:lnTo>
                    <a:pt x="5017" y="30340"/>
                  </a:lnTo>
                  <a:lnTo>
                    <a:pt x="10052" y="21617"/>
                  </a:lnTo>
                  <a:lnTo>
                    <a:pt x="15852" y="23410"/>
                  </a:lnTo>
                  <a:lnTo>
                    <a:pt x="15981" y="23251"/>
                  </a:lnTo>
                  <a:cubicBezTo>
                    <a:pt x="18202" y="20465"/>
                    <a:pt x="20741" y="17947"/>
                    <a:pt x="23546" y="15748"/>
                  </a:cubicBezTo>
                  <a:lnTo>
                    <a:pt x="23709" y="15621"/>
                  </a:lnTo>
                  <a:lnTo>
                    <a:pt x="21931" y="9871"/>
                  </a:lnTo>
                  <a:lnTo>
                    <a:pt x="30652" y="4836"/>
                  </a:lnTo>
                  <a:lnTo>
                    <a:pt x="34773" y="9282"/>
                  </a:lnTo>
                  <a:lnTo>
                    <a:pt x="34964" y="9207"/>
                  </a:lnTo>
                  <a:cubicBezTo>
                    <a:pt x="38282" y="7901"/>
                    <a:pt x="41742" y="6990"/>
                    <a:pt x="45273" y="6494"/>
                  </a:cubicBezTo>
                  <a:lnTo>
                    <a:pt x="45479" y="6465"/>
                  </a:lnTo>
                  <a:lnTo>
                    <a:pt x="46813" y="602"/>
                  </a:lnTo>
                  <a:close/>
                  <a:moveTo>
                    <a:pt x="46332" y="0"/>
                  </a:moveTo>
                  <a:lnTo>
                    <a:pt x="44984" y="5926"/>
                  </a:lnTo>
                  <a:cubicBezTo>
                    <a:pt x="41546" y="6426"/>
                    <a:pt x="38175" y="7313"/>
                    <a:pt x="34935" y="8571"/>
                  </a:cubicBezTo>
                  <a:lnTo>
                    <a:pt x="30768" y="4074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7"/>
                    <a:pt x="17815" y="20010"/>
                    <a:pt x="15638" y="22715"/>
                  </a:cubicBezTo>
                  <a:lnTo>
                    <a:pt x="9772" y="20901"/>
                  </a:lnTo>
                  <a:lnTo>
                    <a:pt x="4255" y="30456"/>
                  </a:lnTo>
                  <a:lnTo>
                    <a:pt x="8710" y="34582"/>
                  </a:lnTo>
                  <a:cubicBezTo>
                    <a:pt x="7422" y="37811"/>
                    <a:pt x="6504" y="41176"/>
                    <a:pt x="5975" y="44611"/>
                  </a:cubicBezTo>
                  <a:lnTo>
                    <a:pt x="0" y="45971"/>
                  </a:lnTo>
                  <a:lnTo>
                    <a:pt x="0" y="57003"/>
                  </a:lnTo>
                  <a:lnTo>
                    <a:pt x="5924" y="58351"/>
                  </a:lnTo>
                  <a:cubicBezTo>
                    <a:pt x="6424" y="61790"/>
                    <a:pt x="7311" y="65161"/>
                    <a:pt x="8570" y="68400"/>
                  </a:cubicBezTo>
                  <a:lnTo>
                    <a:pt x="4072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19"/>
                    <a:pt x="22713" y="87697"/>
                  </a:cubicBezTo>
                  <a:lnTo>
                    <a:pt x="20899" y="93564"/>
                  </a:lnTo>
                  <a:lnTo>
                    <a:pt x="30453" y="99081"/>
                  </a:lnTo>
                  <a:lnTo>
                    <a:pt x="34580" y="94626"/>
                  </a:lnTo>
                  <a:cubicBezTo>
                    <a:pt x="37809" y="95914"/>
                    <a:pt x="41174" y="96830"/>
                    <a:pt x="44610" y="97360"/>
                  </a:cubicBezTo>
                  <a:lnTo>
                    <a:pt x="45969" y="103334"/>
                  </a:lnTo>
                  <a:lnTo>
                    <a:pt x="57003" y="103334"/>
                  </a:lnTo>
                  <a:lnTo>
                    <a:pt x="58351" y="97409"/>
                  </a:lnTo>
                  <a:cubicBezTo>
                    <a:pt x="61789" y="96910"/>
                    <a:pt x="65160" y="96023"/>
                    <a:pt x="68400" y="94764"/>
                  </a:cubicBezTo>
                  <a:lnTo>
                    <a:pt x="72567" y="99262"/>
                  </a:lnTo>
                  <a:lnTo>
                    <a:pt x="82122" y="93746"/>
                  </a:lnTo>
                  <a:lnTo>
                    <a:pt x="80324" y="87933"/>
                  </a:lnTo>
                  <a:cubicBezTo>
                    <a:pt x="83047" y="85777"/>
                    <a:pt x="85519" y="83326"/>
                    <a:pt x="87697" y="80621"/>
                  </a:cubicBezTo>
                  <a:lnTo>
                    <a:pt x="93564" y="82435"/>
                  </a:lnTo>
                  <a:lnTo>
                    <a:pt x="99082" y="72881"/>
                  </a:lnTo>
                  <a:lnTo>
                    <a:pt x="94628" y="68754"/>
                  </a:lnTo>
                  <a:cubicBezTo>
                    <a:pt x="95914" y="65525"/>
                    <a:pt x="96831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10" y="44984"/>
                  </a:lnTo>
                  <a:cubicBezTo>
                    <a:pt x="96910" y="41546"/>
                    <a:pt x="96023" y="38175"/>
                    <a:pt x="94764" y="34935"/>
                  </a:cubicBezTo>
                  <a:lnTo>
                    <a:pt x="99262" y="30768"/>
                  </a:lnTo>
                  <a:lnTo>
                    <a:pt x="93746" y="21213"/>
                  </a:lnTo>
                  <a:lnTo>
                    <a:pt x="87933" y="23011"/>
                  </a:lnTo>
                  <a:cubicBezTo>
                    <a:pt x="85777" y="20289"/>
                    <a:pt x="83325" y="17815"/>
                    <a:pt x="80621" y="15638"/>
                  </a:cubicBezTo>
                  <a:lnTo>
                    <a:pt x="82437" y="9772"/>
                  </a:lnTo>
                  <a:lnTo>
                    <a:pt x="72883" y="4254"/>
                  </a:lnTo>
                  <a:lnTo>
                    <a:pt x="68755" y="8708"/>
                  </a:lnTo>
                  <a:cubicBezTo>
                    <a:pt x="65526" y="7422"/>
                    <a:pt x="62162" y="6504"/>
                    <a:pt x="58726" y="5976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3175150" y="245275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7"/>
                  </a:cubicBezTo>
                  <a:cubicBezTo>
                    <a:pt x="89687" y="72530"/>
                    <a:pt x="72531" y="89687"/>
                    <a:pt x="51366" y="89687"/>
                  </a:cubicBezTo>
                  <a:cubicBezTo>
                    <a:pt x="30202" y="89687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1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4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7"/>
                    <a:pt x="15444" y="22762"/>
                  </a:cubicBezTo>
                  <a:lnTo>
                    <a:pt x="9611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18" y="37530"/>
                    <a:pt x="6471" y="41006"/>
                    <a:pt x="5941" y="44559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8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4"/>
                    <a:pt x="41005" y="96262"/>
                    <a:pt x="44558" y="96793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40"/>
                  </a:lnTo>
                  <a:cubicBezTo>
                    <a:pt x="61357" y="96340"/>
                    <a:pt x="64840" y="95424"/>
                    <a:pt x="68180" y="94109"/>
                  </a:cubicBezTo>
                  <a:lnTo>
                    <a:pt x="72324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2" y="81776"/>
                  </a:lnTo>
                  <a:lnTo>
                    <a:pt x="98398" y="72637"/>
                  </a:lnTo>
                  <a:lnTo>
                    <a:pt x="93968" y="68533"/>
                  </a:lnTo>
                  <a:cubicBezTo>
                    <a:pt x="95313" y="65204"/>
                    <a:pt x="96261" y="61727"/>
                    <a:pt x="96792" y="58176"/>
                  </a:cubicBezTo>
                  <a:lnTo>
                    <a:pt x="102733" y="56824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6"/>
                    <a:pt x="95423" y="37893"/>
                    <a:pt x="94107" y="34553"/>
                  </a:cubicBezTo>
                  <a:lnTo>
                    <a:pt x="98579" y="30410"/>
                  </a:lnTo>
                  <a:lnTo>
                    <a:pt x="93303" y="21270"/>
                  </a:lnTo>
                  <a:lnTo>
                    <a:pt x="87522" y="23059"/>
                  </a:lnTo>
                  <a:cubicBezTo>
                    <a:pt x="85309" y="20236"/>
                    <a:pt x="82775" y="17681"/>
                    <a:pt x="79971" y="15444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4"/>
                  </a:lnTo>
                  <a:cubicBezTo>
                    <a:pt x="65203" y="7419"/>
                    <a:pt x="61726" y="6471"/>
                    <a:pt x="58175" y="5942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167975" y="238125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2" y="13618"/>
                  </a:moveTo>
                  <a:cubicBezTo>
                    <a:pt x="72626" y="13618"/>
                    <a:pt x="89688" y="30681"/>
                    <a:pt x="89688" y="51652"/>
                  </a:cubicBezTo>
                  <a:cubicBezTo>
                    <a:pt x="89688" y="72624"/>
                    <a:pt x="72626" y="89687"/>
                    <a:pt x="51652" y="89687"/>
                  </a:cubicBezTo>
                  <a:cubicBezTo>
                    <a:pt x="30680" y="89687"/>
                    <a:pt x="13619" y="72624"/>
                    <a:pt x="13619" y="51653"/>
                  </a:cubicBezTo>
                  <a:cubicBezTo>
                    <a:pt x="13619" y="30681"/>
                    <a:pt x="30681" y="13619"/>
                    <a:pt x="51653" y="13619"/>
                  </a:cubicBezTo>
                  <a:lnTo>
                    <a:pt x="51652" y="13618"/>
                  </a:lnTo>
                  <a:close/>
                  <a:moveTo>
                    <a:pt x="51652" y="13045"/>
                  </a:moveTo>
                  <a:cubicBezTo>
                    <a:pt x="30365" y="13045"/>
                    <a:pt x="13047" y="30365"/>
                    <a:pt x="13047" y="51653"/>
                  </a:cubicBezTo>
                  <a:cubicBezTo>
                    <a:pt x="13047" y="72941"/>
                    <a:pt x="30365" y="90260"/>
                    <a:pt x="51653" y="90260"/>
                  </a:cubicBezTo>
                  <a:lnTo>
                    <a:pt x="51653" y="90260"/>
                  </a:lnTo>
                  <a:cubicBezTo>
                    <a:pt x="72942" y="90260"/>
                    <a:pt x="90260" y="72940"/>
                    <a:pt x="90260" y="51652"/>
                  </a:cubicBezTo>
                  <a:cubicBezTo>
                    <a:pt x="90260" y="30364"/>
                    <a:pt x="72940" y="13045"/>
                    <a:pt x="51652" y="13045"/>
                  </a:cubicBezTo>
                  <a:close/>
                  <a:moveTo>
                    <a:pt x="51653" y="90260"/>
                  </a:moveTo>
                  <a:cubicBezTo>
                    <a:pt x="51653" y="90260"/>
                    <a:pt x="51652" y="90260"/>
                    <a:pt x="51652" y="90260"/>
                  </a:cubicBezTo>
                  <a:lnTo>
                    <a:pt x="51653" y="90260"/>
                  </a:lnTo>
                  <a:cubicBezTo>
                    <a:pt x="51653" y="90260"/>
                    <a:pt x="51653" y="90260"/>
                    <a:pt x="51653" y="90260"/>
                  </a:cubicBezTo>
                  <a:close/>
                  <a:moveTo>
                    <a:pt x="56883" y="573"/>
                  </a:moveTo>
                  <a:lnTo>
                    <a:pt x="58184" y="6291"/>
                  </a:lnTo>
                  <a:cubicBezTo>
                    <a:pt x="58210" y="6406"/>
                    <a:pt x="58304" y="6494"/>
                    <a:pt x="58420" y="6511"/>
                  </a:cubicBezTo>
                  <a:cubicBezTo>
                    <a:pt x="61950" y="7039"/>
                    <a:pt x="65404" y="7980"/>
                    <a:pt x="68713" y="9316"/>
                  </a:cubicBezTo>
                  <a:cubicBezTo>
                    <a:pt x="68748" y="9331"/>
                    <a:pt x="68784" y="9338"/>
                    <a:pt x="68820" y="9338"/>
                  </a:cubicBezTo>
                  <a:cubicBezTo>
                    <a:pt x="68898" y="9338"/>
                    <a:pt x="68976" y="9305"/>
                    <a:pt x="69031" y="9245"/>
                  </a:cubicBezTo>
                  <a:lnTo>
                    <a:pt x="72980" y="4983"/>
                  </a:lnTo>
                  <a:lnTo>
                    <a:pt x="81722" y="10030"/>
                  </a:lnTo>
                  <a:lnTo>
                    <a:pt x="79987" y="15646"/>
                  </a:lnTo>
                  <a:cubicBezTo>
                    <a:pt x="79951" y="15758"/>
                    <a:pt x="79989" y="15881"/>
                    <a:pt x="80082" y="15955"/>
                  </a:cubicBezTo>
                  <a:cubicBezTo>
                    <a:pt x="82868" y="18177"/>
                    <a:pt x="85386" y="20717"/>
                    <a:pt x="87585" y="23522"/>
                  </a:cubicBezTo>
                  <a:cubicBezTo>
                    <a:pt x="87640" y="23592"/>
                    <a:pt x="87723" y="23631"/>
                    <a:pt x="87809" y="23631"/>
                  </a:cubicBezTo>
                  <a:cubicBezTo>
                    <a:pt x="87838" y="23631"/>
                    <a:pt x="87867" y="23627"/>
                    <a:pt x="87895" y="23618"/>
                  </a:cubicBezTo>
                  <a:lnTo>
                    <a:pt x="93458" y="21898"/>
                  </a:lnTo>
                  <a:lnTo>
                    <a:pt x="98505" y="30640"/>
                  </a:lnTo>
                  <a:lnTo>
                    <a:pt x="94201" y="34629"/>
                  </a:lnTo>
                  <a:cubicBezTo>
                    <a:pt x="94114" y="34709"/>
                    <a:pt x="94085" y="34834"/>
                    <a:pt x="94129" y="34944"/>
                  </a:cubicBezTo>
                  <a:cubicBezTo>
                    <a:pt x="95435" y="38263"/>
                    <a:pt x="96345" y="41725"/>
                    <a:pt x="96841" y="45257"/>
                  </a:cubicBezTo>
                  <a:cubicBezTo>
                    <a:pt x="96858" y="45375"/>
                    <a:pt x="96945" y="45470"/>
                    <a:pt x="97062" y="45496"/>
                  </a:cubicBezTo>
                  <a:lnTo>
                    <a:pt x="102733" y="46786"/>
                  </a:lnTo>
                  <a:lnTo>
                    <a:pt x="102733" y="56880"/>
                  </a:lnTo>
                  <a:lnTo>
                    <a:pt x="97014" y="58182"/>
                  </a:lnTo>
                  <a:cubicBezTo>
                    <a:pt x="96900" y="58208"/>
                    <a:pt x="96812" y="58302"/>
                    <a:pt x="96794" y="58419"/>
                  </a:cubicBezTo>
                  <a:cubicBezTo>
                    <a:pt x="96274" y="61925"/>
                    <a:pt x="95330" y="65388"/>
                    <a:pt x="93989" y="68712"/>
                  </a:cubicBezTo>
                  <a:cubicBezTo>
                    <a:pt x="93945" y="68822"/>
                    <a:pt x="93973" y="68948"/>
                    <a:pt x="94061" y="69029"/>
                  </a:cubicBezTo>
                  <a:lnTo>
                    <a:pt x="98323" y="72978"/>
                  </a:lnTo>
                  <a:lnTo>
                    <a:pt x="93275" y="81721"/>
                  </a:lnTo>
                  <a:lnTo>
                    <a:pt x="87659" y="79986"/>
                  </a:lnTo>
                  <a:cubicBezTo>
                    <a:pt x="87631" y="79977"/>
                    <a:pt x="87603" y="79973"/>
                    <a:pt x="87574" y="79973"/>
                  </a:cubicBezTo>
                  <a:cubicBezTo>
                    <a:pt x="87489" y="79973"/>
                    <a:pt x="87406" y="80011"/>
                    <a:pt x="87351" y="80080"/>
                  </a:cubicBezTo>
                  <a:cubicBezTo>
                    <a:pt x="85128" y="82867"/>
                    <a:pt x="82589" y="85385"/>
                    <a:pt x="79783" y="87584"/>
                  </a:cubicBezTo>
                  <a:cubicBezTo>
                    <a:pt x="79690" y="87658"/>
                    <a:pt x="79651" y="87781"/>
                    <a:pt x="79686" y="87895"/>
                  </a:cubicBezTo>
                  <a:lnTo>
                    <a:pt x="81406" y="93458"/>
                  </a:lnTo>
                  <a:lnTo>
                    <a:pt x="72664" y="98504"/>
                  </a:lnTo>
                  <a:lnTo>
                    <a:pt x="68676" y="94200"/>
                  </a:lnTo>
                  <a:cubicBezTo>
                    <a:pt x="68621" y="94140"/>
                    <a:pt x="68544" y="94108"/>
                    <a:pt x="68465" y="94108"/>
                  </a:cubicBezTo>
                  <a:cubicBezTo>
                    <a:pt x="68430" y="94108"/>
                    <a:pt x="68394" y="94114"/>
                    <a:pt x="68360" y="94127"/>
                  </a:cubicBezTo>
                  <a:cubicBezTo>
                    <a:pt x="65041" y="95434"/>
                    <a:pt x="61581" y="96345"/>
                    <a:pt x="58049" y="96842"/>
                  </a:cubicBezTo>
                  <a:cubicBezTo>
                    <a:pt x="57931" y="96858"/>
                    <a:pt x="57835" y="96946"/>
                    <a:pt x="57809" y="97061"/>
                  </a:cubicBezTo>
                  <a:lnTo>
                    <a:pt x="56518" y="102733"/>
                  </a:lnTo>
                  <a:lnTo>
                    <a:pt x="46424" y="102733"/>
                  </a:lnTo>
                  <a:lnTo>
                    <a:pt x="45124" y="97014"/>
                  </a:lnTo>
                  <a:cubicBezTo>
                    <a:pt x="45098" y="96898"/>
                    <a:pt x="45004" y="96810"/>
                    <a:pt x="44887" y="96794"/>
                  </a:cubicBezTo>
                  <a:cubicBezTo>
                    <a:pt x="41380" y="96274"/>
                    <a:pt x="37916" y="95328"/>
                    <a:pt x="34595" y="93989"/>
                  </a:cubicBezTo>
                  <a:cubicBezTo>
                    <a:pt x="34560" y="93974"/>
                    <a:pt x="34523" y="93968"/>
                    <a:pt x="34487" y="93968"/>
                  </a:cubicBezTo>
                  <a:cubicBezTo>
                    <a:pt x="34409" y="93968"/>
                    <a:pt x="34332" y="94000"/>
                    <a:pt x="34277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1" y="87659"/>
                  </a:lnTo>
                  <a:cubicBezTo>
                    <a:pt x="23356" y="87547"/>
                    <a:pt x="23318" y="87424"/>
                    <a:pt x="23226" y="87350"/>
                  </a:cubicBezTo>
                  <a:cubicBezTo>
                    <a:pt x="20439" y="85128"/>
                    <a:pt x="17922" y="82589"/>
                    <a:pt x="15723" y="79784"/>
                  </a:cubicBezTo>
                  <a:cubicBezTo>
                    <a:pt x="15667" y="79714"/>
                    <a:pt x="15583" y="79674"/>
                    <a:pt x="15496" y="79674"/>
                  </a:cubicBezTo>
                  <a:cubicBezTo>
                    <a:pt x="15468" y="79674"/>
                    <a:pt x="15439" y="79678"/>
                    <a:pt x="15411" y="79687"/>
                  </a:cubicBezTo>
                  <a:lnTo>
                    <a:pt x="9850" y="81407"/>
                  </a:lnTo>
                  <a:lnTo>
                    <a:pt x="4801" y="72665"/>
                  </a:lnTo>
                  <a:lnTo>
                    <a:pt x="9106" y="68676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2" y="65042"/>
                    <a:pt x="6961" y="61581"/>
                    <a:pt x="6464" y="58048"/>
                  </a:cubicBezTo>
                  <a:cubicBezTo>
                    <a:pt x="6448" y="57930"/>
                    <a:pt x="6360" y="57836"/>
                    <a:pt x="6244" y="57809"/>
                  </a:cubicBezTo>
                  <a:lnTo>
                    <a:pt x="573" y="56519"/>
                  </a:lnTo>
                  <a:lnTo>
                    <a:pt x="573" y="46424"/>
                  </a:lnTo>
                  <a:lnTo>
                    <a:pt x="6292" y="45122"/>
                  </a:lnTo>
                  <a:cubicBezTo>
                    <a:pt x="6407" y="45097"/>
                    <a:pt x="6494" y="45003"/>
                    <a:pt x="6511" y="44886"/>
                  </a:cubicBezTo>
                  <a:cubicBezTo>
                    <a:pt x="7032" y="41379"/>
                    <a:pt x="7977" y="37916"/>
                    <a:pt x="9317" y="34594"/>
                  </a:cubicBezTo>
                  <a:cubicBezTo>
                    <a:pt x="9362" y="34484"/>
                    <a:pt x="9333" y="34358"/>
                    <a:pt x="9246" y="34277"/>
                  </a:cubicBezTo>
                  <a:lnTo>
                    <a:pt x="4983" y="30327"/>
                  </a:lnTo>
                  <a:lnTo>
                    <a:pt x="10031" y="21584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2"/>
                    <a:pt x="23522" y="15722"/>
                  </a:cubicBezTo>
                  <a:cubicBezTo>
                    <a:pt x="23616" y="15648"/>
                    <a:pt x="23654" y="15526"/>
                    <a:pt x="23619" y="15412"/>
                  </a:cubicBezTo>
                  <a:lnTo>
                    <a:pt x="21899" y="9850"/>
                  </a:lnTo>
                  <a:lnTo>
                    <a:pt x="30642" y="4801"/>
                  </a:lnTo>
                  <a:lnTo>
                    <a:pt x="34630" y="9106"/>
                  </a:lnTo>
                  <a:cubicBezTo>
                    <a:pt x="34685" y="9166"/>
                    <a:pt x="34762" y="9198"/>
                    <a:pt x="34841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3" y="7872"/>
                    <a:pt x="41725" y="6960"/>
                    <a:pt x="45257" y="6465"/>
                  </a:cubicBezTo>
                  <a:cubicBezTo>
                    <a:pt x="45376" y="6449"/>
                    <a:pt x="45471" y="6361"/>
                    <a:pt x="45498" y="6244"/>
                  </a:cubicBezTo>
                  <a:lnTo>
                    <a:pt x="46789" y="573"/>
                  </a:lnTo>
                  <a:close/>
                  <a:moveTo>
                    <a:pt x="46558" y="0"/>
                  </a:moveTo>
                  <a:cubicBezTo>
                    <a:pt x="46424" y="0"/>
                    <a:pt x="46309" y="93"/>
                    <a:pt x="46280" y="223"/>
                  </a:cubicBezTo>
                  <a:lnTo>
                    <a:pt x="44982" y="5924"/>
                  </a:lnTo>
                  <a:cubicBezTo>
                    <a:pt x="41537" y="6424"/>
                    <a:pt x="38161" y="7313"/>
                    <a:pt x="34917" y="8574"/>
                  </a:cubicBezTo>
                  <a:lnTo>
                    <a:pt x="30907" y="4245"/>
                  </a:lnTo>
                  <a:cubicBezTo>
                    <a:pt x="30851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1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0"/>
                  </a:cubicBezTo>
                  <a:lnTo>
                    <a:pt x="23013" y="15394"/>
                  </a:lnTo>
                  <a:cubicBezTo>
                    <a:pt x="20286" y="17550"/>
                    <a:pt x="17810" y="20006"/>
                    <a:pt x="15629" y="22716"/>
                  </a:cubicBezTo>
                  <a:lnTo>
                    <a:pt x="9982" y="20970"/>
                  </a:lnTo>
                  <a:cubicBezTo>
                    <a:pt x="9954" y="20961"/>
                    <a:pt x="9925" y="20957"/>
                    <a:pt x="9896" y="20957"/>
                  </a:cubicBezTo>
                  <a:cubicBezTo>
                    <a:pt x="9797" y="20957"/>
                    <a:pt x="9701" y="21010"/>
                    <a:pt x="9649" y="21099"/>
                  </a:cubicBezTo>
                  <a:lnTo>
                    <a:pt x="4373" y="30238"/>
                  </a:lnTo>
                  <a:cubicBezTo>
                    <a:pt x="4306" y="30354"/>
                    <a:pt x="4328" y="30500"/>
                    <a:pt x="4427" y="30592"/>
                  </a:cubicBezTo>
                  <a:lnTo>
                    <a:pt x="8712" y="34562"/>
                  </a:lnTo>
                  <a:cubicBezTo>
                    <a:pt x="7422" y="37796"/>
                    <a:pt x="6503" y="41166"/>
                    <a:pt x="5975" y="44608"/>
                  </a:cubicBezTo>
                  <a:lnTo>
                    <a:pt x="224" y="45916"/>
                  </a:lnTo>
                  <a:cubicBezTo>
                    <a:pt x="93" y="45945"/>
                    <a:pt x="0" y="46061"/>
                    <a:pt x="0" y="46195"/>
                  </a:cubicBezTo>
                  <a:lnTo>
                    <a:pt x="0" y="56747"/>
                  </a:lnTo>
                  <a:cubicBezTo>
                    <a:pt x="0" y="56881"/>
                    <a:pt x="93" y="56997"/>
                    <a:pt x="224" y="57027"/>
                  </a:cubicBezTo>
                  <a:lnTo>
                    <a:pt x="5925" y="58324"/>
                  </a:lnTo>
                  <a:cubicBezTo>
                    <a:pt x="6425" y="61768"/>
                    <a:pt x="7313" y="65145"/>
                    <a:pt x="8574" y="68389"/>
                  </a:cubicBezTo>
                  <a:lnTo>
                    <a:pt x="4245" y="72400"/>
                  </a:lnTo>
                  <a:cubicBezTo>
                    <a:pt x="4148" y="72490"/>
                    <a:pt x="4125" y="72637"/>
                    <a:pt x="4192" y="72753"/>
                  </a:cubicBezTo>
                  <a:lnTo>
                    <a:pt x="9468" y="81891"/>
                  </a:lnTo>
                  <a:cubicBezTo>
                    <a:pt x="9521" y="81982"/>
                    <a:pt x="9616" y="82035"/>
                    <a:pt x="9716" y="82035"/>
                  </a:cubicBezTo>
                  <a:cubicBezTo>
                    <a:pt x="9744" y="82035"/>
                    <a:pt x="9772" y="82030"/>
                    <a:pt x="9800" y="82022"/>
                  </a:cubicBezTo>
                  <a:lnTo>
                    <a:pt x="15394" y="80292"/>
                  </a:lnTo>
                  <a:cubicBezTo>
                    <a:pt x="17550" y="83019"/>
                    <a:pt x="20008" y="85496"/>
                    <a:pt x="22716" y="87677"/>
                  </a:cubicBezTo>
                  <a:lnTo>
                    <a:pt x="20970" y="93323"/>
                  </a:lnTo>
                  <a:cubicBezTo>
                    <a:pt x="20931" y="93452"/>
                    <a:pt x="20984" y="93590"/>
                    <a:pt x="21101" y="93657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6" y="98939"/>
                    <a:pt x="30592" y="98879"/>
                  </a:cubicBezTo>
                  <a:lnTo>
                    <a:pt x="34563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2"/>
                  </a:lnTo>
                  <a:cubicBezTo>
                    <a:pt x="45946" y="103213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881" y="103305"/>
                    <a:pt x="56996" y="103213"/>
                    <a:pt x="57026" y="103083"/>
                  </a:cubicBezTo>
                  <a:lnTo>
                    <a:pt x="58323" y="97381"/>
                  </a:lnTo>
                  <a:cubicBezTo>
                    <a:pt x="61768" y="96881"/>
                    <a:pt x="65144" y="95992"/>
                    <a:pt x="68388" y="94731"/>
                  </a:cubicBezTo>
                  <a:lnTo>
                    <a:pt x="72399" y="99061"/>
                  </a:lnTo>
                  <a:cubicBezTo>
                    <a:pt x="72455" y="99121"/>
                    <a:pt x="72531" y="99152"/>
                    <a:pt x="72609" y="99152"/>
                  </a:cubicBezTo>
                  <a:cubicBezTo>
                    <a:pt x="72658" y="99152"/>
                    <a:pt x="72707" y="99140"/>
                    <a:pt x="72752" y="99114"/>
                  </a:cubicBezTo>
                  <a:lnTo>
                    <a:pt x="81891" y="93838"/>
                  </a:lnTo>
                  <a:cubicBezTo>
                    <a:pt x="82007" y="93771"/>
                    <a:pt x="82061" y="93632"/>
                    <a:pt x="82022" y="93505"/>
                  </a:cubicBezTo>
                  <a:lnTo>
                    <a:pt x="80292" y="87913"/>
                  </a:lnTo>
                  <a:cubicBezTo>
                    <a:pt x="83019" y="85755"/>
                    <a:pt x="85496" y="83299"/>
                    <a:pt x="87677" y="80589"/>
                  </a:cubicBezTo>
                  <a:lnTo>
                    <a:pt x="93324" y="82336"/>
                  </a:lnTo>
                  <a:cubicBezTo>
                    <a:pt x="93351" y="82345"/>
                    <a:pt x="93380" y="82349"/>
                    <a:pt x="93407" y="82349"/>
                  </a:cubicBezTo>
                  <a:cubicBezTo>
                    <a:pt x="93508" y="82349"/>
                    <a:pt x="93604" y="82296"/>
                    <a:pt x="93657" y="82206"/>
                  </a:cubicBezTo>
                  <a:lnTo>
                    <a:pt x="98932" y="73067"/>
                  </a:lnTo>
                  <a:cubicBezTo>
                    <a:pt x="98999" y="72952"/>
                    <a:pt x="98977" y="72805"/>
                    <a:pt x="98879" y="72713"/>
                  </a:cubicBezTo>
                  <a:lnTo>
                    <a:pt x="94594" y="68743"/>
                  </a:lnTo>
                  <a:cubicBezTo>
                    <a:pt x="95884" y="65509"/>
                    <a:pt x="96802" y="62139"/>
                    <a:pt x="97332" y="58699"/>
                  </a:cubicBezTo>
                  <a:lnTo>
                    <a:pt x="103083" y="57389"/>
                  </a:lnTo>
                  <a:cubicBezTo>
                    <a:pt x="103214" y="57359"/>
                    <a:pt x="103306" y="57243"/>
                    <a:pt x="103306" y="57110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8"/>
                  </a:cubicBezTo>
                  <a:lnTo>
                    <a:pt x="97382" y="44981"/>
                  </a:lnTo>
                  <a:cubicBezTo>
                    <a:pt x="96882" y="41537"/>
                    <a:pt x="95994" y="38160"/>
                    <a:pt x="94733" y="34916"/>
                  </a:cubicBezTo>
                  <a:lnTo>
                    <a:pt x="99062" y="30905"/>
                  </a:lnTo>
                  <a:cubicBezTo>
                    <a:pt x="99159" y="30814"/>
                    <a:pt x="99181" y="30668"/>
                    <a:pt x="99114" y="30553"/>
                  </a:cubicBezTo>
                  <a:lnTo>
                    <a:pt x="93838" y="21414"/>
                  </a:lnTo>
                  <a:cubicBezTo>
                    <a:pt x="93786" y="21323"/>
                    <a:pt x="93691" y="21271"/>
                    <a:pt x="93591" y="21271"/>
                  </a:cubicBezTo>
                  <a:cubicBezTo>
                    <a:pt x="93563" y="21271"/>
                    <a:pt x="93534" y="21275"/>
                    <a:pt x="93506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29"/>
                  </a:cubicBezTo>
                  <a:lnTo>
                    <a:pt x="82337" y="9982"/>
                  </a:lnTo>
                  <a:cubicBezTo>
                    <a:pt x="82376" y="9853"/>
                    <a:pt x="82322" y="9716"/>
                    <a:pt x="82206" y="9649"/>
                  </a:cubicBezTo>
                  <a:lnTo>
                    <a:pt x="73068" y="4372"/>
                  </a:lnTo>
                  <a:cubicBezTo>
                    <a:pt x="73023" y="4347"/>
                    <a:pt x="72974" y="4334"/>
                    <a:pt x="72925" y="4334"/>
                  </a:cubicBezTo>
                  <a:cubicBezTo>
                    <a:pt x="72847" y="4334"/>
                    <a:pt x="72770" y="4366"/>
                    <a:pt x="72714" y="4426"/>
                  </a:cubicBezTo>
                  <a:lnTo>
                    <a:pt x="68744" y="8711"/>
                  </a:lnTo>
                  <a:cubicBezTo>
                    <a:pt x="65496" y="7418"/>
                    <a:pt x="62119" y="6497"/>
                    <a:pt x="58699" y="5974"/>
                  </a:cubicBezTo>
                  <a:lnTo>
                    <a:pt x="57389" y="223"/>
                  </a:lnTo>
                  <a:cubicBezTo>
                    <a:pt x="57360" y="93"/>
                    <a:pt x="57245" y="0"/>
                    <a:pt x="57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1545975" y="3288100"/>
              <a:ext cx="912125" cy="845400"/>
            </a:xfrm>
            <a:custGeom>
              <a:avLst/>
              <a:gdLst/>
              <a:ahLst/>
              <a:cxnLst/>
              <a:rect l="l" t="t" r="r" b="b"/>
              <a:pathLst>
                <a:path w="36485" h="33816" extrusionOk="0">
                  <a:moveTo>
                    <a:pt x="17000" y="0"/>
                  </a:moveTo>
                  <a:lnTo>
                    <a:pt x="0" y="6562"/>
                  </a:lnTo>
                  <a:cubicBezTo>
                    <a:pt x="0" y="6562"/>
                    <a:pt x="6407" y="19558"/>
                    <a:pt x="16084" y="26245"/>
                  </a:cubicBezTo>
                  <a:cubicBezTo>
                    <a:pt x="25761" y="32933"/>
                    <a:pt x="36484" y="33815"/>
                    <a:pt x="36484" y="33815"/>
                  </a:cubicBezTo>
                  <a:cubicBezTo>
                    <a:pt x="36484" y="33815"/>
                    <a:pt x="34784" y="32049"/>
                    <a:pt x="31908" y="27255"/>
                  </a:cubicBezTo>
                  <a:cubicBezTo>
                    <a:pt x="29030" y="22459"/>
                    <a:pt x="26153" y="11609"/>
                    <a:pt x="26153" y="11609"/>
                  </a:cubicBezTo>
                  <a:lnTo>
                    <a:pt x="17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1535000" y="3278675"/>
              <a:ext cx="935700" cy="864350"/>
            </a:xfrm>
            <a:custGeom>
              <a:avLst/>
              <a:gdLst/>
              <a:ahLst/>
              <a:cxnLst/>
              <a:rect l="l" t="t" r="r" b="b"/>
              <a:pathLst>
                <a:path w="37428" h="34574" extrusionOk="0">
                  <a:moveTo>
                    <a:pt x="17315" y="832"/>
                  </a:moveTo>
                  <a:lnTo>
                    <a:pt x="26246" y="12159"/>
                  </a:lnTo>
                  <a:cubicBezTo>
                    <a:pt x="26529" y="13213"/>
                    <a:pt x="29245" y="23197"/>
                    <a:pt x="32022" y="27826"/>
                  </a:cubicBezTo>
                  <a:cubicBezTo>
                    <a:pt x="33888" y="30936"/>
                    <a:pt x="35255" y="32774"/>
                    <a:pt x="36002" y="33700"/>
                  </a:cubicBezTo>
                  <a:cubicBezTo>
                    <a:pt x="33180" y="33305"/>
                    <a:pt x="24565" y="31718"/>
                    <a:pt x="16739" y="26309"/>
                  </a:cubicBezTo>
                  <a:cubicBezTo>
                    <a:pt x="8164" y="20385"/>
                    <a:pt x="2097" y="9302"/>
                    <a:pt x="968" y="7141"/>
                  </a:cubicBezTo>
                  <a:lnTo>
                    <a:pt x="17315" y="832"/>
                  </a:lnTo>
                  <a:close/>
                  <a:moveTo>
                    <a:pt x="17439" y="0"/>
                  </a:moveTo>
                  <a:cubicBezTo>
                    <a:pt x="17393" y="0"/>
                    <a:pt x="17347" y="9"/>
                    <a:pt x="17302" y="26"/>
                  </a:cubicBezTo>
                  <a:lnTo>
                    <a:pt x="302" y="6587"/>
                  </a:lnTo>
                  <a:cubicBezTo>
                    <a:pt x="95" y="6666"/>
                    <a:pt x="1" y="6907"/>
                    <a:pt x="99" y="7107"/>
                  </a:cubicBezTo>
                  <a:cubicBezTo>
                    <a:pt x="163" y="7238"/>
                    <a:pt x="6662" y="20268"/>
                    <a:pt x="16307" y="26934"/>
                  </a:cubicBezTo>
                  <a:cubicBezTo>
                    <a:pt x="25957" y="33601"/>
                    <a:pt x="36784" y="34560"/>
                    <a:pt x="36893" y="34570"/>
                  </a:cubicBezTo>
                  <a:cubicBezTo>
                    <a:pt x="36902" y="34571"/>
                    <a:pt x="36913" y="34572"/>
                    <a:pt x="36923" y="34572"/>
                  </a:cubicBezTo>
                  <a:lnTo>
                    <a:pt x="36923" y="34573"/>
                  </a:lnTo>
                  <a:cubicBezTo>
                    <a:pt x="37258" y="34572"/>
                    <a:pt x="37428" y="34172"/>
                    <a:pt x="37196" y="33931"/>
                  </a:cubicBezTo>
                  <a:cubicBezTo>
                    <a:pt x="37180" y="33912"/>
                    <a:pt x="35484" y="32125"/>
                    <a:pt x="32672" y="27437"/>
                  </a:cubicBezTo>
                  <a:cubicBezTo>
                    <a:pt x="29856" y="22744"/>
                    <a:pt x="26988" y="11997"/>
                    <a:pt x="26959" y="11890"/>
                  </a:cubicBezTo>
                  <a:cubicBezTo>
                    <a:pt x="26946" y="11840"/>
                    <a:pt x="26922" y="11793"/>
                    <a:pt x="26891" y="11752"/>
                  </a:cubicBezTo>
                  <a:lnTo>
                    <a:pt x="17736" y="144"/>
                  </a:lnTo>
                  <a:cubicBezTo>
                    <a:pt x="17663" y="51"/>
                    <a:pt x="17552" y="0"/>
                    <a:pt x="1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2218250" y="3556350"/>
              <a:ext cx="104375" cy="173675"/>
            </a:xfrm>
            <a:custGeom>
              <a:avLst/>
              <a:gdLst/>
              <a:ahLst/>
              <a:cxnLst/>
              <a:rect l="l" t="t" r="r" b="b"/>
              <a:pathLst>
                <a:path w="4175" h="6947" extrusionOk="0">
                  <a:moveTo>
                    <a:pt x="4174" y="1"/>
                  </a:moveTo>
                  <a:lnTo>
                    <a:pt x="0" y="2212"/>
                  </a:lnTo>
                  <a:cubicBezTo>
                    <a:pt x="0" y="2212"/>
                    <a:pt x="1965" y="6386"/>
                    <a:pt x="2702" y="6877"/>
                  </a:cubicBezTo>
                  <a:cubicBezTo>
                    <a:pt x="2773" y="6925"/>
                    <a:pt x="2836" y="6947"/>
                    <a:pt x="2892" y="6947"/>
                  </a:cubicBezTo>
                  <a:cubicBezTo>
                    <a:pt x="3417" y="6947"/>
                    <a:pt x="3327" y="4993"/>
                    <a:pt x="3439" y="3439"/>
                  </a:cubicBezTo>
                  <a:cubicBezTo>
                    <a:pt x="3561" y="1720"/>
                    <a:pt x="4174" y="1"/>
                    <a:pt x="4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2210150" y="3549200"/>
              <a:ext cx="121000" cy="187975"/>
            </a:xfrm>
            <a:custGeom>
              <a:avLst/>
              <a:gdLst/>
              <a:ahLst/>
              <a:cxnLst/>
              <a:rect l="l" t="t" r="r" b="b"/>
              <a:pathLst>
                <a:path w="4840" h="7519" extrusionOk="0">
                  <a:moveTo>
                    <a:pt x="4015" y="867"/>
                  </a:moveTo>
                  <a:lnTo>
                    <a:pt x="4015" y="867"/>
                  </a:lnTo>
                  <a:cubicBezTo>
                    <a:pt x="3820" y="1536"/>
                    <a:pt x="3554" y="2614"/>
                    <a:pt x="3476" y="3705"/>
                  </a:cubicBezTo>
                  <a:cubicBezTo>
                    <a:pt x="3449" y="4078"/>
                    <a:pt x="3434" y="4475"/>
                    <a:pt x="3419" y="4862"/>
                  </a:cubicBezTo>
                  <a:cubicBezTo>
                    <a:pt x="3391" y="5592"/>
                    <a:pt x="3350" y="6679"/>
                    <a:pt x="3190" y="6930"/>
                  </a:cubicBezTo>
                  <a:cubicBezTo>
                    <a:pt x="3189" y="6928"/>
                    <a:pt x="3186" y="6926"/>
                    <a:pt x="3184" y="6925"/>
                  </a:cubicBezTo>
                  <a:cubicBezTo>
                    <a:pt x="2720" y="6615"/>
                    <a:pt x="1464" y="4220"/>
                    <a:pt x="700" y="2622"/>
                  </a:cubicBezTo>
                  <a:lnTo>
                    <a:pt x="4015" y="867"/>
                  </a:lnTo>
                  <a:close/>
                  <a:moveTo>
                    <a:pt x="4500" y="0"/>
                  </a:moveTo>
                  <a:cubicBezTo>
                    <a:pt x="4456" y="0"/>
                    <a:pt x="4410" y="11"/>
                    <a:pt x="4365" y="34"/>
                  </a:cubicBezTo>
                  <a:lnTo>
                    <a:pt x="190" y="2244"/>
                  </a:lnTo>
                  <a:cubicBezTo>
                    <a:pt x="55" y="2316"/>
                    <a:pt x="0" y="2481"/>
                    <a:pt x="65" y="2619"/>
                  </a:cubicBezTo>
                  <a:cubicBezTo>
                    <a:pt x="398" y="3328"/>
                    <a:pt x="2102" y="6891"/>
                    <a:pt x="2867" y="7402"/>
                  </a:cubicBezTo>
                  <a:cubicBezTo>
                    <a:pt x="2999" y="7490"/>
                    <a:pt x="3118" y="7518"/>
                    <a:pt x="3217" y="7518"/>
                  </a:cubicBezTo>
                  <a:cubicBezTo>
                    <a:pt x="3293" y="7518"/>
                    <a:pt x="3368" y="7501"/>
                    <a:pt x="3436" y="7466"/>
                  </a:cubicBezTo>
                  <a:cubicBezTo>
                    <a:pt x="3882" y="7238"/>
                    <a:pt x="3933" y="6424"/>
                    <a:pt x="3992" y="4883"/>
                  </a:cubicBezTo>
                  <a:cubicBezTo>
                    <a:pt x="4007" y="4502"/>
                    <a:pt x="4022" y="4113"/>
                    <a:pt x="4047" y="3745"/>
                  </a:cubicBezTo>
                  <a:cubicBezTo>
                    <a:pt x="4166" y="2087"/>
                    <a:pt x="4763" y="400"/>
                    <a:pt x="4769" y="383"/>
                  </a:cubicBezTo>
                  <a:cubicBezTo>
                    <a:pt x="4840" y="185"/>
                    <a:pt x="4684" y="0"/>
                    <a:pt x="4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2067825" y="3350700"/>
              <a:ext cx="254800" cy="319250"/>
            </a:xfrm>
            <a:custGeom>
              <a:avLst/>
              <a:gdLst/>
              <a:ahLst/>
              <a:cxnLst/>
              <a:rect l="l" t="t" r="r" b="b"/>
              <a:pathLst>
                <a:path w="10192" h="12770" extrusionOk="0">
                  <a:moveTo>
                    <a:pt x="3439" y="0"/>
                  </a:moveTo>
                  <a:lnTo>
                    <a:pt x="0" y="4788"/>
                  </a:lnTo>
                  <a:lnTo>
                    <a:pt x="4421" y="12770"/>
                  </a:lnTo>
                  <a:lnTo>
                    <a:pt x="10191" y="8227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2060225" y="3343525"/>
              <a:ext cx="270500" cy="333600"/>
            </a:xfrm>
            <a:custGeom>
              <a:avLst/>
              <a:gdLst/>
              <a:ahLst/>
              <a:cxnLst/>
              <a:rect l="l" t="t" r="r" b="b"/>
              <a:pathLst>
                <a:path w="10820" h="13344" extrusionOk="0">
                  <a:moveTo>
                    <a:pt x="3758" y="757"/>
                  </a:moveTo>
                  <a:lnTo>
                    <a:pt x="10089" y="8470"/>
                  </a:lnTo>
                  <a:lnTo>
                    <a:pt x="4813" y="12624"/>
                  </a:lnTo>
                  <a:lnTo>
                    <a:pt x="643" y="5096"/>
                  </a:lnTo>
                  <a:lnTo>
                    <a:pt x="3758" y="757"/>
                  </a:lnTo>
                  <a:close/>
                  <a:moveTo>
                    <a:pt x="3733" y="0"/>
                  </a:moveTo>
                  <a:cubicBezTo>
                    <a:pt x="3644" y="4"/>
                    <a:pt x="3562" y="48"/>
                    <a:pt x="3510" y="119"/>
                  </a:cubicBezTo>
                  <a:lnTo>
                    <a:pt x="72" y="4909"/>
                  </a:lnTo>
                  <a:cubicBezTo>
                    <a:pt x="7" y="4999"/>
                    <a:pt x="0" y="5118"/>
                    <a:pt x="53" y="5214"/>
                  </a:cubicBezTo>
                  <a:lnTo>
                    <a:pt x="4474" y="13196"/>
                  </a:lnTo>
                  <a:cubicBezTo>
                    <a:pt x="4515" y="13270"/>
                    <a:pt x="4586" y="13322"/>
                    <a:pt x="4668" y="13338"/>
                  </a:cubicBezTo>
                  <a:cubicBezTo>
                    <a:pt x="4687" y="13341"/>
                    <a:pt x="4705" y="13344"/>
                    <a:pt x="4725" y="13344"/>
                  </a:cubicBezTo>
                  <a:cubicBezTo>
                    <a:pt x="4788" y="13344"/>
                    <a:pt x="4851" y="13322"/>
                    <a:pt x="4902" y="13282"/>
                  </a:cubicBezTo>
                  <a:lnTo>
                    <a:pt x="10672" y="8738"/>
                  </a:lnTo>
                  <a:cubicBezTo>
                    <a:pt x="10799" y="8640"/>
                    <a:pt x="10819" y="8456"/>
                    <a:pt x="10716" y="8332"/>
                  </a:cubicBezTo>
                  <a:lnTo>
                    <a:pt x="3964" y="105"/>
                  </a:lnTo>
                  <a:cubicBezTo>
                    <a:pt x="3907" y="36"/>
                    <a:pt x="3820" y="7"/>
                    <a:pt x="3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2021775" y="2902500"/>
              <a:ext cx="325425" cy="627250"/>
            </a:xfrm>
            <a:custGeom>
              <a:avLst/>
              <a:gdLst/>
              <a:ahLst/>
              <a:cxnLst/>
              <a:rect l="l" t="t" r="r" b="b"/>
              <a:pathLst>
                <a:path w="13017" h="25090" extrusionOk="0">
                  <a:moveTo>
                    <a:pt x="5281" y="1"/>
                  </a:moveTo>
                  <a:cubicBezTo>
                    <a:pt x="5281" y="1"/>
                    <a:pt x="3439" y="6140"/>
                    <a:pt x="1965" y="9455"/>
                  </a:cubicBezTo>
                  <a:cubicBezTo>
                    <a:pt x="492" y="12771"/>
                    <a:pt x="1" y="14490"/>
                    <a:pt x="1" y="14490"/>
                  </a:cubicBezTo>
                  <a:cubicBezTo>
                    <a:pt x="1" y="14490"/>
                    <a:pt x="246" y="16577"/>
                    <a:pt x="1842" y="19892"/>
                  </a:cubicBezTo>
                  <a:cubicBezTo>
                    <a:pt x="3322" y="22966"/>
                    <a:pt x="4591" y="25090"/>
                    <a:pt x="4866" y="25090"/>
                  </a:cubicBezTo>
                  <a:cubicBezTo>
                    <a:pt x="4887" y="25090"/>
                    <a:pt x="4903" y="25077"/>
                    <a:pt x="4912" y="25050"/>
                  </a:cubicBezTo>
                  <a:cubicBezTo>
                    <a:pt x="5034" y="24681"/>
                    <a:pt x="4176" y="22226"/>
                    <a:pt x="7737" y="17804"/>
                  </a:cubicBezTo>
                  <a:cubicBezTo>
                    <a:pt x="11298" y="13384"/>
                    <a:pt x="13017" y="11419"/>
                    <a:pt x="13017" y="11419"/>
                  </a:cubicBezTo>
                  <a:lnTo>
                    <a:pt x="5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2014550" y="2895325"/>
              <a:ext cx="340375" cy="641600"/>
            </a:xfrm>
            <a:custGeom>
              <a:avLst/>
              <a:gdLst/>
              <a:ahLst/>
              <a:cxnLst/>
              <a:rect l="l" t="t" r="r" b="b"/>
              <a:pathLst>
                <a:path w="13615" h="25664" extrusionOk="0">
                  <a:moveTo>
                    <a:pt x="5668" y="945"/>
                  </a:moveTo>
                  <a:lnTo>
                    <a:pt x="12945" y="11687"/>
                  </a:lnTo>
                  <a:cubicBezTo>
                    <a:pt x="12460" y="12249"/>
                    <a:pt x="10755" y="14247"/>
                    <a:pt x="7802" y="17913"/>
                  </a:cubicBezTo>
                  <a:cubicBezTo>
                    <a:pt x="5055" y="21324"/>
                    <a:pt x="4880" y="23611"/>
                    <a:pt x="4907" y="24692"/>
                  </a:cubicBezTo>
                  <a:cubicBezTo>
                    <a:pt x="4424" y="23987"/>
                    <a:pt x="3530" y="22426"/>
                    <a:pt x="2389" y="20056"/>
                  </a:cubicBezTo>
                  <a:cubicBezTo>
                    <a:pt x="978" y="17124"/>
                    <a:pt x="634" y="15149"/>
                    <a:pt x="581" y="14799"/>
                  </a:cubicBezTo>
                  <a:lnTo>
                    <a:pt x="582" y="14799"/>
                  </a:lnTo>
                  <a:cubicBezTo>
                    <a:pt x="679" y="14477"/>
                    <a:pt x="1215" y="12786"/>
                    <a:pt x="2515" y="9859"/>
                  </a:cubicBezTo>
                  <a:cubicBezTo>
                    <a:pt x="3716" y="7160"/>
                    <a:pt x="5172" y="2554"/>
                    <a:pt x="5668" y="945"/>
                  </a:cubicBezTo>
                  <a:close/>
                  <a:moveTo>
                    <a:pt x="5571" y="1"/>
                  </a:moveTo>
                  <a:cubicBezTo>
                    <a:pt x="5453" y="1"/>
                    <a:pt x="5335" y="73"/>
                    <a:pt x="5295" y="206"/>
                  </a:cubicBezTo>
                  <a:cubicBezTo>
                    <a:pt x="5277" y="267"/>
                    <a:pt x="3442" y="6365"/>
                    <a:pt x="1992" y="9626"/>
                  </a:cubicBezTo>
                  <a:cubicBezTo>
                    <a:pt x="528" y="12922"/>
                    <a:pt x="34" y="14627"/>
                    <a:pt x="14" y="14698"/>
                  </a:cubicBezTo>
                  <a:cubicBezTo>
                    <a:pt x="4" y="14735"/>
                    <a:pt x="0" y="14773"/>
                    <a:pt x="5" y="14810"/>
                  </a:cubicBezTo>
                  <a:cubicBezTo>
                    <a:pt x="15" y="14898"/>
                    <a:pt x="274" y="16983"/>
                    <a:pt x="1873" y="20304"/>
                  </a:cubicBezTo>
                  <a:cubicBezTo>
                    <a:pt x="3053" y="22754"/>
                    <a:pt x="4577" y="25663"/>
                    <a:pt x="5166" y="25663"/>
                  </a:cubicBezTo>
                  <a:cubicBezTo>
                    <a:pt x="5169" y="25662"/>
                    <a:pt x="5173" y="25662"/>
                    <a:pt x="5176" y="25662"/>
                  </a:cubicBezTo>
                  <a:cubicBezTo>
                    <a:pt x="5313" y="25654"/>
                    <a:pt x="5427" y="25564"/>
                    <a:pt x="5472" y="25427"/>
                  </a:cubicBezTo>
                  <a:cubicBezTo>
                    <a:pt x="5509" y="25316"/>
                    <a:pt x="5503" y="25190"/>
                    <a:pt x="5492" y="24978"/>
                  </a:cubicBezTo>
                  <a:cubicBezTo>
                    <a:pt x="5448" y="24134"/>
                    <a:pt x="5332" y="21890"/>
                    <a:pt x="8248" y="18272"/>
                  </a:cubicBezTo>
                  <a:cubicBezTo>
                    <a:pt x="11762" y="13908"/>
                    <a:pt x="13502" y="11916"/>
                    <a:pt x="13520" y="11896"/>
                  </a:cubicBezTo>
                  <a:cubicBezTo>
                    <a:pt x="13605" y="11798"/>
                    <a:pt x="13615" y="11654"/>
                    <a:pt x="13542" y="11547"/>
                  </a:cubicBezTo>
                  <a:lnTo>
                    <a:pt x="5807" y="127"/>
                  </a:lnTo>
                  <a:cubicBezTo>
                    <a:pt x="5749" y="41"/>
                    <a:pt x="5660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2"/>
            <p:cNvSpPr/>
            <p:nvPr/>
          </p:nvSpPr>
          <p:spPr>
            <a:xfrm>
              <a:off x="1914325" y="3172675"/>
              <a:ext cx="297775" cy="571325"/>
            </a:xfrm>
            <a:custGeom>
              <a:avLst/>
              <a:gdLst/>
              <a:ahLst/>
              <a:cxnLst/>
              <a:rect l="l" t="t" r="r" b="b"/>
              <a:pathLst>
                <a:path w="11911" h="22853" extrusionOk="0">
                  <a:moveTo>
                    <a:pt x="4176" y="0"/>
                  </a:moveTo>
                  <a:lnTo>
                    <a:pt x="1" y="5279"/>
                  </a:lnTo>
                  <a:cubicBezTo>
                    <a:pt x="1" y="5279"/>
                    <a:pt x="491" y="9453"/>
                    <a:pt x="2456" y="13629"/>
                  </a:cubicBezTo>
                  <a:cubicBezTo>
                    <a:pt x="4421" y="17804"/>
                    <a:pt x="4833" y="22852"/>
                    <a:pt x="4833" y="22852"/>
                  </a:cubicBezTo>
                  <a:lnTo>
                    <a:pt x="11911" y="14365"/>
                  </a:lnTo>
                  <a:cubicBezTo>
                    <a:pt x="11911" y="14365"/>
                    <a:pt x="9824" y="12033"/>
                    <a:pt x="7245" y="8227"/>
                  </a:cubicBezTo>
                  <a:cubicBezTo>
                    <a:pt x="4668" y="4421"/>
                    <a:pt x="4176" y="0"/>
                    <a:pt x="4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1907000" y="3165500"/>
              <a:ext cx="312925" cy="585675"/>
            </a:xfrm>
            <a:custGeom>
              <a:avLst/>
              <a:gdLst/>
              <a:ahLst/>
              <a:cxnLst/>
              <a:rect l="l" t="t" r="r" b="b"/>
              <a:pathLst>
                <a:path w="12517" h="23427" extrusionOk="0">
                  <a:moveTo>
                    <a:pt x="4284" y="983"/>
                  </a:moveTo>
                  <a:cubicBezTo>
                    <a:pt x="4526" y="2372"/>
                    <a:pt x="5278" y="5685"/>
                    <a:pt x="7302" y="8674"/>
                  </a:cubicBezTo>
                  <a:cubicBezTo>
                    <a:pt x="9453" y="11849"/>
                    <a:pt x="11285" y="14028"/>
                    <a:pt x="11828" y="14657"/>
                  </a:cubicBezTo>
                  <a:lnTo>
                    <a:pt x="5338" y="22438"/>
                  </a:lnTo>
                  <a:cubicBezTo>
                    <a:pt x="5149" y="20909"/>
                    <a:pt x="4549" y="17067"/>
                    <a:pt x="3009" y="13794"/>
                  </a:cubicBezTo>
                  <a:cubicBezTo>
                    <a:pt x="1268" y="10095"/>
                    <a:pt x="690" y="6349"/>
                    <a:pt x="593" y="5648"/>
                  </a:cubicBezTo>
                  <a:lnTo>
                    <a:pt x="4284" y="983"/>
                  </a:lnTo>
                  <a:close/>
                  <a:moveTo>
                    <a:pt x="4471" y="1"/>
                  </a:moveTo>
                  <a:cubicBezTo>
                    <a:pt x="4385" y="1"/>
                    <a:pt x="4301" y="39"/>
                    <a:pt x="4244" y="108"/>
                  </a:cubicBezTo>
                  <a:lnTo>
                    <a:pt x="69" y="5388"/>
                  </a:lnTo>
                  <a:cubicBezTo>
                    <a:pt x="22" y="5448"/>
                    <a:pt x="1" y="5525"/>
                    <a:pt x="9" y="5600"/>
                  </a:cubicBezTo>
                  <a:cubicBezTo>
                    <a:pt x="15" y="5641"/>
                    <a:pt x="529" y="9869"/>
                    <a:pt x="2491" y="14038"/>
                  </a:cubicBezTo>
                  <a:cubicBezTo>
                    <a:pt x="4410" y="18116"/>
                    <a:pt x="4837" y="23113"/>
                    <a:pt x="4840" y="23163"/>
                  </a:cubicBezTo>
                  <a:cubicBezTo>
                    <a:pt x="4853" y="23312"/>
                    <a:pt x="4977" y="23426"/>
                    <a:pt x="5126" y="23426"/>
                  </a:cubicBezTo>
                  <a:cubicBezTo>
                    <a:pt x="5210" y="23426"/>
                    <a:pt x="5291" y="23388"/>
                    <a:pt x="5346" y="23323"/>
                  </a:cubicBezTo>
                  <a:lnTo>
                    <a:pt x="12425" y="14836"/>
                  </a:lnTo>
                  <a:cubicBezTo>
                    <a:pt x="12516" y="14728"/>
                    <a:pt x="12513" y="14568"/>
                    <a:pt x="12418" y="14462"/>
                  </a:cubicBezTo>
                  <a:cubicBezTo>
                    <a:pt x="12398" y="14438"/>
                    <a:pt x="10312" y="12097"/>
                    <a:pt x="7776" y="8353"/>
                  </a:cubicBezTo>
                  <a:cubicBezTo>
                    <a:pt x="5269" y="4652"/>
                    <a:pt x="4758" y="298"/>
                    <a:pt x="4753" y="255"/>
                  </a:cubicBezTo>
                  <a:cubicBezTo>
                    <a:pt x="4741" y="139"/>
                    <a:pt x="4660" y="43"/>
                    <a:pt x="4548" y="11"/>
                  </a:cubicBezTo>
                  <a:cubicBezTo>
                    <a:pt x="4522" y="4"/>
                    <a:pt x="4497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1969575" y="2394475"/>
              <a:ext cx="976200" cy="1016300"/>
            </a:xfrm>
            <a:custGeom>
              <a:avLst/>
              <a:gdLst/>
              <a:ahLst/>
              <a:cxnLst/>
              <a:rect l="l" t="t" r="r" b="b"/>
              <a:pathLst>
                <a:path w="39048" h="40652" extrusionOk="0">
                  <a:moveTo>
                    <a:pt x="24487" y="1"/>
                  </a:moveTo>
                  <a:cubicBezTo>
                    <a:pt x="15906" y="1"/>
                    <a:pt x="9204" y="5478"/>
                    <a:pt x="9947" y="7922"/>
                  </a:cubicBezTo>
                  <a:cubicBezTo>
                    <a:pt x="10807" y="10746"/>
                    <a:pt x="5527" y="11482"/>
                    <a:pt x="5527" y="11482"/>
                  </a:cubicBezTo>
                  <a:cubicBezTo>
                    <a:pt x="5527" y="11482"/>
                    <a:pt x="3685" y="11728"/>
                    <a:pt x="2089" y="13447"/>
                  </a:cubicBezTo>
                  <a:cubicBezTo>
                    <a:pt x="492" y="15167"/>
                    <a:pt x="0" y="19218"/>
                    <a:pt x="2456" y="23516"/>
                  </a:cubicBezTo>
                  <a:cubicBezTo>
                    <a:pt x="3381" y="25133"/>
                    <a:pt x="4253" y="25638"/>
                    <a:pt x="4981" y="25638"/>
                  </a:cubicBezTo>
                  <a:cubicBezTo>
                    <a:pt x="6188" y="25638"/>
                    <a:pt x="7000" y="24253"/>
                    <a:pt x="7000" y="24253"/>
                  </a:cubicBezTo>
                  <a:cubicBezTo>
                    <a:pt x="7000" y="24253"/>
                    <a:pt x="7614" y="25849"/>
                    <a:pt x="8719" y="28673"/>
                  </a:cubicBezTo>
                  <a:cubicBezTo>
                    <a:pt x="9825" y="31497"/>
                    <a:pt x="13386" y="38741"/>
                    <a:pt x="16577" y="40092"/>
                  </a:cubicBezTo>
                  <a:cubicBezTo>
                    <a:pt x="17404" y="40442"/>
                    <a:pt x="18263" y="40652"/>
                    <a:pt x="19161" y="40652"/>
                  </a:cubicBezTo>
                  <a:cubicBezTo>
                    <a:pt x="21734" y="40652"/>
                    <a:pt x="24630" y="38928"/>
                    <a:pt x="27997" y="33831"/>
                  </a:cubicBezTo>
                  <a:cubicBezTo>
                    <a:pt x="32540" y="26954"/>
                    <a:pt x="35979" y="14184"/>
                    <a:pt x="35979" y="14184"/>
                  </a:cubicBezTo>
                  <a:cubicBezTo>
                    <a:pt x="35979" y="14184"/>
                    <a:pt x="39048" y="2642"/>
                    <a:pt x="28610" y="431"/>
                  </a:cubicBezTo>
                  <a:cubicBezTo>
                    <a:pt x="27204" y="133"/>
                    <a:pt x="25823" y="1"/>
                    <a:pt x="24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1962275" y="2387325"/>
              <a:ext cx="950425" cy="1030625"/>
            </a:xfrm>
            <a:custGeom>
              <a:avLst/>
              <a:gdLst/>
              <a:ahLst/>
              <a:cxnLst/>
              <a:rect l="l" t="t" r="r" b="b"/>
              <a:pathLst>
                <a:path w="38017" h="41225" extrusionOk="0">
                  <a:moveTo>
                    <a:pt x="24772" y="572"/>
                  </a:moveTo>
                  <a:cubicBezTo>
                    <a:pt x="26084" y="572"/>
                    <a:pt x="27447" y="702"/>
                    <a:pt x="28843" y="998"/>
                  </a:cubicBezTo>
                  <a:cubicBezTo>
                    <a:pt x="31640" y="1591"/>
                    <a:pt x="33695" y="2926"/>
                    <a:pt x="34951" y="4966"/>
                  </a:cubicBezTo>
                  <a:cubicBezTo>
                    <a:pt x="37396" y="8942"/>
                    <a:pt x="36011" y="14330"/>
                    <a:pt x="35994" y="14396"/>
                  </a:cubicBezTo>
                  <a:cubicBezTo>
                    <a:pt x="35948" y="14565"/>
                    <a:pt x="32510" y="27211"/>
                    <a:pt x="28051" y="33958"/>
                  </a:cubicBezTo>
                  <a:cubicBezTo>
                    <a:pt x="24529" y="39288"/>
                    <a:pt x="21655" y="40659"/>
                    <a:pt x="19442" y="40659"/>
                  </a:cubicBezTo>
                  <a:cubicBezTo>
                    <a:pt x="18502" y="40659"/>
                    <a:pt x="17682" y="40412"/>
                    <a:pt x="16982" y="40115"/>
                  </a:cubicBezTo>
                  <a:cubicBezTo>
                    <a:pt x="13996" y="38852"/>
                    <a:pt x="10502" y="31983"/>
                    <a:pt x="9278" y="28855"/>
                  </a:cubicBezTo>
                  <a:cubicBezTo>
                    <a:pt x="8173" y="26032"/>
                    <a:pt x="7560" y="24436"/>
                    <a:pt x="7560" y="24436"/>
                  </a:cubicBezTo>
                  <a:cubicBezTo>
                    <a:pt x="7519" y="24334"/>
                    <a:pt x="7426" y="24264"/>
                    <a:pt x="7316" y="24254"/>
                  </a:cubicBezTo>
                  <a:cubicBezTo>
                    <a:pt x="7308" y="24253"/>
                    <a:pt x="7300" y="24253"/>
                    <a:pt x="7292" y="24253"/>
                  </a:cubicBezTo>
                  <a:cubicBezTo>
                    <a:pt x="7191" y="24253"/>
                    <a:pt x="7097" y="24307"/>
                    <a:pt x="7046" y="24394"/>
                  </a:cubicBezTo>
                  <a:cubicBezTo>
                    <a:pt x="7038" y="24407"/>
                    <a:pt x="6300" y="25638"/>
                    <a:pt x="5274" y="25638"/>
                  </a:cubicBezTo>
                  <a:lnTo>
                    <a:pt x="5265" y="25638"/>
                  </a:lnTo>
                  <a:cubicBezTo>
                    <a:pt x="4507" y="25632"/>
                    <a:pt x="3745" y="24968"/>
                    <a:pt x="2998" y="23661"/>
                  </a:cubicBezTo>
                  <a:cubicBezTo>
                    <a:pt x="661" y="19571"/>
                    <a:pt x="1044" y="15594"/>
                    <a:pt x="2591" y="13929"/>
                  </a:cubicBezTo>
                  <a:cubicBezTo>
                    <a:pt x="4092" y="12313"/>
                    <a:pt x="5840" y="12055"/>
                    <a:pt x="5859" y="12052"/>
                  </a:cubicBezTo>
                  <a:cubicBezTo>
                    <a:pt x="5996" y="12034"/>
                    <a:pt x="9240" y="11563"/>
                    <a:pt x="10290" y="9919"/>
                  </a:cubicBezTo>
                  <a:cubicBezTo>
                    <a:pt x="10636" y="9378"/>
                    <a:pt x="10711" y="8775"/>
                    <a:pt x="10514" y="8126"/>
                  </a:cubicBezTo>
                  <a:cubicBezTo>
                    <a:pt x="10327" y="7514"/>
                    <a:pt x="10733" y="6605"/>
                    <a:pt x="11628" y="5629"/>
                  </a:cubicBezTo>
                  <a:cubicBezTo>
                    <a:pt x="13650" y="3422"/>
                    <a:pt x="18650" y="572"/>
                    <a:pt x="24772" y="572"/>
                  </a:cubicBezTo>
                  <a:close/>
                  <a:moveTo>
                    <a:pt x="24793" y="1"/>
                  </a:moveTo>
                  <a:cubicBezTo>
                    <a:pt x="18475" y="1"/>
                    <a:pt x="13301" y="2955"/>
                    <a:pt x="11204" y="5242"/>
                  </a:cubicBezTo>
                  <a:cubicBezTo>
                    <a:pt x="10155" y="6386"/>
                    <a:pt x="9715" y="7470"/>
                    <a:pt x="9965" y="8291"/>
                  </a:cubicBezTo>
                  <a:cubicBezTo>
                    <a:pt x="10113" y="8780"/>
                    <a:pt x="10062" y="9211"/>
                    <a:pt x="9808" y="9610"/>
                  </a:cubicBezTo>
                  <a:cubicBezTo>
                    <a:pt x="8900" y="11032"/>
                    <a:pt x="5810" y="11481"/>
                    <a:pt x="5781" y="11486"/>
                  </a:cubicBezTo>
                  <a:cubicBezTo>
                    <a:pt x="5702" y="11496"/>
                    <a:pt x="3817" y="11764"/>
                    <a:pt x="2170" y="13539"/>
                  </a:cubicBezTo>
                  <a:cubicBezTo>
                    <a:pt x="443" y="15399"/>
                    <a:pt x="1" y="19572"/>
                    <a:pt x="2500" y="23944"/>
                  </a:cubicBezTo>
                  <a:cubicBezTo>
                    <a:pt x="3356" y="25442"/>
                    <a:pt x="4286" y="26205"/>
                    <a:pt x="5262" y="26211"/>
                  </a:cubicBezTo>
                  <a:lnTo>
                    <a:pt x="5273" y="26211"/>
                  </a:lnTo>
                  <a:cubicBezTo>
                    <a:pt x="6159" y="26211"/>
                    <a:pt x="6839" y="25585"/>
                    <a:pt x="7214" y="25135"/>
                  </a:cubicBezTo>
                  <a:cubicBezTo>
                    <a:pt x="7476" y="25808"/>
                    <a:pt x="7997" y="27156"/>
                    <a:pt x="8745" y="29065"/>
                  </a:cubicBezTo>
                  <a:cubicBezTo>
                    <a:pt x="9741" y="31610"/>
                    <a:pt x="13351" y="39201"/>
                    <a:pt x="16758" y="40643"/>
                  </a:cubicBezTo>
                  <a:cubicBezTo>
                    <a:pt x="17672" y="41029"/>
                    <a:pt x="18571" y="41225"/>
                    <a:pt x="19461" y="41225"/>
                  </a:cubicBezTo>
                  <a:cubicBezTo>
                    <a:pt x="22499" y="41225"/>
                    <a:pt x="25436" y="38954"/>
                    <a:pt x="28529" y="34274"/>
                  </a:cubicBezTo>
                  <a:cubicBezTo>
                    <a:pt x="33045" y="27438"/>
                    <a:pt x="36512" y="14673"/>
                    <a:pt x="36547" y="14544"/>
                  </a:cubicBezTo>
                  <a:cubicBezTo>
                    <a:pt x="36608" y="14314"/>
                    <a:pt x="38016" y="8862"/>
                    <a:pt x="35440" y="4669"/>
                  </a:cubicBezTo>
                  <a:cubicBezTo>
                    <a:pt x="34099" y="2487"/>
                    <a:pt x="31920" y="1064"/>
                    <a:pt x="28963" y="437"/>
                  </a:cubicBezTo>
                  <a:cubicBezTo>
                    <a:pt x="27533" y="135"/>
                    <a:pt x="26137" y="1"/>
                    <a:pt x="24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2468225" y="2849175"/>
              <a:ext cx="209250" cy="296275"/>
            </a:xfrm>
            <a:custGeom>
              <a:avLst/>
              <a:gdLst/>
              <a:ahLst/>
              <a:cxnLst/>
              <a:rect l="l" t="t" r="r" b="b"/>
              <a:pathLst>
                <a:path w="8370" h="11851" extrusionOk="0">
                  <a:moveTo>
                    <a:pt x="8052" y="0"/>
                  </a:moveTo>
                  <a:cubicBezTo>
                    <a:pt x="7919" y="0"/>
                    <a:pt x="7800" y="93"/>
                    <a:pt x="7772" y="228"/>
                  </a:cubicBezTo>
                  <a:cubicBezTo>
                    <a:pt x="7717" y="469"/>
                    <a:pt x="6414" y="6171"/>
                    <a:pt x="6170" y="8861"/>
                  </a:cubicBezTo>
                  <a:lnTo>
                    <a:pt x="6157" y="8992"/>
                  </a:lnTo>
                  <a:cubicBezTo>
                    <a:pt x="6047" y="10211"/>
                    <a:pt x="5975" y="11016"/>
                    <a:pt x="5663" y="11211"/>
                  </a:cubicBezTo>
                  <a:cubicBezTo>
                    <a:pt x="5590" y="11256"/>
                    <a:pt x="5489" y="11276"/>
                    <a:pt x="5367" y="11276"/>
                  </a:cubicBezTo>
                  <a:cubicBezTo>
                    <a:pt x="4973" y="11276"/>
                    <a:pt x="4359" y="11068"/>
                    <a:pt x="3733" y="10830"/>
                  </a:cubicBezTo>
                  <a:cubicBezTo>
                    <a:pt x="1330" y="9914"/>
                    <a:pt x="601" y="7007"/>
                    <a:pt x="594" y="6978"/>
                  </a:cubicBezTo>
                  <a:cubicBezTo>
                    <a:pt x="562" y="6846"/>
                    <a:pt x="444" y="6758"/>
                    <a:pt x="314" y="6758"/>
                  </a:cubicBezTo>
                  <a:cubicBezTo>
                    <a:pt x="292" y="6758"/>
                    <a:pt x="270" y="6761"/>
                    <a:pt x="248" y="6766"/>
                  </a:cubicBezTo>
                  <a:cubicBezTo>
                    <a:pt x="95" y="6803"/>
                    <a:pt x="0" y="6958"/>
                    <a:pt x="37" y="7112"/>
                  </a:cubicBezTo>
                  <a:cubicBezTo>
                    <a:pt x="69" y="7243"/>
                    <a:pt x="840" y="10341"/>
                    <a:pt x="3529" y="11365"/>
                  </a:cubicBezTo>
                  <a:cubicBezTo>
                    <a:pt x="4320" y="11665"/>
                    <a:pt x="4913" y="11850"/>
                    <a:pt x="5368" y="11850"/>
                  </a:cubicBezTo>
                  <a:cubicBezTo>
                    <a:pt x="5601" y="11850"/>
                    <a:pt x="5798" y="11802"/>
                    <a:pt x="5965" y="11697"/>
                  </a:cubicBezTo>
                  <a:cubicBezTo>
                    <a:pt x="6518" y="11352"/>
                    <a:pt x="6592" y="10532"/>
                    <a:pt x="6728" y="9045"/>
                  </a:cubicBezTo>
                  <a:lnTo>
                    <a:pt x="6739" y="8913"/>
                  </a:lnTo>
                  <a:cubicBezTo>
                    <a:pt x="6981" y="6262"/>
                    <a:pt x="8317" y="415"/>
                    <a:pt x="8330" y="356"/>
                  </a:cubicBezTo>
                  <a:cubicBezTo>
                    <a:pt x="8369" y="199"/>
                    <a:pt x="8272" y="43"/>
                    <a:pt x="8116" y="7"/>
                  </a:cubicBezTo>
                  <a:cubicBezTo>
                    <a:pt x="8094" y="2"/>
                    <a:pt x="8073" y="0"/>
                    <a:pt x="8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2290550" y="2999725"/>
              <a:ext cx="100625" cy="32750"/>
            </a:xfrm>
            <a:custGeom>
              <a:avLst/>
              <a:gdLst/>
              <a:ahLst/>
              <a:cxnLst/>
              <a:rect l="l" t="t" r="r" b="b"/>
              <a:pathLst>
                <a:path w="4025" h="1310" extrusionOk="0">
                  <a:moveTo>
                    <a:pt x="3738" y="0"/>
                  </a:moveTo>
                  <a:cubicBezTo>
                    <a:pt x="3227" y="0"/>
                    <a:pt x="536" y="670"/>
                    <a:pt x="231" y="745"/>
                  </a:cubicBezTo>
                  <a:cubicBezTo>
                    <a:pt x="92" y="781"/>
                    <a:pt x="1" y="915"/>
                    <a:pt x="18" y="1057"/>
                  </a:cubicBezTo>
                  <a:cubicBezTo>
                    <a:pt x="35" y="1201"/>
                    <a:pt x="157" y="1308"/>
                    <a:pt x="300" y="1310"/>
                  </a:cubicBezTo>
                  <a:cubicBezTo>
                    <a:pt x="323" y="1310"/>
                    <a:pt x="346" y="1307"/>
                    <a:pt x="370" y="1302"/>
                  </a:cubicBezTo>
                  <a:cubicBezTo>
                    <a:pt x="1496" y="1019"/>
                    <a:pt x="3406" y="573"/>
                    <a:pt x="3738" y="573"/>
                  </a:cubicBezTo>
                  <a:cubicBezTo>
                    <a:pt x="3897" y="573"/>
                    <a:pt x="4024" y="445"/>
                    <a:pt x="4024" y="287"/>
                  </a:cubicBezTo>
                  <a:cubicBezTo>
                    <a:pt x="4024" y="128"/>
                    <a:pt x="389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2336575" y="3015050"/>
              <a:ext cx="110300" cy="152500"/>
            </a:xfrm>
            <a:custGeom>
              <a:avLst/>
              <a:gdLst/>
              <a:ahLst/>
              <a:cxnLst/>
              <a:rect l="l" t="t" r="r" b="b"/>
              <a:pathLst>
                <a:path w="4412" h="6100" extrusionOk="0">
                  <a:moveTo>
                    <a:pt x="303" y="1"/>
                  </a:moveTo>
                  <a:cubicBezTo>
                    <a:pt x="292" y="1"/>
                    <a:pt x="282" y="1"/>
                    <a:pt x="271" y="3"/>
                  </a:cubicBezTo>
                  <a:cubicBezTo>
                    <a:pt x="114" y="19"/>
                    <a:pt x="0" y="160"/>
                    <a:pt x="16" y="317"/>
                  </a:cubicBezTo>
                  <a:cubicBezTo>
                    <a:pt x="37" y="512"/>
                    <a:pt x="568" y="5063"/>
                    <a:pt x="4026" y="6088"/>
                  </a:cubicBezTo>
                  <a:cubicBezTo>
                    <a:pt x="4053" y="6096"/>
                    <a:pt x="4081" y="6099"/>
                    <a:pt x="4108" y="6099"/>
                  </a:cubicBezTo>
                  <a:cubicBezTo>
                    <a:pt x="4249" y="6099"/>
                    <a:pt x="4371" y="5994"/>
                    <a:pt x="4391" y="5854"/>
                  </a:cubicBezTo>
                  <a:cubicBezTo>
                    <a:pt x="4411" y="5713"/>
                    <a:pt x="4326" y="5579"/>
                    <a:pt x="4189" y="5538"/>
                  </a:cubicBezTo>
                  <a:cubicBezTo>
                    <a:pt x="1098" y="4622"/>
                    <a:pt x="591" y="300"/>
                    <a:pt x="587" y="256"/>
                  </a:cubicBezTo>
                  <a:cubicBezTo>
                    <a:pt x="571" y="109"/>
                    <a:pt x="447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2502650" y="2817300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1" y="0"/>
                  </a:moveTo>
                  <a:cubicBezTo>
                    <a:pt x="753" y="0"/>
                    <a:pt x="355" y="551"/>
                    <a:pt x="184" y="1292"/>
                  </a:cubicBezTo>
                  <a:cubicBezTo>
                    <a:pt x="0" y="2084"/>
                    <a:pt x="146" y="2796"/>
                    <a:pt x="510" y="2880"/>
                  </a:cubicBezTo>
                  <a:cubicBezTo>
                    <a:pt x="534" y="2885"/>
                    <a:pt x="558" y="2888"/>
                    <a:pt x="582" y="2888"/>
                  </a:cubicBezTo>
                  <a:cubicBezTo>
                    <a:pt x="930" y="2888"/>
                    <a:pt x="1328" y="2337"/>
                    <a:pt x="1499" y="1596"/>
                  </a:cubicBezTo>
                  <a:cubicBezTo>
                    <a:pt x="1682" y="803"/>
                    <a:pt x="1536" y="92"/>
                    <a:pt x="1173" y="9"/>
                  </a:cubicBezTo>
                  <a:cubicBezTo>
                    <a:pt x="1149" y="3"/>
                    <a:pt x="1125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2705700" y="2884075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2" y="1"/>
                  </a:moveTo>
                  <a:cubicBezTo>
                    <a:pt x="754" y="1"/>
                    <a:pt x="354" y="552"/>
                    <a:pt x="183" y="1293"/>
                  </a:cubicBezTo>
                  <a:cubicBezTo>
                    <a:pt x="1" y="2086"/>
                    <a:pt x="146" y="2797"/>
                    <a:pt x="510" y="2880"/>
                  </a:cubicBezTo>
                  <a:cubicBezTo>
                    <a:pt x="533" y="2886"/>
                    <a:pt x="558" y="2889"/>
                    <a:pt x="582" y="2889"/>
                  </a:cubicBezTo>
                  <a:cubicBezTo>
                    <a:pt x="930" y="2889"/>
                    <a:pt x="1328" y="2338"/>
                    <a:pt x="1500" y="1597"/>
                  </a:cubicBezTo>
                  <a:cubicBezTo>
                    <a:pt x="1683" y="804"/>
                    <a:pt x="1537" y="93"/>
                    <a:pt x="1174" y="9"/>
                  </a:cubicBezTo>
                  <a:cubicBezTo>
                    <a:pt x="1150" y="3"/>
                    <a:pt x="1126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2467000" y="2725875"/>
              <a:ext cx="124525" cy="45675"/>
            </a:xfrm>
            <a:custGeom>
              <a:avLst/>
              <a:gdLst/>
              <a:ahLst/>
              <a:cxnLst/>
              <a:rect l="l" t="t" r="r" b="b"/>
              <a:pathLst>
                <a:path w="4981" h="1827" extrusionOk="0">
                  <a:moveTo>
                    <a:pt x="2633" y="0"/>
                  </a:moveTo>
                  <a:cubicBezTo>
                    <a:pt x="2463" y="0"/>
                    <a:pt x="2294" y="16"/>
                    <a:pt x="2127" y="47"/>
                  </a:cubicBezTo>
                  <a:cubicBezTo>
                    <a:pt x="853" y="282"/>
                    <a:pt x="153" y="1339"/>
                    <a:pt x="125" y="1384"/>
                  </a:cubicBezTo>
                  <a:cubicBezTo>
                    <a:pt x="1" y="1574"/>
                    <a:pt x="137" y="1826"/>
                    <a:pt x="364" y="1826"/>
                  </a:cubicBezTo>
                  <a:cubicBezTo>
                    <a:pt x="461" y="1826"/>
                    <a:pt x="550" y="1778"/>
                    <a:pt x="604" y="1697"/>
                  </a:cubicBezTo>
                  <a:cubicBezTo>
                    <a:pt x="610" y="1687"/>
                    <a:pt x="1207" y="796"/>
                    <a:pt x="2238" y="608"/>
                  </a:cubicBezTo>
                  <a:cubicBezTo>
                    <a:pt x="2366" y="585"/>
                    <a:pt x="2496" y="573"/>
                    <a:pt x="2627" y="573"/>
                  </a:cubicBezTo>
                  <a:cubicBezTo>
                    <a:pt x="3221" y="573"/>
                    <a:pt x="3847" y="810"/>
                    <a:pt x="4494" y="1280"/>
                  </a:cubicBezTo>
                  <a:cubicBezTo>
                    <a:pt x="4544" y="1315"/>
                    <a:pt x="4601" y="1332"/>
                    <a:pt x="4658" y="1332"/>
                  </a:cubicBezTo>
                  <a:cubicBezTo>
                    <a:pt x="4746" y="1332"/>
                    <a:pt x="4833" y="1291"/>
                    <a:pt x="4889" y="1214"/>
                  </a:cubicBezTo>
                  <a:cubicBezTo>
                    <a:pt x="4980" y="1088"/>
                    <a:pt x="4955" y="911"/>
                    <a:pt x="4831" y="817"/>
                  </a:cubicBezTo>
                  <a:cubicBezTo>
                    <a:pt x="4084" y="274"/>
                    <a:pt x="3347" y="0"/>
                    <a:pt x="2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2695150" y="2800550"/>
              <a:ext cx="114500" cy="69250"/>
            </a:xfrm>
            <a:custGeom>
              <a:avLst/>
              <a:gdLst/>
              <a:ahLst/>
              <a:cxnLst/>
              <a:rect l="l" t="t" r="r" b="b"/>
              <a:pathLst>
                <a:path w="4580" h="2770" extrusionOk="0">
                  <a:moveTo>
                    <a:pt x="1777" y="1"/>
                  </a:moveTo>
                  <a:cubicBezTo>
                    <a:pt x="878" y="1"/>
                    <a:pt x="187" y="508"/>
                    <a:pt x="153" y="534"/>
                  </a:cubicBezTo>
                  <a:cubicBezTo>
                    <a:pt x="27" y="629"/>
                    <a:pt x="0" y="808"/>
                    <a:pt x="95" y="934"/>
                  </a:cubicBezTo>
                  <a:cubicBezTo>
                    <a:pt x="152" y="1010"/>
                    <a:pt x="237" y="1049"/>
                    <a:pt x="324" y="1049"/>
                  </a:cubicBezTo>
                  <a:cubicBezTo>
                    <a:pt x="384" y="1049"/>
                    <a:pt x="444" y="1031"/>
                    <a:pt x="496" y="992"/>
                  </a:cubicBezTo>
                  <a:cubicBezTo>
                    <a:pt x="502" y="987"/>
                    <a:pt x="1069" y="574"/>
                    <a:pt x="1778" y="574"/>
                  </a:cubicBezTo>
                  <a:cubicBezTo>
                    <a:pt x="1927" y="574"/>
                    <a:pt x="2081" y="592"/>
                    <a:pt x="2238" y="636"/>
                  </a:cubicBezTo>
                  <a:cubicBezTo>
                    <a:pt x="2944" y="831"/>
                    <a:pt x="3534" y="1490"/>
                    <a:pt x="3989" y="2592"/>
                  </a:cubicBezTo>
                  <a:cubicBezTo>
                    <a:pt x="4033" y="2699"/>
                    <a:pt x="4139" y="2769"/>
                    <a:pt x="4254" y="2769"/>
                  </a:cubicBezTo>
                  <a:cubicBezTo>
                    <a:pt x="4291" y="2769"/>
                    <a:pt x="4328" y="2761"/>
                    <a:pt x="4364" y="2747"/>
                  </a:cubicBezTo>
                  <a:cubicBezTo>
                    <a:pt x="4510" y="2686"/>
                    <a:pt x="4579" y="2518"/>
                    <a:pt x="4518" y="2372"/>
                  </a:cubicBezTo>
                  <a:cubicBezTo>
                    <a:pt x="3991" y="1095"/>
                    <a:pt x="3272" y="325"/>
                    <a:pt x="2384" y="82"/>
                  </a:cubicBezTo>
                  <a:cubicBezTo>
                    <a:pt x="2175" y="24"/>
                    <a:pt x="1971" y="1"/>
                    <a:pt x="1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1941950" y="2257850"/>
              <a:ext cx="1099025" cy="639025"/>
            </a:xfrm>
            <a:custGeom>
              <a:avLst/>
              <a:gdLst/>
              <a:ahLst/>
              <a:cxnLst/>
              <a:rect l="l" t="t" r="r" b="b"/>
              <a:pathLst>
                <a:path w="43961" h="25561" extrusionOk="0">
                  <a:moveTo>
                    <a:pt x="26033" y="1"/>
                  </a:moveTo>
                  <a:cubicBezTo>
                    <a:pt x="16332" y="1"/>
                    <a:pt x="13508" y="3316"/>
                    <a:pt x="13508" y="3316"/>
                  </a:cubicBezTo>
                  <a:cubicBezTo>
                    <a:pt x="13508" y="3316"/>
                    <a:pt x="13166" y="3296"/>
                    <a:pt x="12603" y="3296"/>
                  </a:cubicBezTo>
                  <a:cubicBezTo>
                    <a:pt x="11198" y="3296"/>
                    <a:pt x="8419" y="3422"/>
                    <a:pt x="6140" y="4299"/>
                  </a:cubicBezTo>
                  <a:cubicBezTo>
                    <a:pt x="2948" y="5526"/>
                    <a:pt x="0" y="14367"/>
                    <a:pt x="1597" y="19647"/>
                  </a:cubicBezTo>
                  <a:cubicBezTo>
                    <a:pt x="2574" y="22878"/>
                    <a:pt x="3367" y="23396"/>
                    <a:pt x="4032" y="23396"/>
                  </a:cubicBezTo>
                  <a:cubicBezTo>
                    <a:pt x="4346" y="23396"/>
                    <a:pt x="4632" y="23281"/>
                    <a:pt x="4895" y="23281"/>
                  </a:cubicBezTo>
                  <a:cubicBezTo>
                    <a:pt x="4985" y="23281"/>
                    <a:pt x="5073" y="23294"/>
                    <a:pt x="5158" y="23331"/>
                  </a:cubicBezTo>
                  <a:cubicBezTo>
                    <a:pt x="5970" y="23679"/>
                    <a:pt x="8096" y="25560"/>
                    <a:pt x="10089" y="25560"/>
                  </a:cubicBezTo>
                  <a:cubicBezTo>
                    <a:pt x="10206" y="25560"/>
                    <a:pt x="10322" y="25554"/>
                    <a:pt x="10438" y="25540"/>
                  </a:cubicBezTo>
                  <a:cubicBezTo>
                    <a:pt x="12526" y="25295"/>
                    <a:pt x="12035" y="22716"/>
                    <a:pt x="12280" y="21366"/>
                  </a:cubicBezTo>
                  <a:cubicBezTo>
                    <a:pt x="12525" y="20015"/>
                    <a:pt x="13631" y="19402"/>
                    <a:pt x="13631" y="19402"/>
                  </a:cubicBezTo>
                  <a:cubicBezTo>
                    <a:pt x="13631" y="19402"/>
                    <a:pt x="15594" y="18665"/>
                    <a:pt x="18050" y="15963"/>
                  </a:cubicBezTo>
                  <a:cubicBezTo>
                    <a:pt x="20506" y="13262"/>
                    <a:pt x="14489" y="11051"/>
                    <a:pt x="14489" y="11051"/>
                  </a:cubicBezTo>
                  <a:cubicBezTo>
                    <a:pt x="14489" y="11051"/>
                    <a:pt x="14656" y="10912"/>
                    <a:pt x="15255" y="10912"/>
                  </a:cubicBezTo>
                  <a:cubicBezTo>
                    <a:pt x="15914" y="10912"/>
                    <a:pt x="17096" y="11081"/>
                    <a:pt x="19155" y="11788"/>
                  </a:cubicBezTo>
                  <a:cubicBezTo>
                    <a:pt x="23085" y="13140"/>
                    <a:pt x="25908" y="17560"/>
                    <a:pt x="28488" y="18420"/>
                  </a:cubicBezTo>
                  <a:cubicBezTo>
                    <a:pt x="28663" y="18478"/>
                    <a:pt x="28817" y="18505"/>
                    <a:pt x="28951" y="18505"/>
                  </a:cubicBezTo>
                  <a:cubicBezTo>
                    <a:pt x="30793" y="18505"/>
                    <a:pt x="28980" y="13385"/>
                    <a:pt x="28980" y="13385"/>
                  </a:cubicBezTo>
                  <a:lnTo>
                    <a:pt x="28980" y="13385"/>
                  </a:lnTo>
                  <a:cubicBezTo>
                    <a:pt x="28980" y="13385"/>
                    <a:pt x="32049" y="19033"/>
                    <a:pt x="35610" y="20507"/>
                  </a:cubicBezTo>
                  <a:cubicBezTo>
                    <a:pt x="36659" y="20941"/>
                    <a:pt x="37773" y="21183"/>
                    <a:pt x="38828" y="21183"/>
                  </a:cubicBezTo>
                  <a:cubicBezTo>
                    <a:pt x="41352" y="21183"/>
                    <a:pt x="43541" y="19796"/>
                    <a:pt x="43714" y="16331"/>
                  </a:cubicBezTo>
                  <a:cubicBezTo>
                    <a:pt x="43960" y="11420"/>
                    <a:pt x="38558" y="7245"/>
                    <a:pt x="38558" y="7245"/>
                  </a:cubicBezTo>
                  <a:cubicBezTo>
                    <a:pt x="38558" y="7245"/>
                    <a:pt x="39540" y="7122"/>
                    <a:pt x="41259" y="5895"/>
                  </a:cubicBezTo>
                  <a:cubicBezTo>
                    <a:pt x="42977" y="4666"/>
                    <a:pt x="35732" y="1"/>
                    <a:pt x="26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1939300" y="2250700"/>
              <a:ext cx="1107975" cy="653375"/>
            </a:xfrm>
            <a:custGeom>
              <a:avLst/>
              <a:gdLst/>
              <a:ahLst/>
              <a:cxnLst/>
              <a:rect l="l" t="t" r="r" b="b"/>
              <a:pathLst>
                <a:path w="44319" h="26135" extrusionOk="0">
                  <a:moveTo>
                    <a:pt x="26139" y="574"/>
                  </a:moveTo>
                  <a:cubicBezTo>
                    <a:pt x="34579" y="574"/>
                    <a:pt x="40817" y="4049"/>
                    <a:pt x="41307" y="5577"/>
                  </a:cubicBezTo>
                  <a:cubicBezTo>
                    <a:pt x="41371" y="5775"/>
                    <a:pt x="41309" y="5869"/>
                    <a:pt x="41198" y="5947"/>
                  </a:cubicBezTo>
                  <a:cubicBezTo>
                    <a:pt x="39577" y="7105"/>
                    <a:pt x="38636" y="7245"/>
                    <a:pt x="38628" y="7247"/>
                  </a:cubicBezTo>
                  <a:cubicBezTo>
                    <a:pt x="38374" y="7279"/>
                    <a:pt x="38286" y="7602"/>
                    <a:pt x="38489" y="7758"/>
                  </a:cubicBezTo>
                  <a:cubicBezTo>
                    <a:pt x="38542" y="7798"/>
                    <a:pt x="43770" y="11901"/>
                    <a:pt x="43535" y="16604"/>
                  </a:cubicBezTo>
                  <a:cubicBezTo>
                    <a:pt x="43444" y="18421"/>
                    <a:pt x="42790" y="19728"/>
                    <a:pt x="41590" y="20487"/>
                  </a:cubicBezTo>
                  <a:cubicBezTo>
                    <a:pt x="40853" y="20954"/>
                    <a:pt x="39935" y="21187"/>
                    <a:pt x="38927" y="21187"/>
                  </a:cubicBezTo>
                  <a:cubicBezTo>
                    <a:pt x="37950" y="21187"/>
                    <a:pt x="36889" y="20967"/>
                    <a:pt x="35827" y="20528"/>
                  </a:cubicBezTo>
                  <a:cubicBezTo>
                    <a:pt x="32401" y="19111"/>
                    <a:pt x="29368" y="13590"/>
                    <a:pt x="29338" y="13534"/>
                  </a:cubicBezTo>
                  <a:cubicBezTo>
                    <a:pt x="29286" y="13440"/>
                    <a:pt x="29188" y="13385"/>
                    <a:pt x="29087" y="13385"/>
                  </a:cubicBezTo>
                  <a:cubicBezTo>
                    <a:pt x="29048" y="13385"/>
                    <a:pt x="29008" y="13393"/>
                    <a:pt x="28970" y="13410"/>
                  </a:cubicBezTo>
                  <a:cubicBezTo>
                    <a:pt x="28833" y="13471"/>
                    <a:pt x="28767" y="13626"/>
                    <a:pt x="28816" y="13767"/>
                  </a:cubicBezTo>
                  <a:cubicBezTo>
                    <a:pt x="29338" y="15240"/>
                    <a:pt x="29947" y="17797"/>
                    <a:pt x="29364" y="18391"/>
                  </a:cubicBezTo>
                  <a:cubicBezTo>
                    <a:pt x="29331" y="18425"/>
                    <a:pt x="29252" y="18505"/>
                    <a:pt x="29058" y="18505"/>
                  </a:cubicBezTo>
                  <a:cubicBezTo>
                    <a:pt x="28964" y="18505"/>
                    <a:pt x="28842" y="18486"/>
                    <a:pt x="28685" y="18434"/>
                  </a:cubicBezTo>
                  <a:cubicBezTo>
                    <a:pt x="27584" y="18066"/>
                    <a:pt x="26369" y="16954"/>
                    <a:pt x="25082" y="15776"/>
                  </a:cubicBezTo>
                  <a:cubicBezTo>
                    <a:pt x="23438" y="14271"/>
                    <a:pt x="21574" y="12566"/>
                    <a:pt x="19356" y="11804"/>
                  </a:cubicBezTo>
                  <a:cubicBezTo>
                    <a:pt x="17305" y="11099"/>
                    <a:pt x="16082" y="10914"/>
                    <a:pt x="15363" y="10914"/>
                  </a:cubicBezTo>
                  <a:cubicBezTo>
                    <a:pt x="14721" y="10914"/>
                    <a:pt x="14482" y="11061"/>
                    <a:pt x="14414" y="11118"/>
                  </a:cubicBezTo>
                  <a:cubicBezTo>
                    <a:pt x="14244" y="11259"/>
                    <a:pt x="14291" y="11531"/>
                    <a:pt x="14498" y="11607"/>
                  </a:cubicBezTo>
                  <a:cubicBezTo>
                    <a:pt x="15471" y="11964"/>
                    <a:pt x="18075" y="13202"/>
                    <a:pt x="18421" y="14612"/>
                  </a:cubicBezTo>
                  <a:cubicBezTo>
                    <a:pt x="18542" y="15101"/>
                    <a:pt x="18385" y="15573"/>
                    <a:pt x="17946" y="16056"/>
                  </a:cubicBezTo>
                  <a:cubicBezTo>
                    <a:pt x="15575" y="18665"/>
                    <a:pt x="13655" y="19412"/>
                    <a:pt x="13636" y="19419"/>
                  </a:cubicBezTo>
                  <a:cubicBezTo>
                    <a:pt x="13623" y="19424"/>
                    <a:pt x="13610" y="19431"/>
                    <a:pt x="13598" y="19438"/>
                  </a:cubicBezTo>
                  <a:cubicBezTo>
                    <a:pt x="13548" y="19466"/>
                    <a:pt x="12372" y="20134"/>
                    <a:pt x="12105" y="21601"/>
                  </a:cubicBezTo>
                  <a:cubicBezTo>
                    <a:pt x="12045" y="21928"/>
                    <a:pt x="12027" y="22309"/>
                    <a:pt x="12007" y="22713"/>
                  </a:cubicBezTo>
                  <a:cubicBezTo>
                    <a:pt x="11933" y="24276"/>
                    <a:pt x="11783" y="25394"/>
                    <a:pt x="10510" y="25543"/>
                  </a:cubicBezTo>
                  <a:cubicBezTo>
                    <a:pt x="10409" y="25555"/>
                    <a:pt x="10306" y="25560"/>
                    <a:pt x="10202" y="25560"/>
                  </a:cubicBezTo>
                  <a:cubicBezTo>
                    <a:pt x="8838" y="25560"/>
                    <a:pt x="7356" y="24594"/>
                    <a:pt x="6350" y="23936"/>
                  </a:cubicBezTo>
                  <a:cubicBezTo>
                    <a:pt x="5944" y="23669"/>
                    <a:pt x="5623" y="23459"/>
                    <a:pt x="5377" y="23354"/>
                  </a:cubicBezTo>
                  <a:cubicBezTo>
                    <a:pt x="5261" y="23305"/>
                    <a:pt x="5137" y="23281"/>
                    <a:pt x="5010" y="23281"/>
                  </a:cubicBezTo>
                  <a:cubicBezTo>
                    <a:pt x="5007" y="23281"/>
                    <a:pt x="5004" y="23281"/>
                    <a:pt x="5001" y="23281"/>
                  </a:cubicBezTo>
                  <a:cubicBezTo>
                    <a:pt x="4845" y="23281"/>
                    <a:pt x="4692" y="23311"/>
                    <a:pt x="4552" y="23341"/>
                  </a:cubicBezTo>
                  <a:cubicBezTo>
                    <a:pt x="4433" y="23365"/>
                    <a:pt x="4308" y="23390"/>
                    <a:pt x="4176" y="23390"/>
                  </a:cubicBezTo>
                  <a:cubicBezTo>
                    <a:pt x="3605" y="23390"/>
                    <a:pt x="2907" y="22922"/>
                    <a:pt x="1978" y="19851"/>
                  </a:cubicBezTo>
                  <a:cubicBezTo>
                    <a:pt x="641" y="15425"/>
                    <a:pt x="2907" y="6178"/>
                    <a:pt x="6350" y="4852"/>
                  </a:cubicBezTo>
                  <a:cubicBezTo>
                    <a:pt x="8591" y="3990"/>
                    <a:pt x="11364" y="3870"/>
                    <a:pt x="12740" y="3870"/>
                  </a:cubicBezTo>
                  <a:cubicBezTo>
                    <a:pt x="13265" y="3870"/>
                    <a:pt x="13587" y="3888"/>
                    <a:pt x="13598" y="3888"/>
                  </a:cubicBezTo>
                  <a:cubicBezTo>
                    <a:pt x="13604" y="3888"/>
                    <a:pt x="13610" y="3889"/>
                    <a:pt x="13616" y="3889"/>
                  </a:cubicBezTo>
                  <a:cubicBezTo>
                    <a:pt x="13699" y="3889"/>
                    <a:pt x="13778" y="3852"/>
                    <a:pt x="13833" y="3790"/>
                  </a:cubicBezTo>
                  <a:cubicBezTo>
                    <a:pt x="13860" y="3757"/>
                    <a:pt x="16725" y="574"/>
                    <a:pt x="26139" y="574"/>
                  </a:cubicBezTo>
                  <a:close/>
                  <a:moveTo>
                    <a:pt x="26138" y="1"/>
                  </a:moveTo>
                  <a:cubicBezTo>
                    <a:pt x="17281" y="1"/>
                    <a:pt x="14084" y="2722"/>
                    <a:pt x="13496" y="3310"/>
                  </a:cubicBezTo>
                  <a:cubicBezTo>
                    <a:pt x="13339" y="3303"/>
                    <a:pt x="13054" y="3294"/>
                    <a:pt x="12677" y="3294"/>
                  </a:cubicBezTo>
                  <a:cubicBezTo>
                    <a:pt x="11243" y="3294"/>
                    <a:pt x="8462" y="3425"/>
                    <a:pt x="6143" y="4317"/>
                  </a:cubicBezTo>
                  <a:cubicBezTo>
                    <a:pt x="2403" y="5756"/>
                    <a:pt x="0" y="15290"/>
                    <a:pt x="1429" y="20016"/>
                  </a:cubicBezTo>
                  <a:cubicBezTo>
                    <a:pt x="2426" y="23316"/>
                    <a:pt x="3272" y="23963"/>
                    <a:pt x="4142" y="23963"/>
                  </a:cubicBezTo>
                  <a:cubicBezTo>
                    <a:pt x="4315" y="23963"/>
                    <a:pt x="4489" y="23938"/>
                    <a:pt x="4665" y="23902"/>
                  </a:cubicBezTo>
                  <a:cubicBezTo>
                    <a:pt x="4792" y="23876"/>
                    <a:pt x="4903" y="23854"/>
                    <a:pt x="4998" y="23854"/>
                  </a:cubicBezTo>
                  <a:cubicBezTo>
                    <a:pt x="5055" y="23854"/>
                    <a:pt x="5106" y="23862"/>
                    <a:pt x="5152" y="23882"/>
                  </a:cubicBezTo>
                  <a:cubicBezTo>
                    <a:pt x="5350" y="23966"/>
                    <a:pt x="5668" y="24174"/>
                    <a:pt x="6037" y="24415"/>
                  </a:cubicBezTo>
                  <a:cubicBezTo>
                    <a:pt x="7099" y="25110"/>
                    <a:pt x="8662" y="26134"/>
                    <a:pt x="10196" y="26134"/>
                  </a:cubicBezTo>
                  <a:cubicBezTo>
                    <a:pt x="10324" y="26134"/>
                    <a:pt x="10451" y="26126"/>
                    <a:pt x="10578" y="26111"/>
                  </a:cubicBezTo>
                  <a:cubicBezTo>
                    <a:pt x="12430" y="25893"/>
                    <a:pt x="12517" y="24070"/>
                    <a:pt x="12580" y="22740"/>
                  </a:cubicBezTo>
                  <a:cubicBezTo>
                    <a:pt x="12599" y="22356"/>
                    <a:pt x="12615" y="21992"/>
                    <a:pt x="12668" y="21703"/>
                  </a:cubicBezTo>
                  <a:cubicBezTo>
                    <a:pt x="12871" y="20589"/>
                    <a:pt x="13741" y="20021"/>
                    <a:pt x="13862" y="19946"/>
                  </a:cubicBezTo>
                  <a:cubicBezTo>
                    <a:pt x="14112" y="19846"/>
                    <a:pt x="16015" y="19032"/>
                    <a:pt x="18369" y="16442"/>
                  </a:cubicBezTo>
                  <a:cubicBezTo>
                    <a:pt x="18938" y="15816"/>
                    <a:pt x="19143" y="15154"/>
                    <a:pt x="18978" y="14476"/>
                  </a:cubicBezTo>
                  <a:cubicBezTo>
                    <a:pt x="18643" y="13115"/>
                    <a:pt x="16841" y="12050"/>
                    <a:pt x="15682" y="11495"/>
                  </a:cubicBezTo>
                  <a:lnTo>
                    <a:pt x="15682" y="11495"/>
                  </a:lnTo>
                  <a:cubicBezTo>
                    <a:pt x="16338" y="11544"/>
                    <a:pt x="17426" y="11746"/>
                    <a:pt x="19170" y="12345"/>
                  </a:cubicBezTo>
                  <a:cubicBezTo>
                    <a:pt x="21274" y="13069"/>
                    <a:pt x="23092" y="14732"/>
                    <a:pt x="24694" y="16200"/>
                  </a:cubicBezTo>
                  <a:cubicBezTo>
                    <a:pt x="26085" y="17472"/>
                    <a:pt x="27285" y="18571"/>
                    <a:pt x="28504" y="18977"/>
                  </a:cubicBezTo>
                  <a:cubicBezTo>
                    <a:pt x="28715" y="19048"/>
                    <a:pt x="28898" y="19077"/>
                    <a:pt x="29056" y="19077"/>
                  </a:cubicBezTo>
                  <a:cubicBezTo>
                    <a:pt x="29404" y="19077"/>
                    <a:pt x="29631" y="18936"/>
                    <a:pt x="29772" y="18792"/>
                  </a:cubicBezTo>
                  <a:cubicBezTo>
                    <a:pt x="30343" y="18210"/>
                    <a:pt x="30207" y="16819"/>
                    <a:pt x="29938" y="15602"/>
                  </a:cubicBezTo>
                  <a:lnTo>
                    <a:pt x="29938" y="15602"/>
                  </a:lnTo>
                  <a:cubicBezTo>
                    <a:pt x="31158" y="17418"/>
                    <a:pt x="33260" y="20087"/>
                    <a:pt x="35607" y="21058"/>
                  </a:cubicBezTo>
                  <a:cubicBezTo>
                    <a:pt x="36737" y="21525"/>
                    <a:pt x="37872" y="21758"/>
                    <a:pt x="38924" y="21758"/>
                  </a:cubicBezTo>
                  <a:cubicBezTo>
                    <a:pt x="40042" y="21758"/>
                    <a:pt x="41067" y="21495"/>
                    <a:pt x="41896" y="20971"/>
                  </a:cubicBezTo>
                  <a:cubicBezTo>
                    <a:pt x="43243" y="20119"/>
                    <a:pt x="44007" y="18619"/>
                    <a:pt x="44107" y="16632"/>
                  </a:cubicBezTo>
                  <a:cubicBezTo>
                    <a:pt x="44318" y="12404"/>
                    <a:pt x="40570" y="8785"/>
                    <a:pt x="39269" y="7661"/>
                  </a:cubicBezTo>
                  <a:cubicBezTo>
                    <a:pt x="39749" y="7489"/>
                    <a:pt x="40519" y="7138"/>
                    <a:pt x="41531" y="6415"/>
                  </a:cubicBezTo>
                  <a:cubicBezTo>
                    <a:pt x="41865" y="6176"/>
                    <a:pt x="41981" y="5808"/>
                    <a:pt x="41852" y="5404"/>
                  </a:cubicBezTo>
                  <a:cubicBezTo>
                    <a:pt x="41257" y="3548"/>
                    <a:pt x="34676" y="1"/>
                    <a:pt x="26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2052450" y="2279225"/>
              <a:ext cx="288600" cy="472875"/>
            </a:xfrm>
            <a:custGeom>
              <a:avLst/>
              <a:gdLst/>
              <a:ahLst/>
              <a:cxnLst/>
              <a:rect l="l" t="t" r="r" b="b"/>
              <a:pathLst>
                <a:path w="11544" h="18915" extrusionOk="0">
                  <a:moveTo>
                    <a:pt x="10166" y="1"/>
                  </a:moveTo>
                  <a:cubicBezTo>
                    <a:pt x="9410" y="1"/>
                    <a:pt x="8280" y="195"/>
                    <a:pt x="6632" y="865"/>
                  </a:cubicBezTo>
                  <a:cubicBezTo>
                    <a:pt x="2702" y="2461"/>
                    <a:pt x="1" y="18915"/>
                    <a:pt x="1" y="18915"/>
                  </a:cubicBezTo>
                  <a:lnTo>
                    <a:pt x="2457" y="18300"/>
                  </a:lnTo>
                  <a:cubicBezTo>
                    <a:pt x="4667" y="8845"/>
                    <a:pt x="11543" y="373"/>
                    <a:pt x="11543" y="373"/>
                  </a:cubicBezTo>
                  <a:cubicBezTo>
                    <a:pt x="11543" y="373"/>
                    <a:pt x="11212" y="1"/>
                    <a:pt x="10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2044675" y="2272025"/>
              <a:ext cx="304125" cy="487250"/>
            </a:xfrm>
            <a:custGeom>
              <a:avLst/>
              <a:gdLst/>
              <a:ahLst/>
              <a:cxnLst/>
              <a:rect l="l" t="t" r="r" b="b"/>
              <a:pathLst>
                <a:path w="12165" h="19490" extrusionOk="0">
                  <a:moveTo>
                    <a:pt x="10474" y="577"/>
                  </a:moveTo>
                  <a:cubicBezTo>
                    <a:pt x="10952" y="577"/>
                    <a:pt x="11256" y="659"/>
                    <a:pt x="11433" y="734"/>
                  </a:cubicBezTo>
                  <a:cubicBezTo>
                    <a:pt x="10291" y="2209"/>
                    <a:pt x="4554" y="9915"/>
                    <a:pt x="2530" y="18355"/>
                  </a:cubicBezTo>
                  <a:lnTo>
                    <a:pt x="669" y="18819"/>
                  </a:lnTo>
                  <a:cubicBezTo>
                    <a:pt x="1129" y="16225"/>
                    <a:pt x="3659" y="2796"/>
                    <a:pt x="7051" y="1418"/>
                  </a:cubicBezTo>
                  <a:cubicBezTo>
                    <a:pt x="8675" y="758"/>
                    <a:pt x="9765" y="577"/>
                    <a:pt x="10474" y="577"/>
                  </a:cubicBezTo>
                  <a:close/>
                  <a:moveTo>
                    <a:pt x="10485" y="1"/>
                  </a:moveTo>
                  <a:cubicBezTo>
                    <a:pt x="9682" y="1"/>
                    <a:pt x="8512" y="207"/>
                    <a:pt x="6836" y="888"/>
                  </a:cubicBezTo>
                  <a:cubicBezTo>
                    <a:pt x="2804" y="2526"/>
                    <a:pt x="141" y="18478"/>
                    <a:pt x="30" y="19156"/>
                  </a:cubicBezTo>
                  <a:cubicBezTo>
                    <a:pt x="1" y="19331"/>
                    <a:pt x="136" y="19490"/>
                    <a:pt x="312" y="19490"/>
                  </a:cubicBezTo>
                  <a:cubicBezTo>
                    <a:pt x="335" y="19490"/>
                    <a:pt x="359" y="19486"/>
                    <a:pt x="381" y="19480"/>
                  </a:cubicBezTo>
                  <a:lnTo>
                    <a:pt x="2838" y="18866"/>
                  </a:lnTo>
                  <a:cubicBezTo>
                    <a:pt x="2942" y="18841"/>
                    <a:pt x="3021" y="18758"/>
                    <a:pt x="3047" y="18654"/>
                  </a:cubicBezTo>
                  <a:cubicBezTo>
                    <a:pt x="5216" y="9374"/>
                    <a:pt x="12008" y="926"/>
                    <a:pt x="12076" y="842"/>
                  </a:cubicBezTo>
                  <a:cubicBezTo>
                    <a:pt x="12164" y="733"/>
                    <a:pt x="12162" y="577"/>
                    <a:pt x="12068" y="471"/>
                  </a:cubicBezTo>
                  <a:cubicBezTo>
                    <a:pt x="12003" y="397"/>
                    <a:pt x="11597" y="1"/>
                    <a:pt x="1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2104550" y="2958025"/>
              <a:ext cx="388925" cy="364900"/>
            </a:xfrm>
            <a:custGeom>
              <a:avLst/>
              <a:gdLst/>
              <a:ahLst/>
              <a:cxnLst/>
              <a:rect l="l" t="t" r="r" b="b"/>
              <a:pathLst>
                <a:path w="15557" h="14596" extrusionOk="0">
                  <a:moveTo>
                    <a:pt x="764" y="0"/>
                  </a:moveTo>
                  <a:cubicBezTo>
                    <a:pt x="746" y="0"/>
                    <a:pt x="729" y="1"/>
                    <a:pt x="711" y="2"/>
                  </a:cubicBezTo>
                  <a:cubicBezTo>
                    <a:pt x="312" y="18"/>
                    <a:pt x="1" y="356"/>
                    <a:pt x="17" y="756"/>
                  </a:cubicBezTo>
                  <a:cubicBezTo>
                    <a:pt x="33" y="1125"/>
                    <a:pt x="527" y="9533"/>
                    <a:pt x="12442" y="13303"/>
                  </a:cubicBezTo>
                  <a:cubicBezTo>
                    <a:pt x="12582" y="14038"/>
                    <a:pt x="13227" y="14595"/>
                    <a:pt x="14002" y="14595"/>
                  </a:cubicBezTo>
                  <a:cubicBezTo>
                    <a:pt x="14867" y="14576"/>
                    <a:pt x="15556" y="13870"/>
                    <a:pt x="15556" y="13006"/>
                  </a:cubicBezTo>
                  <a:cubicBezTo>
                    <a:pt x="15556" y="12141"/>
                    <a:pt x="14867" y="11435"/>
                    <a:pt x="14002" y="11415"/>
                  </a:cubicBezTo>
                  <a:cubicBezTo>
                    <a:pt x="13567" y="11416"/>
                    <a:pt x="13152" y="11595"/>
                    <a:pt x="12854" y="11912"/>
                  </a:cubicBezTo>
                  <a:cubicBezTo>
                    <a:pt x="1985" y="8458"/>
                    <a:pt x="1481" y="1028"/>
                    <a:pt x="1465" y="694"/>
                  </a:cubicBezTo>
                  <a:cubicBezTo>
                    <a:pt x="1449" y="313"/>
                    <a:pt x="1151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1957300" y="2718325"/>
              <a:ext cx="260975" cy="294725"/>
            </a:xfrm>
            <a:custGeom>
              <a:avLst/>
              <a:gdLst/>
              <a:ahLst/>
              <a:cxnLst/>
              <a:rect l="l" t="t" r="r" b="b"/>
              <a:pathLst>
                <a:path w="10439" h="11789" extrusionOk="0">
                  <a:moveTo>
                    <a:pt x="5220" y="1"/>
                  </a:moveTo>
                  <a:cubicBezTo>
                    <a:pt x="3836" y="1"/>
                    <a:pt x="2508" y="621"/>
                    <a:pt x="1529" y="1727"/>
                  </a:cubicBezTo>
                  <a:cubicBezTo>
                    <a:pt x="550" y="2832"/>
                    <a:pt x="1" y="4331"/>
                    <a:pt x="1" y="5894"/>
                  </a:cubicBezTo>
                  <a:cubicBezTo>
                    <a:pt x="1" y="7457"/>
                    <a:pt x="550" y="8956"/>
                    <a:pt x="1529" y="10062"/>
                  </a:cubicBezTo>
                  <a:cubicBezTo>
                    <a:pt x="2508" y="11167"/>
                    <a:pt x="3836" y="11788"/>
                    <a:pt x="5220" y="11788"/>
                  </a:cubicBezTo>
                  <a:cubicBezTo>
                    <a:pt x="6603" y="11788"/>
                    <a:pt x="7931" y="11167"/>
                    <a:pt x="8910" y="10062"/>
                  </a:cubicBezTo>
                  <a:cubicBezTo>
                    <a:pt x="9888" y="8956"/>
                    <a:pt x="10438" y="7457"/>
                    <a:pt x="10438" y="5894"/>
                  </a:cubicBezTo>
                  <a:cubicBezTo>
                    <a:pt x="10438" y="4331"/>
                    <a:pt x="9888" y="2832"/>
                    <a:pt x="8910" y="1727"/>
                  </a:cubicBezTo>
                  <a:cubicBezTo>
                    <a:pt x="7931" y="621"/>
                    <a:pt x="6603" y="1"/>
                    <a:pt x="52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1950125" y="2711150"/>
              <a:ext cx="275300" cy="309025"/>
            </a:xfrm>
            <a:custGeom>
              <a:avLst/>
              <a:gdLst/>
              <a:ahLst/>
              <a:cxnLst/>
              <a:rect l="l" t="t" r="r" b="b"/>
              <a:pathLst>
                <a:path w="11012" h="12361" extrusionOk="0">
                  <a:moveTo>
                    <a:pt x="5507" y="573"/>
                  </a:moveTo>
                  <a:cubicBezTo>
                    <a:pt x="8226" y="573"/>
                    <a:pt x="10438" y="3088"/>
                    <a:pt x="10438" y="6181"/>
                  </a:cubicBezTo>
                  <a:cubicBezTo>
                    <a:pt x="10438" y="9273"/>
                    <a:pt x="8226" y="11788"/>
                    <a:pt x="5507" y="11788"/>
                  </a:cubicBezTo>
                  <a:cubicBezTo>
                    <a:pt x="2787" y="11788"/>
                    <a:pt x="575" y="9273"/>
                    <a:pt x="575" y="6181"/>
                  </a:cubicBezTo>
                  <a:cubicBezTo>
                    <a:pt x="575" y="3090"/>
                    <a:pt x="2787" y="573"/>
                    <a:pt x="5507" y="573"/>
                  </a:cubicBezTo>
                  <a:close/>
                  <a:moveTo>
                    <a:pt x="5507" y="1"/>
                  </a:moveTo>
                  <a:cubicBezTo>
                    <a:pt x="2471" y="1"/>
                    <a:pt x="1" y="2774"/>
                    <a:pt x="1" y="6181"/>
                  </a:cubicBezTo>
                  <a:cubicBezTo>
                    <a:pt x="1" y="9589"/>
                    <a:pt x="2471" y="12361"/>
                    <a:pt x="5507" y="12361"/>
                  </a:cubicBezTo>
                  <a:cubicBezTo>
                    <a:pt x="8542" y="12361"/>
                    <a:pt x="11011" y="9589"/>
                    <a:pt x="11011" y="6181"/>
                  </a:cubicBezTo>
                  <a:cubicBezTo>
                    <a:pt x="11011" y="2774"/>
                    <a:pt x="8542" y="1"/>
                    <a:pt x="5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>
              <a:off x="2445400" y="3628400"/>
              <a:ext cx="1006025" cy="529650"/>
            </a:xfrm>
            <a:custGeom>
              <a:avLst/>
              <a:gdLst/>
              <a:ahLst/>
              <a:cxnLst/>
              <a:rect l="l" t="t" r="r" b="b"/>
              <a:pathLst>
                <a:path w="40241" h="21186" extrusionOk="0">
                  <a:moveTo>
                    <a:pt x="38956" y="1"/>
                  </a:moveTo>
                  <a:cubicBezTo>
                    <a:pt x="38900" y="1"/>
                    <a:pt x="38842" y="5"/>
                    <a:pt x="38783" y="14"/>
                  </a:cubicBezTo>
                  <a:lnTo>
                    <a:pt x="7733" y="4968"/>
                  </a:lnTo>
                  <a:cubicBezTo>
                    <a:pt x="6746" y="5126"/>
                    <a:pt x="5919" y="5797"/>
                    <a:pt x="5561" y="6729"/>
                  </a:cubicBezTo>
                  <a:lnTo>
                    <a:pt x="1" y="21186"/>
                  </a:lnTo>
                  <a:lnTo>
                    <a:pt x="34013" y="13819"/>
                  </a:lnTo>
                  <a:lnTo>
                    <a:pt x="39900" y="1510"/>
                  </a:lnTo>
                  <a:cubicBezTo>
                    <a:pt x="40241" y="797"/>
                    <a:pt x="39707" y="1"/>
                    <a:pt x="38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2436900" y="3621275"/>
              <a:ext cx="1017825" cy="543925"/>
            </a:xfrm>
            <a:custGeom>
              <a:avLst/>
              <a:gdLst/>
              <a:ahLst/>
              <a:cxnLst/>
              <a:rect l="l" t="t" r="r" b="b"/>
              <a:pathLst>
                <a:path w="40713" h="21757" extrusionOk="0">
                  <a:moveTo>
                    <a:pt x="39294" y="572"/>
                  </a:moveTo>
                  <a:cubicBezTo>
                    <a:pt x="39857" y="576"/>
                    <a:pt x="40225" y="1164"/>
                    <a:pt x="39982" y="1671"/>
                  </a:cubicBezTo>
                  <a:lnTo>
                    <a:pt x="34155" y="13854"/>
                  </a:lnTo>
                  <a:lnTo>
                    <a:pt x="799" y="21078"/>
                  </a:lnTo>
                  <a:lnTo>
                    <a:pt x="6168" y="7117"/>
                  </a:lnTo>
                  <a:cubicBezTo>
                    <a:pt x="6491" y="6281"/>
                    <a:pt x="7233" y="5679"/>
                    <a:pt x="8118" y="5537"/>
                  </a:cubicBezTo>
                  <a:lnTo>
                    <a:pt x="39168" y="582"/>
                  </a:lnTo>
                  <a:cubicBezTo>
                    <a:pt x="39210" y="575"/>
                    <a:pt x="39252" y="572"/>
                    <a:pt x="39294" y="572"/>
                  </a:cubicBezTo>
                  <a:close/>
                  <a:moveTo>
                    <a:pt x="39289" y="0"/>
                  </a:moveTo>
                  <a:cubicBezTo>
                    <a:pt x="39219" y="0"/>
                    <a:pt x="39149" y="6"/>
                    <a:pt x="39078" y="17"/>
                  </a:cubicBezTo>
                  <a:lnTo>
                    <a:pt x="8028" y="4971"/>
                  </a:lnTo>
                  <a:cubicBezTo>
                    <a:pt x="6942" y="5146"/>
                    <a:pt x="6030" y="5885"/>
                    <a:pt x="5633" y="6910"/>
                  </a:cubicBezTo>
                  <a:lnTo>
                    <a:pt x="73" y="21368"/>
                  </a:lnTo>
                  <a:cubicBezTo>
                    <a:pt x="0" y="21555"/>
                    <a:pt x="139" y="21756"/>
                    <a:pt x="341" y="21756"/>
                  </a:cubicBezTo>
                  <a:cubicBezTo>
                    <a:pt x="360" y="21756"/>
                    <a:pt x="381" y="21755"/>
                    <a:pt x="401" y="21751"/>
                  </a:cubicBezTo>
                  <a:lnTo>
                    <a:pt x="34415" y="14383"/>
                  </a:lnTo>
                  <a:cubicBezTo>
                    <a:pt x="34500" y="14365"/>
                    <a:pt x="34573" y="14307"/>
                    <a:pt x="34611" y="14227"/>
                  </a:cubicBezTo>
                  <a:lnTo>
                    <a:pt x="40499" y="1919"/>
                  </a:lnTo>
                  <a:cubicBezTo>
                    <a:pt x="40713" y="1469"/>
                    <a:pt x="40661" y="938"/>
                    <a:pt x="40362" y="539"/>
                  </a:cubicBezTo>
                  <a:cubicBezTo>
                    <a:pt x="40108" y="197"/>
                    <a:pt x="39708" y="0"/>
                    <a:pt x="39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>
              <a:off x="1195850" y="1821050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1"/>
                    <a:pt x="72529" y="89687"/>
                    <a:pt x="51365" y="89687"/>
                  </a:cubicBezTo>
                  <a:cubicBezTo>
                    <a:pt x="30202" y="89687"/>
                    <a:pt x="13045" y="72531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1" y="19958"/>
                    <a:pt x="15445" y="22762"/>
                  </a:cubicBezTo>
                  <a:lnTo>
                    <a:pt x="9610" y="20957"/>
                  </a:lnTo>
                  <a:lnTo>
                    <a:pt x="4334" y="30096"/>
                  </a:lnTo>
                  <a:lnTo>
                    <a:pt x="8765" y="34200"/>
                  </a:lnTo>
                  <a:cubicBezTo>
                    <a:pt x="7440" y="37483"/>
                    <a:pt x="6478" y="40951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3"/>
                  </a:lnTo>
                  <a:cubicBezTo>
                    <a:pt x="6392" y="61357"/>
                    <a:pt x="7309" y="64841"/>
                    <a:pt x="8625" y="68181"/>
                  </a:cubicBezTo>
                  <a:lnTo>
                    <a:pt x="4153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8" y="85053"/>
                    <a:pt x="22762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483" y="95292"/>
                    <a:pt x="40950" y="96255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39" y="95423"/>
                    <a:pt x="68179" y="94108"/>
                  </a:cubicBezTo>
                  <a:lnTo>
                    <a:pt x="72323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6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2"/>
                  </a:lnTo>
                  <a:cubicBezTo>
                    <a:pt x="96339" y="41376"/>
                    <a:pt x="95422" y="37893"/>
                    <a:pt x="94107" y="34553"/>
                  </a:cubicBezTo>
                  <a:lnTo>
                    <a:pt x="98579" y="30410"/>
                  </a:lnTo>
                  <a:lnTo>
                    <a:pt x="93304" y="21272"/>
                  </a:lnTo>
                  <a:lnTo>
                    <a:pt x="87523" y="23059"/>
                  </a:lnTo>
                  <a:cubicBezTo>
                    <a:pt x="85310" y="20236"/>
                    <a:pt x="82776" y="17681"/>
                    <a:pt x="79972" y="15445"/>
                  </a:cubicBezTo>
                  <a:lnTo>
                    <a:pt x="81775" y="9612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49" y="7441"/>
                    <a:pt x="61783" y="6477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1188325" y="1813500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7" y="13649"/>
                  </a:moveTo>
                  <a:cubicBezTo>
                    <a:pt x="72631" y="13649"/>
                    <a:pt x="89686" y="30705"/>
                    <a:pt x="89686" y="51669"/>
                  </a:cubicBezTo>
                  <a:cubicBezTo>
                    <a:pt x="89686" y="72632"/>
                    <a:pt x="72630" y="89689"/>
                    <a:pt x="51667" y="89689"/>
                  </a:cubicBezTo>
                  <a:cubicBezTo>
                    <a:pt x="30703" y="89689"/>
                    <a:pt x="13647" y="72632"/>
                    <a:pt x="13647" y="51668"/>
                  </a:cubicBezTo>
                  <a:cubicBezTo>
                    <a:pt x="13647" y="30704"/>
                    <a:pt x="30703" y="13649"/>
                    <a:pt x="51667" y="13649"/>
                  </a:cubicBezTo>
                  <a:close/>
                  <a:moveTo>
                    <a:pt x="51667" y="13048"/>
                  </a:moveTo>
                  <a:cubicBezTo>
                    <a:pt x="30371" y="13048"/>
                    <a:pt x="13045" y="30372"/>
                    <a:pt x="13045" y="51669"/>
                  </a:cubicBezTo>
                  <a:cubicBezTo>
                    <a:pt x="13045" y="72966"/>
                    <a:pt x="30371" y="90290"/>
                    <a:pt x="51667" y="90290"/>
                  </a:cubicBezTo>
                  <a:cubicBezTo>
                    <a:pt x="72963" y="90290"/>
                    <a:pt x="90289" y="72964"/>
                    <a:pt x="90289" y="51669"/>
                  </a:cubicBezTo>
                  <a:cubicBezTo>
                    <a:pt x="90289" y="30373"/>
                    <a:pt x="72962" y="13048"/>
                    <a:pt x="51667" y="13048"/>
                  </a:cubicBezTo>
                  <a:close/>
                  <a:moveTo>
                    <a:pt x="56884" y="604"/>
                  </a:moveTo>
                  <a:lnTo>
                    <a:pt x="58228" y="6511"/>
                  </a:lnTo>
                  <a:lnTo>
                    <a:pt x="58432" y="6541"/>
                  </a:lnTo>
                  <a:cubicBezTo>
                    <a:pt x="61937" y="7063"/>
                    <a:pt x="65398" y="8006"/>
                    <a:pt x="68721" y="9347"/>
                  </a:cubicBezTo>
                  <a:lnTo>
                    <a:pt x="68913" y="9424"/>
                  </a:lnTo>
                  <a:lnTo>
                    <a:pt x="72996" y="5018"/>
                  </a:lnTo>
                  <a:lnTo>
                    <a:pt x="81718" y="10053"/>
                  </a:lnTo>
                  <a:lnTo>
                    <a:pt x="79924" y="15854"/>
                  </a:lnTo>
                  <a:lnTo>
                    <a:pt x="80085" y="15981"/>
                  </a:lnTo>
                  <a:cubicBezTo>
                    <a:pt x="82870" y="18204"/>
                    <a:pt x="85387" y="20743"/>
                    <a:pt x="87587" y="23546"/>
                  </a:cubicBezTo>
                  <a:lnTo>
                    <a:pt x="87714" y="23710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2" y="34774"/>
                  </a:lnTo>
                  <a:lnTo>
                    <a:pt x="94128" y="34966"/>
                  </a:lnTo>
                  <a:cubicBezTo>
                    <a:pt x="95434" y="38283"/>
                    <a:pt x="96344" y="41744"/>
                    <a:pt x="96842" y="45275"/>
                  </a:cubicBezTo>
                  <a:lnTo>
                    <a:pt x="96871" y="45480"/>
                  </a:lnTo>
                  <a:lnTo>
                    <a:pt x="102733" y="46814"/>
                  </a:lnTo>
                  <a:lnTo>
                    <a:pt x="102733" y="56886"/>
                  </a:lnTo>
                  <a:lnTo>
                    <a:pt x="96824" y="58230"/>
                  </a:lnTo>
                  <a:lnTo>
                    <a:pt x="96794" y="58434"/>
                  </a:lnTo>
                  <a:cubicBezTo>
                    <a:pt x="96274" y="61938"/>
                    <a:pt x="95330" y="65399"/>
                    <a:pt x="93990" y="68722"/>
                  </a:cubicBezTo>
                  <a:lnTo>
                    <a:pt x="93912" y="68915"/>
                  </a:lnTo>
                  <a:lnTo>
                    <a:pt x="98319" y="72997"/>
                  </a:lnTo>
                  <a:lnTo>
                    <a:pt x="93283" y="81719"/>
                  </a:lnTo>
                  <a:lnTo>
                    <a:pt x="87482" y="79925"/>
                  </a:lnTo>
                  <a:lnTo>
                    <a:pt x="87354" y="80086"/>
                  </a:lnTo>
                  <a:cubicBezTo>
                    <a:pt x="85133" y="82872"/>
                    <a:pt x="82593" y="85390"/>
                    <a:pt x="79790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2" y="98502"/>
                  </a:lnTo>
                  <a:lnTo>
                    <a:pt x="68563" y="94055"/>
                  </a:lnTo>
                  <a:lnTo>
                    <a:pt x="68370" y="94130"/>
                  </a:lnTo>
                  <a:cubicBezTo>
                    <a:pt x="65053" y="95436"/>
                    <a:pt x="61592" y="96346"/>
                    <a:pt x="58061" y="96844"/>
                  </a:cubicBezTo>
                  <a:lnTo>
                    <a:pt x="57855" y="96873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6" y="96827"/>
                  </a:lnTo>
                  <a:lnTo>
                    <a:pt x="44903" y="96797"/>
                  </a:lnTo>
                  <a:cubicBezTo>
                    <a:pt x="41374" y="96269"/>
                    <a:pt x="37921" y="95327"/>
                    <a:pt x="34615" y="93991"/>
                  </a:cubicBezTo>
                  <a:lnTo>
                    <a:pt x="34421" y="93914"/>
                  </a:lnTo>
                  <a:lnTo>
                    <a:pt x="30339" y="98319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5"/>
                  </a:lnTo>
                  <a:cubicBezTo>
                    <a:pt x="20465" y="85133"/>
                    <a:pt x="17947" y="82594"/>
                    <a:pt x="15748" y="79790"/>
                  </a:cubicBezTo>
                  <a:lnTo>
                    <a:pt x="15620" y="79627"/>
                  </a:lnTo>
                  <a:lnTo>
                    <a:pt x="9871" y="81406"/>
                  </a:lnTo>
                  <a:lnTo>
                    <a:pt x="4835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0" y="65055"/>
                    <a:pt x="6989" y="61594"/>
                    <a:pt x="6493" y="58064"/>
                  </a:cubicBezTo>
                  <a:lnTo>
                    <a:pt x="6464" y="57858"/>
                  </a:lnTo>
                  <a:lnTo>
                    <a:pt x="602" y="56524"/>
                  </a:lnTo>
                  <a:lnTo>
                    <a:pt x="602" y="46453"/>
                  </a:lnTo>
                  <a:lnTo>
                    <a:pt x="6509" y="45107"/>
                  </a:lnTo>
                  <a:lnTo>
                    <a:pt x="6540" y="44904"/>
                  </a:lnTo>
                  <a:cubicBezTo>
                    <a:pt x="7061" y="41400"/>
                    <a:pt x="8004" y="37939"/>
                    <a:pt x="9345" y="34616"/>
                  </a:cubicBezTo>
                  <a:lnTo>
                    <a:pt x="9422" y="34424"/>
                  </a:lnTo>
                  <a:lnTo>
                    <a:pt x="5017" y="30341"/>
                  </a:lnTo>
                  <a:lnTo>
                    <a:pt x="10053" y="21619"/>
                  </a:lnTo>
                  <a:lnTo>
                    <a:pt x="15853" y="23412"/>
                  </a:lnTo>
                  <a:lnTo>
                    <a:pt x="15982" y="23251"/>
                  </a:lnTo>
                  <a:cubicBezTo>
                    <a:pt x="18203" y="20466"/>
                    <a:pt x="20742" y="17948"/>
                    <a:pt x="23545" y="15750"/>
                  </a:cubicBezTo>
                  <a:lnTo>
                    <a:pt x="23709" y="15622"/>
                  </a:lnTo>
                  <a:lnTo>
                    <a:pt x="21930" y="9873"/>
                  </a:lnTo>
                  <a:lnTo>
                    <a:pt x="30652" y="4837"/>
                  </a:lnTo>
                  <a:lnTo>
                    <a:pt x="34773" y="9283"/>
                  </a:lnTo>
                  <a:lnTo>
                    <a:pt x="34964" y="9208"/>
                  </a:lnTo>
                  <a:cubicBezTo>
                    <a:pt x="38282" y="7902"/>
                    <a:pt x="41742" y="6991"/>
                    <a:pt x="45273" y="6495"/>
                  </a:cubicBezTo>
                  <a:lnTo>
                    <a:pt x="45479" y="6466"/>
                  </a:lnTo>
                  <a:lnTo>
                    <a:pt x="46813" y="604"/>
                  </a:lnTo>
                  <a:close/>
                  <a:moveTo>
                    <a:pt x="46333" y="0"/>
                  </a:moveTo>
                  <a:lnTo>
                    <a:pt x="44985" y="5927"/>
                  </a:lnTo>
                  <a:cubicBezTo>
                    <a:pt x="41546" y="6425"/>
                    <a:pt x="38174" y="7313"/>
                    <a:pt x="34936" y="8572"/>
                  </a:cubicBezTo>
                  <a:lnTo>
                    <a:pt x="30768" y="4073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8"/>
                    <a:pt x="17815" y="20011"/>
                    <a:pt x="15639" y="22715"/>
                  </a:cubicBezTo>
                  <a:lnTo>
                    <a:pt x="9771" y="20901"/>
                  </a:lnTo>
                  <a:lnTo>
                    <a:pt x="4255" y="30455"/>
                  </a:lnTo>
                  <a:lnTo>
                    <a:pt x="8709" y="34582"/>
                  </a:lnTo>
                  <a:cubicBezTo>
                    <a:pt x="7422" y="37811"/>
                    <a:pt x="6504" y="41176"/>
                    <a:pt x="5976" y="44611"/>
                  </a:cubicBezTo>
                  <a:lnTo>
                    <a:pt x="0" y="45971"/>
                  </a:lnTo>
                  <a:lnTo>
                    <a:pt x="0" y="57004"/>
                  </a:lnTo>
                  <a:lnTo>
                    <a:pt x="5926" y="58353"/>
                  </a:lnTo>
                  <a:cubicBezTo>
                    <a:pt x="6426" y="61791"/>
                    <a:pt x="7312" y="65162"/>
                    <a:pt x="8571" y="68400"/>
                  </a:cubicBezTo>
                  <a:lnTo>
                    <a:pt x="4074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20"/>
                    <a:pt x="22712" y="87698"/>
                  </a:cubicBezTo>
                  <a:lnTo>
                    <a:pt x="20898" y="93564"/>
                  </a:lnTo>
                  <a:lnTo>
                    <a:pt x="30453" y="99081"/>
                  </a:lnTo>
                  <a:lnTo>
                    <a:pt x="34581" y="94627"/>
                  </a:lnTo>
                  <a:cubicBezTo>
                    <a:pt x="37810" y="95915"/>
                    <a:pt x="41174" y="96831"/>
                    <a:pt x="44610" y="97361"/>
                  </a:cubicBezTo>
                  <a:lnTo>
                    <a:pt x="45970" y="103335"/>
                  </a:lnTo>
                  <a:lnTo>
                    <a:pt x="57003" y="103335"/>
                  </a:lnTo>
                  <a:lnTo>
                    <a:pt x="58351" y="97411"/>
                  </a:lnTo>
                  <a:cubicBezTo>
                    <a:pt x="61789" y="96911"/>
                    <a:pt x="65160" y="96024"/>
                    <a:pt x="68399" y="94766"/>
                  </a:cubicBezTo>
                  <a:lnTo>
                    <a:pt x="72567" y="99263"/>
                  </a:lnTo>
                  <a:lnTo>
                    <a:pt x="82121" y="93746"/>
                  </a:lnTo>
                  <a:lnTo>
                    <a:pt x="80324" y="87932"/>
                  </a:lnTo>
                  <a:cubicBezTo>
                    <a:pt x="83046" y="85778"/>
                    <a:pt x="85519" y="83326"/>
                    <a:pt x="87696" y="80622"/>
                  </a:cubicBezTo>
                  <a:lnTo>
                    <a:pt x="93563" y="82436"/>
                  </a:lnTo>
                  <a:lnTo>
                    <a:pt x="99080" y="72881"/>
                  </a:lnTo>
                  <a:lnTo>
                    <a:pt x="94626" y="68754"/>
                  </a:lnTo>
                  <a:cubicBezTo>
                    <a:pt x="95914" y="65526"/>
                    <a:pt x="96830" y="62161"/>
                    <a:pt x="97360" y="58725"/>
                  </a:cubicBezTo>
                  <a:lnTo>
                    <a:pt x="103335" y="57366"/>
                  </a:lnTo>
                  <a:lnTo>
                    <a:pt x="103335" y="46334"/>
                  </a:lnTo>
                  <a:lnTo>
                    <a:pt x="97409" y="44985"/>
                  </a:lnTo>
                  <a:cubicBezTo>
                    <a:pt x="96909" y="41547"/>
                    <a:pt x="96021" y="38175"/>
                    <a:pt x="94764" y="34937"/>
                  </a:cubicBezTo>
                  <a:lnTo>
                    <a:pt x="99261" y="30770"/>
                  </a:lnTo>
                  <a:lnTo>
                    <a:pt x="93745" y="21215"/>
                  </a:lnTo>
                  <a:lnTo>
                    <a:pt x="87931" y="23012"/>
                  </a:lnTo>
                  <a:cubicBezTo>
                    <a:pt x="85777" y="20290"/>
                    <a:pt x="83325" y="17817"/>
                    <a:pt x="80621" y="15640"/>
                  </a:cubicBezTo>
                  <a:lnTo>
                    <a:pt x="82435" y="9772"/>
                  </a:lnTo>
                  <a:lnTo>
                    <a:pt x="72880" y="4255"/>
                  </a:lnTo>
                  <a:lnTo>
                    <a:pt x="68752" y="8709"/>
                  </a:lnTo>
                  <a:cubicBezTo>
                    <a:pt x="65523" y="7422"/>
                    <a:pt x="62159" y="6505"/>
                    <a:pt x="58724" y="5975"/>
                  </a:cubicBezTo>
                  <a:lnTo>
                    <a:pt x="57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>
              <a:off x="1195850" y="1765500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0"/>
                    <a:pt x="72529" y="89688"/>
                    <a:pt x="51365" y="89688"/>
                  </a:cubicBezTo>
                  <a:cubicBezTo>
                    <a:pt x="30202" y="89688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5"/>
                  </a:cubicBezTo>
                  <a:lnTo>
                    <a:pt x="30409" y="4154"/>
                  </a:lnTo>
                  <a:lnTo>
                    <a:pt x="21271" y="9431"/>
                  </a:lnTo>
                  <a:lnTo>
                    <a:pt x="23058" y="15212"/>
                  </a:lnTo>
                  <a:cubicBezTo>
                    <a:pt x="20235" y="17424"/>
                    <a:pt x="17680" y="19957"/>
                    <a:pt x="15445" y="22762"/>
                  </a:cubicBezTo>
                  <a:lnTo>
                    <a:pt x="9610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40" y="37483"/>
                    <a:pt x="6478" y="40950"/>
                    <a:pt x="5941" y="44558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7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8"/>
                    <a:pt x="19958" y="85052"/>
                    <a:pt x="22762" y="87289"/>
                  </a:cubicBezTo>
                  <a:lnTo>
                    <a:pt x="20957" y="93123"/>
                  </a:lnTo>
                  <a:lnTo>
                    <a:pt x="30096" y="98398"/>
                  </a:lnTo>
                  <a:lnTo>
                    <a:pt x="34200" y="93969"/>
                  </a:lnTo>
                  <a:cubicBezTo>
                    <a:pt x="37483" y="95293"/>
                    <a:pt x="40950" y="96256"/>
                    <a:pt x="44558" y="96791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7" y="96340"/>
                    <a:pt x="64839" y="95424"/>
                    <a:pt x="68179" y="94107"/>
                  </a:cubicBezTo>
                  <a:lnTo>
                    <a:pt x="72323" y="98580"/>
                  </a:lnTo>
                  <a:lnTo>
                    <a:pt x="81462" y="93303"/>
                  </a:lnTo>
                  <a:lnTo>
                    <a:pt x="79674" y="87524"/>
                  </a:lnTo>
                  <a:cubicBezTo>
                    <a:pt x="82496" y="85310"/>
                    <a:pt x="85052" y="82777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5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1"/>
                  </a:lnTo>
                  <a:cubicBezTo>
                    <a:pt x="96339" y="41376"/>
                    <a:pt x="95422" y="37893"/>
                    <a:pt x="94107" y="34554"/>
                  </a:cubicBezTo>
                  <a:lnTo>
                    <a:pt x="98579" y="30410"/>
                  </a:lnTo>
                  <a:lnTo>
                    <a:pt x="93304" y="21271"/>
                  </a:lnTo>
                  <a:lnTo>
                    <a:pt x="87523" y="23059"/>
                  </a:lnTo>
                  <a:cubicBezTo>
                    <a:pt x="85310" y="20236"/>
                    <a:pt x="82776" y="17680"/>
                    <a:pt x="79972" y="15444"/>
                  </a:cubicBezTo>
                  <a:lnTo>
                    <a:pt x="81775" y="9611"/>
                  </a:lnTo>
                  <a:lnTo>
                    <a:pt x="72637" y="4334"/>
                  </a:lnTo>
                  <a:lnTo>
                    <a:pt x="68532" y="8764"/>
                  </a:lnTo>
                  <a:cubicBezTo>
                    <a:pt x="65249" y="7441"/>
                    <a:pt x="61783" y="6478"/>
                    <a:pt x="58175" y="5941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1188675" y="1758350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3" y="13619"/>
                  </a:moveTo>
                  <a:cubicBezTo>
                    <a:pt x="72625" y="13619"/>
                    <a:pt x="89687" y="30681"/>
                    <a:pt x="89687" y="51653"/>
                  </a:cubicBezTo>
                  <a:cubicBezTo>
                    <a:pt x="89687" y="72625"/>
                    <a:pt x="72624" y="89687"/>
                    <a:pt x="51653" y="89687"/>
                  </a:cubicBezTo>
                  <a:cubicBezTo>
                    <a:pt x="30681" y="89687"/>
                    <a:pt x="13618" y="72625"/>
                    <a:pt x="13618" y="51653"/>
                  </a:cubicBezTo>
                  <a:cubicBezTo>
                    <a:pt x="13618" y="30681"/>
                    <a:pt x="30681" y="13619"/>
                    <a:pt x="51653" y="13619"/>
                  </a:cubicBezTo>
                  <a:close/>
                  <a:moveTo>
                    <a:pt x="51653" y="13046"/>
                  </a:moveTo>
                  <a:cubicBezTo>
                    <a:pt x="30365" y="13046"/>
                    <a:pt x="13045" y="30364"/>
                    <a:pt x="13045" y="51653"/>
                  </a:cubicBezTo>
                  <a:cubicBezTo>
                    <a:pt x="13045" y="72941"/>
                    <a:pt x="30365" y="90260"/>
                    <a:pt x="51653" y="90260"/>
                  </a:cubicBezTo>
                  <a:cubicBezTo>
                    <a:pt x="72941" y="90260"/>
                    <a:pt x="90260" y="72941"/>
                    <a:pt x="90260" y="51653"/>
                  </a:cubicBezTo>
                  <a:cubicBezTo>
                    <a:pt x="90260" y="30365"/>
                    <a:pt x="72940" y="13046"/>
                    <a:pt x="51653" y="13046"/>
                  </a:cubicBezTo>
                  <a:close/>
                  <a:moveTo>
                    <a:pt x="56881" y="574"/>
                  </a:moveTo>
                  <a:lnTo>
                    <a:pt x="58183" y="6291"/>
                  </a:lnTo>
                  <a:cubicBezTo>
                    <a:pt x="58208" y="6407"/>
                    <a:pt x="58303" y="6495"/>
                    <a:pt x="58420" y="6511"/>
                  </a:cubicBezTo>
                  <a:cubicBezTo>
                    <a:pt x="61925" y="7031"/>
                    <a:pt x="65388" y="7977"/>
                    <a:pt x="68712" y="9316"/>
                  </a:cubicBezTo>
                  <a:cubicBezTo>
                    <a:pt x="68747" y="9331"/>
                    <a:pt x="68783" y="9337"/>
                    <a:pt x="68819" y="9337"/>
                  </a:cubicBezTo>
                  <a:cubicBezTo>
                    <a:pt x="68897" y="9337"/>
                    <a:pt x="68973" y="9305"/>
                    <a:pt x="69029" y="9246"/>
                  </a:cubicBezTo>
                  <a:lnTo>
                    <a:pt x="72978" y="4984"/>
                  </a:lnTo>
                  <a:lnTo>
                    <a:pt x="81721" y="10030"/>
                  </a:lnTo>
                  <a:lnTo>
                    <a:pt x="79984" y="15646"/>
                  </a:lnTo>
                  <a:cubicBezTo>
                    <a:pt x="79950" y="15758"/>
                    <a:pt x="79988" y="15881"/>
                    <a:pt x="80080" y="15955"/>
                  </a:cubicBezTo>
                  <a:cubicBezTo>
                    <a:pt x="82866" y="18177"/>
                    <a:pt x="85385" y="20716"/>
                    <a:pt x="87584" y="23522"/>
                  </a:cubicBezTo>
                  <a:cubicBezTo>
                    <a:pt x="87639" y="23593"/>
                    <a:pt x="87723" y="23632"/>
                    <a:pt x="87810" y="23632"/>
                  </a:cubicBezTo>
                  <a:cubicBezTo>
                    <a:pt x="87838" y="23632"/>
                    <a:pt x="87866" y="23628"/>
                    <a:pt x="87894" y="23619"/>
                  </a:cubicBezTo>
                  <a:lnTo>
                    <a:pt x="93457" y="21898"/>
                  </a:lnTo>
                  <a:lnTo>
                    <a:pt x="98504" y="30640"/>
                  </a:lnTo>
                  <a:lnTo>
                    <a:pt x="94200" y="34629"/>
                  </a:lnTo>
                  <a:cubicBezTo>
                    <a:pt x="94114" y="34709"/>
                    <a:pt x="94085" y="34834"/>
                    <a:pt x="94128" y="34944"/>
                  </a:cubicBezTo>
                  <a:cubicBezTo>
                    <a:pt x="95434" y="38263"/>
                    <a:pt x="96345" y="41723"/>
                    <a:pt x="96842" y="45257"/>
                  </a:cubicBezTo>
                  <a:cubicBezTo>
                    <a:pt x="96858" y="45373"/>
                    <a:pt x="96946" y="45469"/>
                    <a:pt x="97061" y="45496"/>
                  </a:cubicBezTo>
                  <a:lnTo>
                    <a:pt x="102732" y="46786"/>
                  </a:lnTo>
                  <a:lnTo>
                    <a:pt x="102732" y="56881"/>
                  </a:lnTo>
                  <a:lnTo>
                    <a:pt x="97014" y="58183"/>
                  </a:lnTo>
                  <a:cubicBezTo>
                    <a:pt x="96899" y="58208"/>
                    <a:pt x="96812" y="58303"/>
                    <a:pt x="96794" y="58420"/>
                  </a:cubicBezTo>
                  <a:cubicBezTo>
                    <a:pt x="96272" y="61925"/>
                    <a:pt x="95330" y="65389"/>
                    <a:pt x="93989" y="68711"/>
                  </a:cubicBezTo>
                  <a:cubicBezTo>
                    <a:pt x="93944" y="68823"/>
                    <a:pt x="93972" y="68949"/>
                    <a:pt x="94060" y="69030"/>
                  </a:cubicBezTo>
                  <a:lnTo>
                    <a:pt x="98322" y="72979"/>
                  </a:lnTo>
                  <a:lnTo>
                    <a:pt x="93275" y="81721"/>
                  </a:lnTo>
                  <a:lnTo>
                    <a:pt x="87660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1"/>
                    <a:pt x="87352" y="80080"/>
                  </a:cubicBezTo>
                  <a:cubicBezTo>
                    <a:pt x="85129" y="82866"/>
                    <a:pt x="82589" y="85385"/>
                    <a:pt x="79784" y="87584"/>
                  </a:cubicBezTo>
                  <a:cubicBezTo>
                    <a:pt x="79691" y="87657"/>
                    <a:pt x="79652" y="87781"/>
                    <a:pt x="79687" y="87894"/>
                  </a:cubicBezTo>
                  <a:lnTo>
                    <a:pt x="81407" y="93456"/>
                  </a:lnTo>
                  <a:lnTo>
                    <a:pt x="72665" y="98504"/>
                  </a:lnTo>
                  <a:lnTo>
                    <a:pt x="68677" y="94199"/>
                  </a:lnTo>
                  <a:cubicBezTo>
                    <a:pt x="68621" y="94139"/>
                    <a:pt x="68545" y="94108"/>
                    <a:pt x="68466" y="94108"/>
                  </a:cubicBezTo>
                  <a:cubicBezTo>
                    <a:pt x="68431" y="94108"/>
                    <a:pt x="68395" y="94114"/>
                    <a:pt x="68361" y="94127"/>
                  </a:cubicBezTo>
                  <a:cubicBezTo>
                    <a:pt x="65043" y="95433"/>
                    <a:pt x="61582" y="96345"/>
                    <a:pt x="58050" y="96841"/>
                  </a:cubicBezTo>
                  <a:cubicBezTo>
                    <a:pt x="57932" y="96858"/>
                    <a:pt x="57836" y="96946"/>
                    <a:pt x="57809" y="97061"/>
                  </a:cubicBezTo>
                  <a:lnTo>
                    <a:pt x="56519" y="102732"/>
                  </a:lnTo>
                  <a:lnTo>
                    <a:pt x="46424" y="102732"/>
                  </a:lnTo>
                  <a:lnTo>
                    <a:pt x="45124" y="97013"/>
                  </a:lnTo>
                  <a:cubicBezTo>
                    <a:pt x="45097" y="96898"/>
                    <a:pt x="45003" y="96811"/>
                    <a:pt x="44887" y="96794"/>
                  </a:cubicBezTo>
                  <a:cubicBezTo>
                    <a:pt x="41382" y="96273"/>
                    <a:pt x="37920" y="95329"/>
                    <a:pt x="34595" y="93989"/>
                  </a:cubicBezTo>
                  <a:cubicBezTo>
                    <a:pt x="34560" y="93974"/>
                    <a:pt x="34524" y="93967"/>
                    <a:pt x="34488" y="93967"/>
                  </a:cubicBezTo>
                  <a:cubicBezTo>
                    <a:pt x="34410" y="93967"/>
                    <a:pt x="34333" y="94000"/>
                    <a:pt x="34278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2" y="87659"/>
                  </a:lnTo>
                  <a:cubicBezTo>
                    <a:pt x="23357" y="87547"/>
                    <a:pt x="23319" y="87424"/>
                    <a:pt x="23227" y="87351"/>
                  </a:cubicBezTo>
                  <a:cubicBezTo>
                    <a:pt x="20440" y="85128"/>
                    <a:pt x="17923" y="82588"/>
                    <a:pt x="15724" y="79784"/>
                  </a:cubicBezTo>
                  <a:cubicBezTo>
                    <a:pt x="15668" y="79713"/>
                    <a:pt x="15585" y="79674"/>
                    <a:pt x="15499" y="79674"/>
                  </a:cubicBezTo>
                  <a:cubicBezTo>
                    <a:pt x="15471" y="79674"/>
                    <a:pt x="15442" y="79678"/>
                    <a:pt x="15413" y="79687"/>
                  </a:cubicBezTo>
                  <a:lnTo>
                    <a:pt x="9849" y="81407"/>
                  </a:lnTo>
                  <a:lnTo>
                    <a:pt x="4802" y="72665"/>
                  </a:lnTo>
                  <a:lnTo>
                    <a:pt x="9107" y="68677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3" y="65042"/>
                    <a:pt x="6961" y="61580"/>
                    <a:pt x="6465" y="58048"/>
                  </a:cubicBezTo>
                  <a:cubicBezTo>
                    <a:pt x="6449" y="57931"/>
                    <a:pt x="6361" y="57835"/>
                    <a:pt x="6245" y="57809"/>
                  </a:cubicBezTo>
                  <a:lnTo>
                    <a:pt x="574" y="56519"/>
                  </a:lnTo>
                  <a:lnTo>
                    <a:pt x="574" y="46424"/>
                  </a:lnTo>
                  <a:lnTo>
                    <a:pt x="6293" y="45122"/>
                  </a:lnTo>
                  <a:cubicBezTo>
                    <a:pt x="6407" y="45097"/>
                    <a:pt x="6495" y="45002"/>
                    <a:pt x="6512" y="44885"/>
                  </a:cubicBezTo>
                  <a:cubicBezTo>
                    <a:pt x="7033" y="41380"/>
                    <a:pt x="7977" y="37917"/>
                    <a:pt x="9318" y="34593"/>
                  </a:cubicBezTo>
                  <a:cubicBezTo>
                    <a:pt x="9362" y="34483"/>
                    <a:pt x="9334" y="34357"/>
                    <a:pt x="9246" y="34276"/>
                  </a:cubicBezTo>
                  <a:lnTo>
                    <a:pt x="4984" y="30327"/>
                  </a:lnTo>
                  <a:lnTo>
                    <a:pt x="10032" y="21585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0"/>
                    <a:pt x="23521" y="15721"/>
                  </a:cubicBezTo>
                  <a:cubicBezTo>
                    <a:pt x="23615" y="15648"/>
                    <a:pt x="23653" y="15524"/>
                    <a:pt x="23618" y="15411"/>
                  </a:cubicBezTo>
                  <a:lnTo>
                    <a:pt x="21898" y="9849"/>
                  </a:lnTo>
                  <a:lnTo>
                    <a:pt x="30641" y="4802"/>
                  </a:lnTo>
                  <a:lnTo>
                    <a:pt x="34630" y="9107"/>
                  </a:lnTo>
                  <a:cubicBezTo>
                    <a:pt x="34684" y="9167"/>
                    <a:pt x="34761" y="9198"/>
                    <a:pt x="34839" y="9198"/>
                  </a:cubicBezTo>
                  <a:cubicBezTo>
                    <a:pt x="34874" y="9198"/>
                    <a:pt x="34910" y="9192"/>
                    <a:pt x="34944" y="9179"/>
                  </a:cubicBezTo>
                  <a:cubicBezTo>
                    <a:pt x="38263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6" y="6245"/>
                  </a:cubicBezTo>
                  <a:lnTo>
                    <a:pt x="46786" y="574"/>
                  </a:lnTo>
                  <a:close/>
                  <a:moveTo>
                    <a:pt x="46556" y="1"/>
                  </a:moveTo>
                  <a:cubicBezTo>
                    <a:pt x="46423" y="1"/>
                    <a:pt x="46308" y="93"/>
                    <a:pt x="46279" y="223"/>
                  </a:cubicBezTo>
                  <a:lnTo>
                    <a:pt x="44983" y="5925"/>
                  </a:lnTo>
                  <a:cubicBezTo>
                    <a:pt x="41537" y="6424"/>
                    <a:pt x="38160" y="7313"/>
                    <a:pt x="34916" y="8574"/>
                  </a:cubicBezTo>
                  <a:lnTo>
                    <a:pt x="30905" y="4246"/>
                  </a:lnTo>
                  <a:cubicBezTo>
                    <a:pt x="30850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2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1"/>
                  </a:cubicBezTo>
                  <a:lnTo>
                    <a:pt x="23014" y="15394"/>
                  </a:lnTo>
                  <a:cubicBezTo>
                    <a:pt x="20286" y="17551"/>
                    <a:pt x="17809" y="20007"/>
                    <a:pt x="15630" y="22717"/>
                  </a:cubicBezTo>
                  <a:lnTo>
                    <a:pt x="9982" y="20970"/>
                  </a:lnTo>
                  <a:cubicBezTo>
                    <a:pt x="9954" y="20961"/>
                    <a:pt x="9926" y="20957"/>
                    <a:pt x="9898" y="20957"/>
                  </a:cubicBezTo>
                  <a:cubicBezTo>
                    <a:pt x="9797" y="20957"/>
                    <a:pt x="9701" y="21010"/>
                    <a:pt x="9650" y="21101"/>
                  </a:cubicBezTo>
                  <a:lnTo>
                    <a:pt x="4373" y="30239"/>
                  </a:lnTo>
                  <a:cubicBezTo>
                    <a:pt x="4306" y="30355"/>
                    <a:pt x="4328" y="30501"/>
                    <a:pt x="4426" y="30592"/>
                  </a:cubicBezTo>
                  <a:lnTo>
                    <a:pt x="8713" y="34563"/>
                  </a:lnTo>
                  <a:cubicBezTo>
                    <a:pt x="7422" y="37797"/>
                    <a:pt x="6503" y="41167"/>
                    <a:pt x="5974" y="44608"/>
                  </a:cubicBezTo>
                  <a:lnTo>
                    <a:pt x="223" y="45916"/>
                  </a:lnTo>
                  <a:cubicBezTo>
                    <a:pt x="93" y="45946"/>
                    <a:pt x="0" y="46062"/>
                    <a:pt x="0" y="46196"/>
                  </a:cubicBezTo>
                  <a:lnTo>
                    <a:pt x="0" y="56748"/>
                  </a:lnTo>
                  <a:cubicBezTo>
                    <a:pt x="0" y="56881"/>
                    <a:pt x="93" y="56997"/>
                    <a:pt x="223" y="57027"/>
                  </a:cubicBezTo>
                  <a:lnTo>
                    <a:pt x="5925" y="58324"/>
                  </a:lnTo>
                  <a:cubicBezTo>
                    <a:pt x="6424" y="61769"/>
                    <a:pt x="7313" y="65145"/>
                    <a:pt x="8574" y="68389"/>
                  </a:cubicBezTo>
                  <a:lnTo>
                    <a:pt x="4246" y="72400"/>
                  </a:lnTo>
                  <a:cubicBezTo>
                    <a:pt x="4148" y="72490"/>
                    <a:pt x="4126" y="72637"/>
                    <a:pt x="4192" y="72753"/>
                  </a:cubicBezTo>
                  <a:lnTo>
                    <a:pt x="9468" y="81891"/>
                  </a:lnTo>
                  <a:cubicBezTo>
                    <a:pt x="9519" y="81982"/>
                    <a:pt x="9615" y="82035"/>
                    <a:pt x="9715" y="82035"/>
                  </a:cubicBezTo>
                  <a:cubicBezTo>
                    <a:pt x="9744" y="82035"/>
                    <a:pt x="9773" y="82031"/>
                    <a:pt x="9801" y="82022"/>
                  </a:cubicBezTo>
                  <a:lnTo>
                    <a:pt x="15394" y="80292"/>
                  </a:lnTo>
                  <a:cubicBezTo>
                    <a:pt x="17551" y="83019"/>
                    <a:pt x="20008" y="85496"/>
                    <a:pt x="22717" y="87676"/>
                  </a:cubicBezTo>
                  <a:lnTo>
                    <a:pt x="20970" y="93323"/>
                  </a:lnTo>
                  <a:cubicBezTo>
                    <a:pt x="20931" y="93451"/>
                    <a:pt x="20985" y="93589"/>
                    <a:pt x="21101" y="93656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7" y="98939"/>
                    <a:pt x="30592" y="98879"/>
                  </a:cubicBezTo>
                  <a:lnTo>
                    <a:pt x="34564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3"/>
                  </a:lnTo>
                  <a:cubicBezTo>
                    <a:pt x="45946" y="103212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749" y="103305"/>
                    <a:pt x="56750" y="103305"/>
                    <a:pt x="56751" y="103305"/>
                  </a:cubicBezTo>
                  <a:cubicBezTo>
                    <a:pt x="56883" y="103305"/>
                    <a:pt x="56998" y="103213"/>
                    <a:pt x="57028" y="103083"/>
                  </a:cubicBezTo>
                  <a:lnTo>
                    <a:pt x="58325" y="97382"/>
                  </a:lnTo>
                  <a:cubicBezTo>
                    <a:pt x="61769" y="96882"/>
                    <a:pt x="65146" y="95993"/>
                    <a:pt x="68390" y="94732"/>
                  </a:cubicBezTo>
                  <a:lnTo>
                    <a:pt x="72401" y="99062"/>
                  </a:lnTo>
                  <a:cubicBezTo>
                    <a:pt x="72456" y="99122"/>
                    <a:pt x="72533" y="99153"/>
                    <a:pt x="72610" y="99153"/>
                  </a:cubicBezTo>
                  <a:cubicBezTo>
                    <a:pt x="72660" y="99153"/>
                    <a:pt x="72709" y="99141"/>
                    <a:pt x="72754" y="99115"/>
                  </a:cubicBezTo>
                  <a:lnTo>
                    <a:pt x="81893" y="93838"/>
                  </a:lnTo>
                  <a:cubicBezTo>
                    <a:pt x="82009" y="93771"/>
                    <a:pt x="82062" y="93633"/>
                    <a:pt x="82023" y="93505"/>
                  </a:cubicBezTo>
                  <a:lnTo>
                    <a:pt x="80293" y="87912"/>
                  </a:lnTo>
                  <a:cubicBezTo>
                    <a:pt x="83021" y="85755"/>
                    <a:pt x="85498" y="83299"/>
                    <a:pt x="87678" y="80589"/>
                  </a:cubicBezTo>
                  <a:lnTo>
                    <a:pt x="93325" y="82335"/>
                  </a:lnTo>
                  <a:cubicBezTo>
                    <a:pt x="93353" y="82344"/>
                    <a:pt x="93382" y="82348"/>
                    <a:pt x="93411" y="82348"/>
                  </a:cubicBezTo>
                  <a:cubicBezTo>
                    <a:pt x="93511" y="82348"/>
                    <a:pt x="93606" y="82296"/>
                    <a:pt x="93658" y="82206"/>
                  </a:cubicBezTo>
                  <a:lnTo>
                    <a:pt x="98933" y="73067"/>
                  </a:lnTo>
                  <a:cubicBezTo>
                    <a:pt x="99000" y="72951"/>
                    <a:pt x="98978" y="72805"/>
                    <a:pt x="98880" y="72714"/>
                  </a:cubicBezTo>
                  <a:lnTo>
                    <a:pt x="94595" y="68744"/>
                  </a:lnTo>
                  <a:cubicBezTo>
                    <a:pt x="95885" y="65509"/>
                    <a:pt x="96803" y="62139"/>
                    <a:pt x="97332" y="58699"/>
                  </a:cubicBezTo>
                  <a:lnTo>
                    <a:pt x="103083" y="57390"/>
                  </a:lnTo>
                  <a:cubicBezTo>
                    <a:pt x="103214" y="57360"/>
                    <a:pt x="103306" y="57244"/>
                    <a:pt x="103306" y="57111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9"/>
                  </a:cubicBezTo>
                  <a:lnTo>
                    <a:pt x="97382" y="44982"/>
                  </a:lnTo>
                  <a:cubicBezTo>
                    <a:pt x="96882" y="41537"/>
                    <a:pt x="95994" y="38161"/>
                    <a:pt x="94733" y="34917"/>
                  </a:cubicBezTo>
                  <a:lnTo>
                    <a:pt x="99061" y="30906"/>
                  </a:lnTo>
                  <a:cubicBezTo>
                    <a:pt x="99159" y="30815"/>
                    <a:pt x="99181" y="30668"/>
                    <a:pt x="99115" y="30552"/>
                  </a:cubicBezTo>
                  <a:lnTo>
                    <a:pt x="93838" y="21414"/>
                  </a:lnTo>
                  <a:cubicBezTo>
                    <a:pt x="93786" y="21324"/>
                    <a:pt x="93689" y="21271"/>
                    <a:pt x="93589" y="21271"/>
                  </a:cubicBezTo>
                  <a:cubicBezTo>
                    <a:pt x="93561" y="21271"/>
                    <a:pt x="93533" y="21275"/>
                    <a:pt x="93505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30"/>
                  </a:cubicBezTo>
                  <a:lnTo>
                    <a:pt x="82335" y="9982"/>
                  </a:lnTo>
                  <a:cubicBezTo>
                    <a:pt x="82376" y="9854"/>
                    <a:pt x="82321" y="9717"/>
                    <a:pt x="82206" y="9650"/>
                  </a:cubicBezTo>
                  <a:lnTo>
                    <a:pt x="73067" y="4373"/>
                  </a:lnTo>
                  <a:cubicBezTo>
                    <a:pt x="73022" y="4347"/>
                    <a:pt x="72973" y="4335"/>
                    <a:pt x="72924" y="4335"/>
                  </a:cubicBezTo>
                  <a:cubicBezTo>
                    <a:pt x="72846" y="4335"/>
                    <a:pt x="72769" y="4366"/>
                    <a:pt x="72713" y="4426"/>
                  </a:cubicBezTo>
                  <a:lnTo>
                    <a:pt x="68743" y="8712"/>
                  </a:lnTo>
                  <a:cubicBezTo>
                    <a:pt x="65509" y="7421"/>
                    <a:pt x="62139" y="6503"/>
                    <a:pt x="58698" y="5974"/>
                  </a:cubicBezTo>
                  <a:lnTo>
                    <a:pt x="57389" y="223"/>
                  </a:lnTo>
                  <a:cubicBezTo>
                    <a:pt x="57360" y="93"/>
                    <a:pt x="57246" y="1"/>
                    <a:pt x="57113" y="1"/>
                  </a:cubicBezTo>
                  <a:cubicBezTo>
                    <a:pt x="57112" y="1"/>
                    <a:pt x="57111" y="1"/>
                    <a:pt x="57110" y="1"/>
                  </a:cubicBezTo>
                  <a:lnTo>
                    <a:pt x="46558" y="1"/>
                  </a:lnTo>
                  <a:cubicBezTo>
                    <a:pt x="46557" y="1"/>
                    <a:pt x="46557" y="1"/>
                    <a:pt x="46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2" name="Google Shape;2172;p52"/>
          <p:cNvSpPr txBox="1">
            <a:spLocks noGrp="1"/>
          </p:cNvSpPr>
          <p:nvPr>
            <p:ph type="title" idx="4294967295"/>
          </p:nvPr>
        </p:nvSpPr>
        <p:spPr>
          <a:xfrm>
            <a:off x="1605247" y="1333375"/>
            <a:ext cx="2147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Rahul Kole</a:t>
            </a:r>
            <a:endParaRPr sz="1800" dirty="0"/>
          </a:p>
        </p:txBody>
      </p:sp>
      <p:sp>
        <p:nvSpPr>
          <p:cNvPr id="2174" name="Google Shape;2174;p52"/>
          <p:cNvSpPr txBox="1">
            <a:spLocks noGrp="1"/>
          </p:cNvSpPr>
          <p:nvPr>
            <p:ph type="title" idx="4294967295"/>
          </p:nvPr>
        </p:nvSpPr>
        <p:spPr>
          <a:xfrm>
            <a:off x="2179741" y="1689464"/>
            <a:ext cx="2147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Anushka Kokate</a:t>
            </a:r>
            <a:endParaRPr sz="1800" dirty="0"/>
          </a:p>
        </p:txBody>
      </p:sp>
      <p:sp>
        <p:nvSpPr>
          <p:cNvPr id="2176" name="Google Shape;2176;p52"/>
          <p:cNvSpPr txBox="1">
            <a:spLocks noGrp="1"/>
          </p:cNvSpPr>
          <p:nvPr>
            <p:ph type="title" idx="4294967295"/>
          </p:nvPr>
        </p:nvSpPr>
        <p:spPr>
          <a:xfrm>
            <a:off x="2073104" y="2083255"/>
            <a:ext cx="2147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Sanhita Mhatre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p63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2887" name="Google Shape;2887;p63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2888" name="Google Shape;2888;p6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31"/>
          <p:cNvCxnSpPr>
            <a:cxnSpLocks/>
          </p:cNvCxnSpPr>
          <p:nvPr/>
        </p:nvCxnSpPr>
        <p:spPr>
          <a:xfrm>
            <a:off x="2078329" y="79248"/>
            <a:ext cx="0" cy="4985004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ctrTitle"/>
          </p:nvPr>
        </p:nvSpPr>
        <p:spPr>
          <a:xfrm>
            <a:off x="-650771" y="350684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lt2"/>
                </a:solidFill>
              </a:rPr>
              <a:t>OUTLINE</a:t>
            </a:r>
            <a:endParaRPr sz="3200" dirty="0">
              <a:solidFill>
                <a:schemeClr val="lt2"/>
              </a:solidFill>
            </a:endParaRPr>
          </a:p>
        </p:txBody>
      </p:sp>
      <p:sp>
        <p:nvSpPr>
          <p:cNvPr id="180" name="Google Shape;180;p31"/>
          <p:cNvSpPr txBox="1">
            <a:spLocks noGrp="1"/>
          </p:cNvSpPr>
          <p:nvPr>
            <p:ph type="ctrTitle" idx="2"/>
          </p:nvPr>
        </p:nvSpPr>
        <p:spPr>
          <a:xfrm>
            <a:off x="2161002" y="251670"/>
            <a:ext cx="3901555" cy="48125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lt2"/>
                </a:solidFill>
              </a:rPr>
              <a:t>INTRODUCTION</a:t>
            </a:r>
            <a:br>
              <a:rPr lang="en-IN" sz="1600" dirty="0">
                <a:solidFill>
                  <a:schemeClr val="lt2"/>
                </a:solidFill>
              </a:rPr>
            </a:br>
            <a:br>
              <a:rPr lang="en-IN" sz="1600" dirty="0">
                <a:solidFill>
                  <a:schemeClr val="lt2"/>
                </a:solidFill>
              </a:rPr>
            </a:br>
            <a:r>
              <a:rPr lang="en-IN" sz="1600" dirty="0">
                <a:solidFill>
                  <a:schemeClr val="lt2"/>
                </a:solidFill>
              </a:rPr>
              <a:t>MOTIVATION</a:t>
            </a:r>
            <a:br>
              <a:rPr lang="en-IN" sz="1600" dirty="0">
                <a:solidFill>
                  <a:schemeClr val="lt2"/>
                </a:solidFill>
              </a:rPr>
            </a:br>
            <a:br>
              <a:rPr lang="en-IN" sz="1600" dirty="0">
                <a:solidFill>
                  <a:schemeClr val="lt2"/>
                </a:solidFill>
              </a:rPr>
            </a:br>
            <a:r>
              <a:rPr lang="en-IN" sz="1600" dirty="0">
                <a:solidFill>
                  <a:schemeClr val="lt2"/>
                </a:solidFill>
              </a:rPr>
              <a:t>OBJECTIVES</a:t>
            </a:r>
            <a:br>
              <a:rPr lang="en-IN" sz="1600" dirty="0">
                <a:solidFill>
                  <a:schemeClr val="lt2"/>
                </a:solidFill>
              </a:rPr>
            </a:br>
            <a:br>
              <a:rPr lang="en-IN" sz="1600" dirty="0">
                <a:solidFill>
                  <a:schemeClr val="lt2"/>
                </a:solidFill>
              </a:rPr>
            </a:br>
            <a:r>
              <a:rPr lang="en-IN" sz="1600" dirty="0">
                <a:solidFill>
                  <a:schemeClr val="lt2"/>
                </a:solidFill>
              </a:rPr>
              <a:t>PROBLEM STATEMENT</a:t>
            </a:r>
            <a:br>
              <a:rPr lang="en-IN" sz="1600" dirty="0">
                <a:solidFill>
                  <a:schemeClr val="lt2"/>
                </a:solidFill>
              </a:rPr>
            </a:br>
            <a:br>
              <a:rPr lang="en-IN" sz="1600" dirty="0">
                <a:solidFill>
                  <a:schemeClr val="lt2"/>
                </a:solidFill>
              </a:rPr>
            </a:br>
            <a:r>
              <a:rPr lang="en-IN" sz="1600" dirty="0">
                <a:solidFill>
                  <a:schemeClr val="lt2"/>
                </a:solidFill>
              </a:rPr>
              <a:t>LITERATURE SURVEY </a:t>
            </a:r>
            <a:br>
              <a:rPr lang="en-IN" sz="1600" dirty="0">
                <a:solidFill>
                  <a:schemeClr val="lt2"/>
                </a:solidFill>
              </a:rPr>
            </a:br>
            <a:br>
              <a:rPr lang="en-IN" sz="1600" dirty="0">
                <a:solidFill>
                  <a:schemeClr val="lt2"/>
                </a:solidFill>
              </a:rPr>
            </a:br>
            <a:r>
              <a:rPr lang="en-IN" sz="1600" dirty="0">
                <a:solidFill>
                  <a:schemeClr val="lt2"/>
                </a:solidFill>
              </a:rPr>
              <a:t>EXISTING SYSTEM </a:t>
            </a:r>
            <a:br>
              <a:rPr lang="en-IN" sz="1600" dirty="0">
                <a:solidFill>
                  <a:schemeClr val="lt2"/>
                </a:solidFill>
              </a:rPr>
            </a:br>
            <a:br>
              <a:rPr lang="en-IN" sz="1600" dirty="0">
                <a:solidFill>
                  <a:schemeClr val="lt2"/>
                </a:solidFill>
              </a:rPr>
            </a:br>
            <a:r>
              <a:rPr lang="en-IN" sz="1600" dirty="0">
                <a:solidFill>
                  <a:schemeClr val="lt2"/>
                </a:solidFill>
              </a:rPr>
              <a:t>PROPOSED SYSTEM</a:t>
            </a:r>
            <a:br>
              <a:rPr lang="en-IN" sz="1600" dirty="0">
                <a:solidFill>
                  <a:schemeClr val="lt2"/>
                </a:solidFill>
              </a:rPr>
            </a:br>
            <a:br>
              <a:rPr lang="en-IN" sz="1600" dirty="0">
                <a:solidFill>
                  <a:schemeClr val="lt2"/>
                </a:solidFill>
              </a:rPr>
            </a:br>
            <a:r>
              <a:rPr lang="en-IN" sz="1600" dirty="0">
                <a:solidFill>
                  <a:schemeClr val="lt2"/>
                </a:solidFill>
              </a:rPr>
              <a:t>DESIGN &amp; ARCHITECTURE</a:t>
            </a:r>
            <a:br>
              <a:rPr lang="en-IN" sz="1600" dirty="0">
                <a:solidFill>
                  <a:schemeClr val="lt2"/>
                </a:solidFill>
              </a:rPr>
            </a:br>
            <a:br>
              <a:rPr lang="en-IN" sz="1600" dirty="0">
                <a:solidFill>
                  <a:schemeClr val="lt2"/>
                </a:solidFill>
              </a:rPr>
            </a:br>
            <a:r>
              <a:rPr lang="en-IN" sz="1600" dirty="0">
                <a:solidFill>
                  <a:schemeClr val="lt2"/>
                </a:solidFill>
              </a:rPr>
              <a:t>CONCLUSION AND FUTURE SCOPE</a:t>
            </a:r>
            <a:endParaRPr sz="16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>
            <a:spLocks noGrp="1"/>
          </p:cNvSpPr>
          <p:nvPr>
            <p:ph type="title"/>
          </p:nvPr>
        </p:nvSpPr>
        <p:spPr>
          <a:xfrm>
            <a:off x="143739" y="214586"/>
            <a:ext cx="4559100" cy="11472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/>
              <a:t>01</a:t>
            </a:r>
            <a:br>
              <a:rPr lang="en" sz="4000" dirty="0"/>
            </a:br>
            <a:r>
              <a:rPr lang="en-IN" sz="3600" dirty="0"/>
              <a:t>INTRODUCTION</a:t>
            </a:r>
            <a:endParaRPr sz="3600" dirty="0"/>
          </a:p>
        </p:txBody>
      </p:sp>
      <p:sp>
        <p:nvSpPr>
          <p:cNvPr id="403" name="Google Shape;403;p34"/>
          <p:cNvSpPr/>
          <p:nvPr/>
        </p:nvSpPr>
        <p:spPr>
          <a:xfrm>
            <a:off x="4144161" y="214586"/>
            <a:ext cx="5677769" cy="5355704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34"/>
          <p:cNvSpPr txBox="1">
            <a:spLocks noGrp="1"/>
          </p:cNvSpPr>
          <p:nvPr>
            <p:ph type="subTitle" idx="1"/>
          </p:nvPr>
        </p:nvSpPr>
        <p:spPr>
          <a:xfrm>
            <a:off x="1191236" y="1507980"/>
            <a:ext cx="7533314" cy="2897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Deepfakes use a form of artificial intelligence called deep learning to make images of fake events, hence the name deepfake. 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How would you react to a video of someone you follow or someone you have a lot of respect for doing some heinous act? </a:t>
            </a:r>
          </a:p>
          <a:p>
            <a:pPr marL="0" indent="0"/>
            <a:r>
              <a:rPr lang="en-US" dirty="0"/>
              <a:t>You have now watched a video of him as a proof of what they did.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noProof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403401" y="1373796"/>
            <a:ext cx="6059161" cy="3372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100"/>
              </a:spcBef>
              <a:spcAft>
                <a:spcPts val="500"/>
              </a:spcAft>
              <a:buNone/>
            </a:pPr>
            <a:r>
              <a:rPr lang="en-US" noProof="1"/>
              <a:t>Any fake image illustration of a person tarnishes the victim’s pristine image and also violates fundamental human rights. </a:t>
            </a:r>
          </a:p>
          <a:p>
            <a:pPr marL="0" indent="0">
              <a:spcBef>
                <a:spcPts val="1100"/>
              </a:spcBef>
              <a:spcAft>
                <a:spcPts val="500"/>
              </a:spcAft>
              <a:buNone/>
            </a:pPr>
            <a:r>
              <a:rPr lang="en-US" noProof="1"/>
              <a:t>After videos being circulated all over the internet, damage is done irrespective of what the nature of video was. </a:t>
            </a:r>
          </a:p>
          <a:p>
            <a:pPr marL="0" indent="0">
              <a:spcBef>
                <a:spcPts val="1100"/>
              </a:spcBef>
              <a:spcAft>
                <a:spcPts val="500"/>
              </a:spcAft>
              <a:buNone/>
            </a:pPr>
            <a:r>
              <a:rPr lang="en-US" dirty="0"/>
              <a:t>The immediate challenge we face as a community is how to assess the validity of online material be it machine learning derived images or videos</a:t>
            </a:r>
            <a:endParaRPr lang="en-US" noProof="1"/>
          </a:p>
          <a:p>
            <a:pPr marL="0" indent="0">
              <a:spcBef>
                <a:spcPts val="1100"/>
              </a:spcBef>
              <a:spcAft>
                <a:spcPts val="500"/>
              </a:spcAft>
              <a:buNone/>
            </a:pPr>
            <a:endParaRPr dirty="0"/>
          </a:p>
        </p:txBody>
      </p:sp>
      <p:sp>
        <p:nvSpPr>
          <p:cNvPr id="203" name="Google Shape;203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6636300" y="734371"/>
            <a:ext cx="1879627" cy="2194509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32"/>
          <p:cNvGrpSpPr/>
          <p:nvPr/>
        </p:nvGrpSpPr>
        <p:grpSpPr>
          <a:xfrm>
            <a:off x="6384592" y="610305"/>
            <a:ext cx="2058915" cy="2365880"/>
            <a:chOff x="4749388" y="610304"/>
            <a:chExt cx="3694120" cy="4125705"/>
          </a:xfrm>
        </p:grpSpPr>
        <p:grpSp>
          <p:nvGrpSpPr>
            <p:cNvPr id="206" name="Google Shape;206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207" name="Google Shape;207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295" name="Google Shape;295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296" name="Google Shape;296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6" name="Google Shape;326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7" name="Google Shape;327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328" name="Google Shape;328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" name="Google Shape;341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342" name="Google Shape;342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4" name="Google Shape;354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355" name="Google Shape;355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32EFBEA-3D19-486F-A891-EBE5BE4D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92" y="0"/>
            <a:ext cx="6084000" cy="539700"/>
          </a:xfrm>
        </p:spPr>
        <p:txBody>
          <a:bodyPr/>
          <a:lstStyle/>
          <a:p>
            <a:r>
              <a:rPr lang="en" sz="3600" dirty="0"/>
              <a:t>02</a:t>
            </a:r>
            <a:br>
              <a:rPr lang="en" sz="3600" dirty="0"/>
            </a:br>
            <a:r>
              <a:rPr lang="en-IN" sz="3600" dirty="0"/>
              <a:t>MOTIVATION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8"/>
          <p:cNvSpPr txBox="1">
            <a:spLocks noGrp="1"/>
          </p:cNvSpPr>
          <p:nvPr>
            <p:ph type="title"/>
          </p:nvPr>
        </p:nvSpPr>
        <p:spPr>
          <a:xfrm>
            <a:off x="296324" y="13772"/>
            <a:ext cx="60840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</a:t>
            </a:r>
            <a:br>
              <a:rPr lang="en" sz="3600" dirty="0"/>
            </a:br>
            <a:r>
              <a:rPr lang="en-IN" sz="3600" dirty="0"/>
              <a:t>OBJECTIVES</a:t>
            </a:r>
            <a:endParaRPr sz="3600" dirty="0"/>
          </a:p>
        </p:txBody>
      </p:sp>
      <p:sp>
        <p:nvSpPr>
          <p:cNvPr id="787" name="Google Shape;787;p38"/>
          <p:cNvSpPr txBox="1">
            <a:spLocks noGrp="1"/>
          </p:cNvSpPr>
          <p:nvPr>
            <p:ph type="title" idx="2"/>
          </p:nvPr>
        </p:nvSpPr>
        <p:spPr>
          <a:xfrm>
            <a:off x="3585242" y="894011"/>
            <a:ext cx="5149464" cy="35553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b="0" i="0" u="none" strike="noStrike" baseline="0" dirty="0">
                <a:latin typeface="DM Sans" panose="020B0604020202020204" charset="0"/>
              </a:rPr>
              <a:t>The goal of this research is to create a deep learning model that is capable of recognizing deepfake videos.</a:t>
            </a:r>
            <a:br>
              <a:rPr lang="en-US" sz="1800" b="0" i="0" u="none" strike="noStrike" baseline="0" dirty="0">
                <a:latin typeface="DM Sans" panose="020B0604020202020204" charset="0"/>
              </a:rPr>
            </a:br>
            <a:br>
              <a:rPr lang="en-US" sz="1800" b="0" i="0" u="none" strike="noStrike" baseline="0" dirty="0">
                <a:latin typeface="DM Sans" panose="020B0604020202020204" charset="0"/>
              </a:rPr>
            </a:br>
            <a:r>
              <a:rPr lang="en-US" sz="1800" b="0" i="0" u="none" strike="noStrike" baseline="0" dirty="0">
                <a:latin typeface="DM Sans" panose="020B0604020202020204" charset="0"/>
              </a:rPr>
              <a:t> It consists of a thorough analysis of deepfake video frames to identify slight imperfections in</a:t>
            </a:r>
            <a:br>
              <a:rPr lang="en-US" sz="1800" b="0" i="0" u="none" strike="noStrike" baseline="0" dirty="0">
                <a:latin typeface="DM Sans" panose="020B0604020202020204" charset="0"/>
              </a:rPr>
            </a:br>
            <a:r>
              <a:rPr lang="en-US" sz="1800" b="0" i="0" u="none" strike="noStrike" baseline="0" dirty="0">
                <a:latin typeface="DM Sans" panose="020B0604020202020204" charset="0"/>
              </a:rPr>
              <a:t>face, head, lips</a:t>
            </a:r>
            <a:br>
              <a:rPr lang="en-US" sz="1800" b="0" i="0" u="none" strike="noStrike" baseline="0" dirty="0">
                <a:latin typeface="DM Sans" panose="020B0604020202020204" charset="0"/>
              </a:rPr>
            </a:br>
            <a:br>
              <a:rPr lang="en-US" sz="1800" b="0" i="0" u="none" strike="noStrike" baseline="0" dirty="0">
                <a:latin typeface="DM Sans" panose="020B0604020202020204" charset="0"/>
              </a:rPr>
            </a:br>
            <a:r>
              <a:rPr lang="en-US" sz="1800" b="0" i="0" u="none" strike="noStrike" baseline="0" dirty="0">
                <a:latin typeface="DM Sans" panose="020B0604020202020204" charset="0"/>
              </a:rPr>
              <a:t>The model will then learn what features differentiate a real face from a deepfake.</a:t>
            </a:r>
            <a:endParaRPr dirty="0">
              <a:latin typeface="DM Sans" panose="020B0604020202020204" charset="0"/>
            </a:endParaRPr>
          </a:p>
        </p:txBody>
      </p:sp>
      <p:grpSp>
        <p:nvGrpSpPr>
          <p:cNvPr id="790" name="Google Shape;790;p38"/>
          <p:cNvGrpSpPr/>
          <p:nvPr/>
        </p:nvGrpSpPr>
        <p:grpSpPr>
          <a:xfrm>
            <a:off x="296325" y="1879975"/>
            <a:ext cx="2758848" cy="3008323"/>
            <a:chOff x="1251950" y="238125"/>
            <a:chExt cx="5082775" cy="5238050"/>
          </a:xfrm>
        </p:grpSpPr>
        <p:sp>
          <p:nvSpPr>
            <p:cNvPr id="791" name="Google Shape;791;p38"/>
            <p:cNvSpPr/>
            <p:nvPr/>
          </p:nvSpPr>
          <p:spPr>
            <a:xfrm>
              <a:off x="1251950" y="962350"/>
              <a:ext cx="5082775" cy="3929850"/>
            </a:xfrm>
            <a:custGeom>
              <a:avLst/>
              <a:gdLst/>
              <a:ahLst/>
              <a:cxnLst/>
              <a:rect l="l" t="t" r="r" b="b"/>
              <a:pathLst>
                <a:path w="203311" h="157194" extrusionOk="0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52880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465125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5439125" y="3793550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5115950" y="1945750"/>
              <a:ext cx="528725" cy="818800"/>
            </a:xfrm>
            <a:custGeom>
              <a:avLst/>
              <a:gdLst/>
              <a:ahLst/>
              <a:cxnLst/>
              <a:rect l="l" t="t" r="r" b="b"/>
              <a:pathLst>
                <a:path w="21149" h="32752" extrusionOk="0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177650" y="2001375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72475" y="3793550"/>
              <a:ext cx="528750" cy="818775"/>
            </a:xfrm>
            <a:custGeom>
              <a:avLst/>
              <a:gdLst/>
              <a:ahLst/>
              <a:cxnLst/>
              <a:rect l="l" t="t" r="r" b="b"/>
              <a:pathLst>
                <a:path w="21150" h="32751" extrusionOk="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411300" y="5141625"/>
              <a:ext cx="2884375" cy="334550"/>
            </a:xfrm>
            <a:custGeom>
              <a:avLst/>
              <a:gdLst/>
              <a:ahLst/>
              <a:cxnLst/>
              <a:rect l="l" t="t" r="r" b="b"/>
              <a:pathLst>
                <a:path w="115375" h="13382" extrusionOk="0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235600" y="308825"/>
              <a:ext cx="2856850" cy="1662475"/>
            </a:xfrm>
            <a:custGeom>
              <a:avLst/>
              <a:gdLst/>
              <a:ahLst/>
              <a:cxnLst/>
              <a:rect l="l" t="t" r="r" b="b"/>
              <a:pathLst>
                <a:path w="114274" h="66499" extrusionOk="0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228525" y="301750"/>
              <a:ext cx="2871000" cy="1676600"/>
            </a:xfrm>
            <a:custGeom>
              <a:avLst/>
              <a:gdLst/>
              <a:ahLst/>
              <a:cxnLst/>
              <a:rect l="l" t="t" r="r" b="b"/>
              <a:pathLst>
                <a:path w="114840" h="67064" extrusionOk="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2235600" y="245175"/>
              <a:ext cx="2856850" cy="1662500"/>
            </a:xfrm>
            <a:custGeom>
              <a:avLst/>
              <a:gdLst/>
              <a:ahLst/>
              <a:cxnLst/>
              <a:rect l="l" t="t" r="r" b="b"/>
              <a:pathLst>
                <a:path w="114274" h="66500" extrusionOk="0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2228525" y="238125"/>
              <a:ext cx="2871000" cy="1676625"/>
            </a:xfrm>
            <a:custGeom>
              <a:avLst/>
              <a:gdLst/>
              <a:ahLst/>
              <a:cxnLst/>
              <a:rect l="l" t="t" r="r" b="b"/>
              <a:pathLst>
                <a:path w="114840" h="67065" extrusionOk="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3250625" y="3126275"/>
              <a:ext cx="877075" cy="523925"/>
            </a:xfrm>
            <a:custGeom>
              <a:avLst/>
              <a:gdLst/>
              <a:ahLst/>
              <a:cxnLst/>
              <a:rect l="l" t="t" r="r" b="b"/>
              <a:pathLst>
                <a:path w="35083" h="20957" extrusionOk="0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3243575" y="3119200"/>
              <a:ext cx="892300" cy="538075"/>
            </a:xfrm>
            <a:custGeom>
              <a:avLst/>
              <a:gdLst/>
              <a:ahLst/>
              <a:cxnLst/>
              <a:rect l="l" t="t" r="r" b="b"/>
              <a:pathLst>
                <a:path w="35692" h="21523" extrusionOk="0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3987875" y="2778125"/>
              <a:ext cx="411000" cy="496450"/>
            </a:xfrm>
            <a:custGeom>
              <a:avLst/>
              <a:gdLst/>
              <a:ahLst/>
              <a:cxnLst/>
              <a:rect l="l" t="t" r="r" b="b"/>
              <a:pathLst>
                <a:path w="16440" h="19858" extrusionOk="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3980025" y="2771075"/>
              <a:ext cx="426425" cy="510575"/>
            </a:xfrm>
            <a:custGeom>
              <a:avLst/>
              <a:gdLst/>
              <a:ahLst/>
              <a:cxnLst/>
              <a:rect l="l" t="t" r="r" b="b"/>
              <a:pathLst>
                <a:path w="17057" h="20423" extrusionOk="0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3987875" y="3090850"/>
              <a:ext cx="182825" cy="183725"/>
            </a:xfrm>
            <a:custGeom>
              <a:avLst/>
              <a:gdLst/>
              <a:ahLst/>
              <a:cxnLst/>
              <a:rect l="l" t="t" r="r" b="b"/>
              <a:pathLst>
                <a:path w="7313" h="7349" extrusionOk="0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3980025" y="3083800"/>
              <a:ext cx="199200" cy="197850"/>
            </a:xfrm>
            <a:custGeom>
              <a:avLst/>
              <a:gdLst/>
              <a:ahLst/>
              <a:cxnLst/>
              <a:rect l="l" t="t" r="r" b="b"/>
              <a:pathLst>
                <a:path w="7968" h="7914" extrusionOk="0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5008775" y="5034000"/>
              <a:ext cx="219850" cy="305700"/>
            </a:xfrm>
            <a:custGeom>
              <a:avLst/>
              <a:gdLst/>
              <a:ahLst/>
              <a:cxnLst/>
              <a:rect l="l" t="t" r="r" b="b"/>
              <a:pathLst>
                <a:path w="8794" h="12228" extrusionOk="0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001250" y="5026925"/>
              <a:ext cx="231225" cy="319800"/>
            </a:xfrm>
            <a:custGeom>
              <a:avLst/>
              <a:gdLst/>
              <a:ahLst/>
              <a:cxnLst/>
              <a:rect l="l" t="t" r="r" b="b"/>
              <a:pathLst>
                <a:path w="9249" h="12792" extrusionOk="0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097200" y="5233200"/>
              <a:ext cx="129400" cy="106475"/>
            </a:xfrm>
            <a:custGeom>
              <a:avLst/>
              <a:gdLst/>
              <a:ahLst/>
              <a:cxnLst/>
              <a:rect l="l" t="t" r="r" b="b"/>
              <a:pathLst>
                <a:path w="5176" h="4259" extrusionOk="0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089775" y="5226200"/>
              <a:ext cx="141650" cy="120525"/>
            </a:xfrm>
            <a:custGeom>
              <a:avLst/>
              <a:gdLst/>
              <a:ahLst/>
              <a:cxnLst/>
              <a:rect l="l" t="t" r="r" b="b"/>
              <a:pathLst>
                <a:path w="5666" h="4821" extrusionOk="0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079450" y="5231975"/>
              <a:ext cx="149075" cy="107725"/>
            </a:xfrm>
            <a:custGeom>
              <a:avLst/>
              <a:gdLst/>
              <a:ahLst/>
              <a:cxnLst/>
              <a:rect l="l" t="t" r="r" b="b"/>
              <a:pathLst>
                <a:path w="5963" h="4309" extrusionOk="0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071525" y="5224900"/>
              <a:ext cx="160875" cy="121825"/>
            </a:xfrm>
            <a:custGeom>
              <a:avLst/>
              <a:gdLst/>
              <a:ahLst/>
              <a:cxnLst/>
              <a:rect l="l" t="t" r="r" b="b"/>
              <a:pathLst>
                <a:path w="6435" h="4873" extrusionOk="0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037050" y="5085425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037625" y="5081950"/>
              <a:ext cx="78125" cy="47700"/>
            </a:xfrm>
            <a:custGeom>
              <a:avLst/>
              <a:gdLst/>
              <a:ahLst/>
              <a:cxnLst/>
              <a:rect l="l" t="t" r="r" b="b"/>
              <a:pathLst>
                <a:path w="3125" h="1908" extrusionOk="0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049950" y="5103425"/>
              <a:ext cx="77200" cy="40725"/>
            </a:xfrm>
            <a:custGeom>
              <a:avLst/>
              <a:gdLst/>
              <a:ahLst/>
              <a:cxnLst/>
              <a:rect l="l" t="t" r="r" b="b"/>
              <a:pathLst>
                <a:path w="3088" h="1629" extrusionOk="0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050500" y="5100000"/>
              <a:ext cx="78100" cy="47675"/>
            </a:xfrm>
            <a:custGeom>
              <a:avLst/>
              <a:gdLst/>
              <a:ahLst/>
              <a:cxnLst/>
              <a:rect l="l" t="t" r="r" b="b"/>
              <a:pathLst>
                <a:path w="3124" h="1907" extrusionOk="0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062800" y="5121450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5063400" y="5118000"/>
              <a:ext cx="78050" cy="47700"/>
            </a:xfrm>
            <a:custGeom>
              <a:avLst/>
              <a:gdLst/>
              <a:ahLst/>
              <a:cxnLst/>
              <a:rect l="l" t="t" r="r" b="b"/>
              <a:pathLst>
                <a:path w="3122" h="1908" extrusionOk="0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075675" y="5139450"/>
              <a:ext cx="77225" cy="40725"/>
            </a:xfrm>
            <a:custGeom>
              <a:avLst/>
              <a:gdLst/>
              <a:ahLst/>
              <a:cxnLst/>
              <a:rect l="l" t="t" r="r" b="b"/>
              <a:pathLst>
                <a:path w="3089" h="1629" extrusionOk="0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076225" y="5136050"/>
              <a:ext cx="78100" cy="47650"/>
            </a:xfrm>
            <a:custGeom>
              <a:avLst/>
              <a:gdLst/>
              <a:ahLst/>
              <a:cxnLst/>
              <a:rect l="l" t="t" r="r" b="b"/>
              <a:pathLst>
                <a:path w="3124" h="1906" extrusionOk="0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3769800" y="5154025"/>
              <a:ext cx="349200" cy="167825"/>
            </a:xfrm>
            <a:custGeom>
              <a:avLst/>
              <a:gdLst/>
              <a:ahLst/>
              <a:cxnLst/>
              <a:rect l="l" t="t" r="r" b="b"/>
              <a:pathLst>
                <a:path w="13968" h="6713" extrusionOk="0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3785500" y="5146975"/>
              <a:ext cx="338800" cy="181925"/>
            </a:xfrm>
            <a:custGeom>
              <a:avLst/>
              <a:gdLst/>
              <a:ahLst/>
              <a:cxnLst/>
              <a:rect l="l" t="t" r="r" b="b"/>
              <a:pathLst>
                <a:path w="13552" h="7277" extrusionOk="0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3769825" y="5244525"/>
              <a:ext cx="131125" cy="77275"/>
            </a:xfrm>
            <a:custGeom>
              <a:avLst/>
              <a:gdLst/>
              <a:ahLst/>
              <a:cxnLst/>
              <a:rect l="l" t="t" r="r" b="b"/>
              <a:pathLst>
                <a:path w="5245" h="3091" extrusionOk="0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3785500" y="5237450"/>
              <a:ext cx="123575" cy="91400"/>
            </a:xfrm>
            <a:custGeom>
              <a:avLst/>
              <a:gdLst/>
              <a:ahLst/>
              <a:cxnLst/>
              <a:rect l="l" t="t" r="r" b="b"/>
              <a:pathLst>
                <a:path w="4943" h="3656" extrusionOk="0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3928650" y="5190925"/>
              <a:ext cx="75125" cy="38500"/>
            </a:xfrm>
            <a:custGeom>
              <a:avLst/>
              <a:gdLst/>
              <a:ahLst/>
              <a:cxnLst/>
              <a:rect l="l" t="t" r="r" b="b"/>
              <a:pathLst>
                <a:path w="3005" h="1540" extrusionOk="0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3935125" y="5187375"/>
              <a:ext cx="59900" cy="45575"/>
            </a:xfrm>
            <a:custGeom>
              <a:avLst/>
              <a:gdLst/>
              <a:ahLst/>
              <a:cxnLst/>
              <a:rect l="l" t="t" r="r" b="b"/>
              <a:pathLst>
                <a:path w="2396" h="1823" extrusionOk="0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3905225" y="5197325"/>
              <a:ext cx="75125" cy="38450"/>
            </a:xfrm>
            <a:custGeom>
              <a:avLst/>
              <a:gdLst/>
              <a:ahLst/>
              <a:cxnLst/>
              <a:rect l="l" t="t" r="r" b="b"/>
              <a:pathLst>
                <a:path w="3005" h="1538" extrusionOk="0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3911700" y="5193775"/>
              <a:ext cx="59900" cy="45550"/>
            </a:xfrm>
            <a:custGeom>
              <a:avLst/>
              <a:gdLst/>
              <a:ahLst/>
              <a:cxnLst/>
              <a:rect l="l" t="t" r="r" b="b"/>
              <a:pathLst>
                <a:path w="2396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3891700" y="5206675"/>
              <a:ext cx="75100" cy="38475"/>
            </a:xfrm>
            <a:custGeom>
              <a:avLst/>
              <a:gdLst/>
              <a:ahLst/>
              <a:cxnLst/>
              <a:rect l="l" t="t" r="r" b="b"/>
              <a:pathLst>
                <a:path w="3004" h="1539" extrusionOk="0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3898125" y="5203125"/>
              <a:ext cx="59950" cy="45550"/>
            </a:xfrm>
            <a:custGeom>
              <a:avLst/>
              <a:gdLst/>
              <a:ahLst/>
              <a:cxnLst/>
              <a:rect l="l" t="t" r="r" b="b"/>
              <a:pathLst>
                <a:path w="2398" h="1822" extrusionOk="0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3866775" y="5218000"/>
              <a:ext cx="75125" cy="38475"/>
            </a:xfrm>
            <a:custGeom>
              <a:avLst/>
              <a:gdLst/>
              <a:ahLst/>
              <a:cxnLst/>
              <a:rect l="l" t="t" r="r" b="b"/>
              <a:pathLst>
                <a:path w="3005" h="1539" extrusionOk="0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3873225" y="5214450"/>
              <a:ext cx="59925" cy="45550"/>
            </a:xfrm>
            <a:custGeom>
              <a:avLst/>
              <a:gdLst/>
              <a:ahLst/>
              <a:cxnLst/>
              <a:rect l="l" t="t" r="r" b="b"/>
              <a:pathLst>
                <a:path w="2397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3784100" y="5269900"/>
              <a:ext cx="331850" cy="51950"/>
            </a:xfrm>
            <a:custGeom>
              <a:avLst/>
              <a:gdLst/>
              <a:ahLst/>
              <a:cxnLst/>
              <a:rect l="l" t="t" r="r" b="b"/>
              <a:pathLst>
                <a:path w="13274" h="2078" extrusionOk="0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3785925" y="5262825"/>
              <a:ext cx="337200" cy="66075"/>
            </a:xfrm>
            <a:custGeom>
              <a:avLst/>
              <a:gdLst/>
              <a:ahLst/>
              <a:cxnLst/>
              <a:rect l="l" t="t" r="r" b="b"/>
              <a:pathLst>
                <a:path w="13488" h="2643" extrusionOk="0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3801575" y="3619975"/>
              <a:ext cx="1281850" cy="1582825"/>
            </a:xfrm>
            <a:custGeom>
              <a:avLst/>
              <a:gdLst/>
              <a:ahLst/>
              <a:cxnLst/>
              <a:rect l="l" t="t" r="r" b="b"/>
              <a:pathLst>
                <a:path w="51274" h="63313" extrusionOk="0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3793375" y="3613100"/>
              <a:ext cx="1297275" cy="1596750"/>
            </a:xfrm>
            <a:custGeom>
              <a:avLst/>
              <a:gdLst/>
              <a:ahLst/>
              <a:cxnLst/>
              <a:rect l="l" t="t" r="r" b="b"/>
              <a:pathLst>
                <a:path w="51891" h="63870" extrusionOk="0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4154275" y="3915350"/>
              <a:ext cx="162100" cy="57925"/>
            </a:xfrm>
            <a:custGeom>
              <a:avLst/>
              <a:gdLst/>
              <a:ahLst/>
              <a:cxnLst/>
              <a:rect l="l" t="t" r="r" b="b"/>
              <a:pathLst>
                <a:path w="6484" h="2317" extrusionOk="0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4085250" y="3943675"/>
              <a:ext cx="215475" cy="37325"/>
            </a:xfrm>
            <a:custGeom>
              <a:avLst/>
              <a:gdLst/>
              <a:ahLst/>
              <a:cxnLst/>
              <a:rect l="l" t="t" r="r" b="b"/>
              <a:pathLst>
                <a:path w="8619" h="1493" extrusionOk="0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4575950" y="3715975"/>
              <a:ext cx="66600" cy="129525"/>
            </a:xfrm>
            <a:custGeom>
              <a:avLst/>
              <a:gdLst/>
              <a:ahLst/>
              <a:cxnLst/>
              <a:rect l="l" t="t" r="r" b="b"/>
              <a:pathLst>
                <a:path w="2664" h="5181" extrusionOk="0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4257700" y="3744100"/>
              <a:ext cx="76975" cy="175650"/>
            </a:xfrm>
            <a:custGeom>
              <a:avLst/>
              <a:gdLst/>
              <a:ahLst/>
              <a:cxnLst/>
              <a:rect l="l" t="t" r="r" b="b"/>
              <a:pathLst>
                <a:path w="3079" h="7026" extrusionOk="0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4127225" y="2778000"/>
              <a:ext cx="886950" cy="960325"/>
            </a:xfrm>
            <a:custGeom>
              <a:avLst/>
              <a:gdLst/>
              <a:ahLst/>
              <a:cxnLst/>
              <a:rect l="l" t="t" r="r" b="b"/>
              <a:pathLst>
                <a:path w="35478" h="38413" extrusionOk="0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4120300" y="2770925"/>
              <a:ext cx="901625" cy="974500"/>
            </a:xfrm>
            <a:custGeom>
              <a:avLst/>
              <a:gdLst/>
              <a:ahLst/>
              <a:cxnLst/>
              <a:rect l="l" t="t" r="r" b="b"/>
              <a:pathLst>
                <a:path w="36065" h="38980" extrusionOk="0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499925" y="2779525"/>
              <a:ext cx="385300" cy="261475"/>
            </a:xfrm>
            <a:custGeom>
              <a:avLst/>
              <a:gdLst/>
              <a:ahLst/>
              <a:cxnLst/>
              <a:rect l="l" t="t" r="r" b="b"/>
              <a:pathLst>
                <a:path w="15412" h="10459" extrusionOk="0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492750" y="2772450"/>
              <a:ext cx="400450" cy="275600"/>
            </a:xfrm>
            <a:custGeom>
              <a:avLst/>
              <a:gdLst/>
              <a:ahLst/>
              <a:cxnLst/>
              <a:rect l="l" t="t" r="r" b="b"/>
              <a:pathLst>
                <a:path w="16018" h="11024" extrusionOk="0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541500" y="2338925"/>
              <a:ext cx="473450" cy="642100"/>
            </a:xfrm>
            <a:custGeom>
              <a:avLst/>
              <a:gdLst/>
              <a:ahLst/>
              <a:cxnLst/>
              <a:rect l="l" t="t" r="r" b="b"/>
              <a:pathLst>
                <a:path w="18938" h="25684" extrusionOk="0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534275" y="2331850"/>
              <a:ext cx="476000" cy="656200"/>
            </a:xfrm>
            <a:custGeom>
              <a:avLst/>
              <a:gdLst/>
              <a:ahLst/>
              <a:cxnLst/>
              <a:rect l="l" t="t" r="r" b="b"/>
              <a:pathLst>
                <a:path w="19040" h="26248" extrusionOk="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4581175" y="2183300"/>
              <a:ext cx="498075" cy="486200"/>
            </a:xfrm>
            <a:custGeom>
              <a:avLst/>
              <a:gdLst/>
              <a:ahLst/>
              <a:cxnLst/>
              <a:rect l="l" t="t" r="r" b="b"/>
              <a:pathLst>
                <a:path w="19923" h="19448" extrusionOk="0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4577850" y="2176275"/>
              <a:ext cx="508925" cy="500275"/>
            </a:xfrm>
            <a:custGeom>
              <a:avLst/>
              <a:gdLst/>
              <a:ahLst/>
              <a:cxnLst/>
              <a:rect l="l" t="t" r="r" b="b"/>
              <a:pathLst>
                <a:path w="20357" h="20011" extrusionOk="0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5032475" y="2518475"/>
              <a:ext cx="18975" cy="59825"/>
            </a:xfrm>
            <a:custGeom>
              <a:avLst/>
              <a:gdLst/>
              <a:ahLst/>
              <a:cxnLst/>
              <a:rect l="l" t="t" r="r" b="b"/>
              <a:pathLst>
                <a:path w="759" h="2393" extrusionOk="0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4654750" y="2334100"/>
              <a:ext cx="383075" cy="161700"/>
            </a:xfrm>
            <a:custGeom>
              <a:avLst/>
              <a:gdLst/>
              <a:ahLst/>
              <a:cxnLst/>
              <a:rect l="l" t="t" r="r" b="b"/>
              <a:pathLst>
                <a:path w="15323" h="6468" extrusionOk="0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4863275" y="2453825"/>
              <a:ext cx="138100" cy="143650"/>
            </a:xfrm>
            <a:custGeom>
              <a:avLst/>
              <a:gdLst/>
              <a:ahLst/>
              <a:cxnLst/>
              <a:rect l="l" t="t" r="r" b="b"/>
              <a:pathLst>
                <a:path w="5524" h="5746" extrusionOk="0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4655275" y="2705725"/>
              <a:ext cx="171975" cy="50150"/>
            </a:xfrm>
            <a:custGeom>
              <a:avLst/>
              <a:gdLst/>
              <a:ahLst/>
              <a:cxnLst/>
              <a:rect l="l" t="t" r="r" b="b"/>
              <a:pathLst>
                <a:path w="6879" h="2006" extrusionOk="0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4616275" y="2610500"/>
              <a:ext cx="131400" cy="48675"/>
            </a:xfrm>
            <a:custGeom>
              <a:avLst/>
              <a:gdLst/>
              <a:ahLst/>
              <a:cxnLst/>
              <a:rect l="l" t="t" r="r" b="b"/>
              <a:pathLst>
                <a:path w="5256" h="1947" extrusionOk="0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4716300" y="2600225"/>
              <a:ext cx="54075" cy="29575"/>
            </a:xfrm>
            <a:custGeom>
              <a:avLst/>
              <a:gdLst/>
              <a:ahLst/>
              <a:cxnLst/>
              <a:rect l="l" t="t" r="r" b="b"/>
              <a:pathLst>
                <a:path w="2163" h="1183" extrusionOk="0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4572350" y="2527500"/>
              <a:ext cx="79800" cy="72050"/>
            </a:xfrm>
            <a:custGeom>
              <a:avLst/>
              <a:gdLst/>
              <a:ahLst/>
              <a:cxnLst/>
              <a:rect l="l" t="t" r="r" b="b"/>
              <a:pathLst>
                <a:path w="3192" h="2882" extrusionOk="0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4565250" y="2520400"/>
              <a:ext cx="94400" cy="86225"/>
            </a:xfrm>
            <a:custGeom>
              <a:avLst/>
              <a:gdLst/>
              <a:ahLst/>
              <a:cxnLst/>
              <a:rect l="l" t="t" r="r" b="b"/>
              <a:pathLst>
                <a:path w="3776" h="3449" extrusionOk="0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4638400" y="2478975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4706025" y="2513300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4733625" y="2464000"/>
              <a:ext cx="39000" cy="56675"/>
            </a:xfrm>
            <a:custGeom>
              <a:avLst/>
              <a:gdLst/>
              <a:ahLst/>
              <a:cxnLst/>
              <a:rect l="l" t="t" r="r" b="b"/>
              <a:pathLst>
                <a:path w="1560" h="2267" extrusionOk="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4724650" y="2456925"/>
              <a:ext cx="55425" cy="70825"/>
            </a:xfrm>
            <a:custGeom>
              <a:avLst/>
              <a:gdLst/>
              <a:ahLst/>
              <a:cxnLst/>
              <a:rect l="l" t="t" r="r" b="b"/>
              <a:pathLst>
                <a:path w="2217" h="2833" extrusionOk="0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4648650" y="2429275"/>
              <a:ext cx="49600" cy="20600"/>
            </a:xfrm>
            <a:custGeom>
              <a:avLst/>
              <a:gdLst/>
              <a:ahLst/>
              <a:cxnLst/>
              <a:rect l="l" t="t" r="r" b="b"/>
              <a:pathLst>
                <a:path w="1984" h="824" extrusionOk="0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4639550" y="2422200"/>
              <a:ext cx="67475" cy="34725"/>
            </a:xfrm>
            <a:custGeom>
              <a:avLst/>
              <a:gdLst/>
              <a:ahLst/>
              <a:cxnLst/>
              <a:rect l="l" t="t" r="r" b="b"/>
              <a:pathLst>
                <a:path w="2699" h="1389" extrusionOk="0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3243525" y="102942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3234300" y="1022500"/>
              <a:ext cx="763150" cy="1188425"/>
            </a:xfrm>
            <a:custGeom>
              <a:avLst/>
              <a:gdLst/>
              <a:ahLst/>
              <a:cxnLst/>
              <a:rect l="l" t="t" r="r" b="b"/>
              <a:pathLst>
                <a:path w="30526" h="47537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3243525" y="99907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3234300" y="992150"/>
              <a:ext cx="763150" cy="1188450"/>
            </a:xfrm>
            <a:custGeom>
              <a:avLst/>
              <a:gdLst/>
              <a:ahLst/>
              <a:cxnLst/>
              <a:rect l="l" t="t" r="r" b="b"/>
              <a:pathLst>
                <a:path w="30526" h="47538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6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6"/>
                  </a:lnTo>
                  <a:cubicBezTo>
                    <a:pt x="6478" y="18870"/>
                    <a:pt x="6351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4"/>
                    <a:pt x="15042" y="102"/>
                  </a:cubicBezTo>
                  <a:lnTo>
                    <a:pt x="148" y="18850"/>
                  </a:lnTo>
                  <a:cubicBezTo>
                    <a:pt x="1" y="19036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7"/>
                    <a:pt x="6196" y="47537"/>
                  </a:cubicBezTo>
                  <a:lnTo>
                    <a:pt x="24331" y="47537"/>
                  </a:lnTo>
                  <a:cubicBezTo>
                    <a:pt x="24488" y="47537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6"/>
                    <a:pt x="30379" y="18850"/>
                  </a:cubicBezTo>
                  <a:lnTo>
                    <a:pt x="15485" y="102"/>
                  </a:lnTo>
                  <a:cubicBezTo>
                    <a:pt x="15431" y="34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2827675" y="2093775"/>
              <a:ext cx="1514525" cy="1514525"/>
            </a:xfrm>
            <a:custGeom>
              <a:avLst/>
              <a:gdLst/>
              <a:ahLst/>
              <a:cxnLst/>
              <a:rect l="l" t="t" r="r" b="b"/>
              <a:pathLst>
                <a:path w="60581" h="60581" extrusionOk="0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2820625" y="2086725"/>
              <a:ext cx="1528625" cy="1528650"/>
            </a:xfrm>
            <a:custGeom>
              <a:avLst/>
              <a:gdLst/>
              <a:ahLst/>
              <a:cxnLst/>
              <a:rect l="l" t="t" r="r" b="b"/>
              <a:pathLst>
                <a:path w="61145" h="61146" extrusionOk="0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2898100" y="2164225"/>
              <a:ext cx="1373650" cy="1373625"/>
            </a:xfrm>
            <a:custGeom>
              <a:avLst/>
              <a:gdLst/>
              <a:ahLst/>
              <a:cxnLst/>
              <a:rect l="l" t="t" r="r" b="b"/>
              <a:pathLst>
                <a:path w="54946" h="54945" extrusionOk="0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2891050" y="2157150"/>
              <a:ext cx="1387775" cy="1387800"/>
            </a:xfrm>
            <a:custGeom>
              <a:avLst/>
              <a:gdLst/>
              <a:ahLst/>
              <a:cxnLst/>
              <a:rect l="l" t="t" r="r" b="b"/>
              <a:pathLst>
                <a:path w="55511" h="55512" extrusionOk="0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2898100" y="2600550"/>
              <a:ext cx="1373650" cy="937325"/>
            </a:xfrm>
            <a:custGeom>
              <a:avLst/>
              <a:gdLst/>
              <a:ahLst/>
              <a:cxnLst/>
              <a:rect l="l" t="t" r="r" b="b"/>
              <a:pathLst>
                <a:path w="54946" h="37493" extrusionOk="0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2891050" y="2593475"/>
              <a:ext cx="1387775" cy="951475"/>
            </a:xfrm>
            <a:custGeom>
              <a:avLst/>
              <a:gdLst/>
              <a:ahLst/>
              <a:cxnLst/>
              <a:rect l="l" t="t" r="r" b="b"/>
              <a:pathLst>
                <a:path w="55511" h="38059" extrusionOk="0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3234175" y="23606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3227100" y="2353600"/>
              <a:ext cx="360800" cy="360775"/>
            </a:xfrm>
            <a:custGeom>
              <a:avLst/>
              <a:gdLst/>
              <a:ahLst/>
              <a:cxnLst/>
              <a:rect l="l" t="t" r="r" b="b"/>
              <a:pathLst>
                <a:path w="14432" h="14431" extrusionOk="0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3513700" y="2949125"/>
              <a:ext cx="1528500" cy="720675"/>
            </a:xfrm>
            <a:custGeom>
              <a:avLst/>
              <a:gdLst/>
              <a:ahLst/>
              <a:cxnLst/>
              <a:rect l="l" t="t" r="r" b="b"/>
              <a:pathLst>
                <a:path w="61140" h="28827" extrusionOk="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3506125" y="2942150"/>
              <a:ext cx="1544150" cy="734750"/>
            </a:xfrm>
            <a:custGeom>
              <a:avLst/>
              <a:gdLst/>
              <a:ahLst/>
              <a:cxnLst/>
              <a:rect l="l" t="t" r="r" b="b"/>
              <a:pathLst>
                <a:path w="61766" h="29390" extrusionOk="0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4416950" y="2923850"/>
              <a:ext cx="632475" cy="586425"/>
            </a:xfrm>
            <a:custGeom>
              <a:avLst/>
              <a:gdLst/>
              <a:ahLst/>
              <a:cxnLst/>
              <a:rect l="l" t="t" r="r" b="b"/>
              <a:pathLst>
                <a:path w="25299" h="23457" extrusionOk="0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4409750" y="2916800"/>
              <a:ext cx="647150" cy="600550"/>
            </a:xfrm>
            <a:custGeom>
              <a:avLst/>
              <a:gdLst/>
              <a:ahLst/>
              <a:cxnLst/>
              <a:rect l="l" t="t" r="r" b="b"/>
              <a:pathLst>
                <a:path w="25886" h="24022" extrusionOk="0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4416950" y="3305775"/>
              <a:ext cx="265150" cy="204500"/>
            </a:xfrm>
            <a:custGeom>
              <a:avLst/>
              <a:gdLst/>
              <a:ahLst/>
              <a:cxnLst/>
              <a:rect l="l" t="t" r="r" b="b"/>
              <a:pathLst>
                <a:path w="10606" h="8180" extrusionOk="0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4409750" y="3298750"/>
              <a:ext cx="280425" cy="218600"/>
            </a:xfrm>
            <a:custGeom>
              <a:avLst/>
              <a:gdLst/>
              <a:ahLst/>
              <a:cxnLst/>
              <a:rect l="l" t="t" r="r" b="b"/>
              <a:pathLst>
                <a:path w="11217" h="8744" extrusionOk="0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3250625" y="3574150"/>
              <a:ext cx="107125" cy="70225"/>
            </a:xfrm>
            <a:custGeom>
              <a:avLst/>
              <a:gdLst/>
              <a:ahLst/>
              <a:cxnLst/>
              <a:rect l="l" t="t" r="r" b="b"/>
              <a:pathLst>
                <a:path w="4285" h="2809" extrusionOk="0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3241750" y="3567075"/>
              <a:ext cx="125550" cy="84350"/>
            </a:xfrm>
            <a:custGeom>
              <a:avLst/>
              <a:gdLst/>
              <a:ahLst/>
              <a:cxnLst/>
              <a:rect l="l" t="t" r="r" b="b"/>
              <a:pathLst>
                <a:path w="5022" h="3374" extrusionOk="0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3353000" y="3574150"/>
              <a:ext cx="107075" cy="70225"/>
            </a:xfrm>
            <a:custGeom>
              <a:avLst/>
              <a:gdLst/>
              <a:ahLst/>
              <a:cxnLst/>
              <a:rect l="l" t="t" r="r" b="b"/>
              <a:pathLst>
                <a:path w="4283" h="2809" extrusionOk="0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3344075" y="3567075"/>
              <a:ext cx="125575" cy="84350"/>
            </a:xfrm>
            <a:custGeom>
              <a:avLst/>
              <a:gdLst/>
              <a:ahLst/>
              <a:cxnLst/>
              <a:rect l="l" t="t" r="r" b="b"/>
              <a:pathLst>
                <a:path w="5023" h="3374" extrusionOk="0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3296300" y="3565375"/>
              <a:ext cx="114075" cy="84825"/>
            </a:xfrm>
            <a:custGeom>
              <a:avLst/>
              <a:gdLst/>
              <a:ahLst/>
              <a:cxnLst/>
              <a:rect l="l" t="t" r="r" b="b"/>
              <a:pathLst>
                <a:path w="4563" h="3393" extrusionOk="0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3287125" y="3558325"/>
              <a:ext cx="132250" cy="98950"/>
            </a:xfrm>
            <a:custGeom>
              <a:avLst/>
              <a:gdLst/>
              <a:ahLst/>
              <a:cxnLst/>
              <a:rect l="l" t="t" r="r" b="b"/>
              <a:pathLst>
                <a:path w="5290" h="3958" extrusionOk="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3229050" y="3579625"/>
              <a:ext cx="76050" cy="58875"/>
            </a:xfrm>
            <a:custGeom>
              <a:avLst/>
              <a:gdLst/>
              <a:ahLst/>
              <a:cxnLst/>
              <a:rect l="l" t="t" r="r" b="b"/>
              <a:pathLst>
                <a:path w="3042" h="2355" extrusionOk="0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3220700" y="3572575"/>
              <a:ext cx="93800" cy="73050"/>
            </a:xfrm>
            <a:custGeom>
              <a:avLst/>
              <a:gdLst/>
              <a:ahLst/>
              <a:cxnLst/>
              <a:rect l="l" t="t" r="r" b="b"/>
              <a:pathLst>
                <a:path w="3752" h="2922" extrusionOk="0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"/>
          <p:cNvSpPr txBox="1">
            <a:spLocks noGrp="1"/>
          </p:cNvSpPr>
          <p:nvPr>
            <p:ph type="title"/>
          </p:nvPr>
        </p:nvSpPr>
        <p:spPr>
          <a:xfrm>
            <a:off x="190397" y="79506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04 LITERATURE SURVEY</a:t>
            </a:r>
            <a:endParaRPr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96506F3-54D8-49A6-86C9-FD6F9DF86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8823"/>
            <a:ext cx="1236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AA54EBA-3E1D-44D8-BB26-8292094F6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24623"/>
              </p:ext>
            </p:extLst>
          </p:nvPr>
        </p:nvGraphicFramePr>
        <p:xfrm>
          <a:off x="190397" y="706244"/>
          <a:ext cx="8430936" cy="4327718"/>
        </p:xfrm>
        <a:graphic>
          <a:graphicData uri="http://schemas.openxmlformats.org/drawingml/2006/table">
            <a:tbl>
              <a:tblPr/>
              <a:tblGrid>
                <a:gridCol w="673746">
                  <a:extLst>
                    <a:ext uri="{9D8B030D-6E8A-4147-A177-3AD203B41FA5}">
                      <a16:colId xmlns:a16="http://schemas.microsoft.com/office/drawing/2014/main" val="4199147422"/>
                    </a:ext>
                  </a:extLst>
                </a:gridCol>
                <a:gridCol w="1820937">
                  <a:extLst>
                    <a:ext uri="{9D8B030D-6E8A-4147-A177-3AD203B41FA5}">
                      <a16:colId xmlns:a16="http://schemas.microsoft.com/office/drawing/2014/main" val="1133416409"/>
                    </a:ext>
                  </a:extLst>
                </a:gridCol>
                <a:gridCol w="1720786">
                  <a:extLst>
                    <a:ext uri="{9D8B030D-6E8A-4147-A177-3AD203B41FA5}">
                      <a16:colId xmlns:a16="http://schemas.microsoft.com/office/drawing/2014/main" val="1255059938"/>
                    </a:ext>
                  </a:extLst>
                </a:gridCol>
                <a:gridCol w="1502272">
                  <a:extLst>
                    <a:ext uri="{9D8B030D-6E8A-4147-A177-3AD203B41FA5}">
                      <a16:colId xmlns:a16="http://schemas.microsoft.com/office/drawing/2014/main" val="1566032482"/>
                    </a:ext>
                  </a:extLst>
                </a:gridCol>
                <a:gridCol w="2713195">
                  <a:extLst>
                    <a:ext uri="{9D8B030D-6E8A-4147-A177-3AD203B41FA5}">
                      <a16:colId xmlns:a16="http://schemas.microsoft.com/office/drawing/2014/main" val="3944360504"/>
                    </a:ext>
                  </a:extLst>
                </a:gridCol>
              </a:tblGrid>
              <a:tr h="4539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 n.o</a:t>
                      </a:r>
                      <a:endParaRPr lang="en-IN" sz="1100">
                        <a:effectLst/>
                      </a:endParaRPr>
                    </a:p>
                  </a:txBody>
                  <a:tcPr marL="63976" marR="63976" marT="63976" marB="63976">
                    <a:lnL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Research Paper</a:t>
                      </a:r>
                      <a:endParaRPr lang="en-IN" sz="1100" dirty="0">
                        <a:effectLst/>
                      </a:endParaRPr>
                    </a:p>
                  </a:txBody>
                  <a:tcPr marL="63976" marR="63976" marT="63976" marB="63976">
                    <a:lnL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Author</a:t>
                      </a:r>
                      <a:endParaRPr lang="en-IN" sz="1100" dirty="0">
                        <a:effectLst/>
                      </a:endParaRPr>
                    </a:p>
                  </a:txBody>
                  <a:tcPr marL="63976" marR="63976" marT="63976" marB="63976">
                    <a:lnL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Publishing</a:t>
                      </a:r>
                      <a:endParaRPr lang="en-IN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</a:t>
                      </a:r>
                      <a:endParaRPr lang="en-IN" sz="1100" dirty="0">
                        <a:effectLst/>
                      </a:endParaRPr>
                    </a:p>
                  </a:txBody>
                  <a:tcPr marL="63976" marR="63976" marT="63976" marB="63976">
                    <a:lnL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Outcomes</a:t>
                      </a:r>
                      <a:endParaRPr lang="en-IN" sz="1100" dirty="0">
                        <a:effectLst/>
                      </a:endParaRPr>
                    </a:p>
                  </a:txBody>
                  <a:tcPr marL="63976" marR="63976" marT="63976" marB="63976">
                    <a:lnL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304144"/>
                  </a:ext>
                </a:extLst>
              </a:tr>
              <a:tr h="6850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 sz="1100">
                        <a:effectLst/>
                      </a:endParaRPr>
                    </a:p>
                  </a:txBody>
                  <a:tcPr marL="63976" marR="63976" marT="63976" marB="63976">
                    <a:lnL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Exploiting Visual Artifacts to Expose Deepfakes and Face Manipulations.</a:t>
                      </a:r>
                      <a:endParaRPr lang="en-US" sz="1100">
                        <a:effectLst/>
                      </a:endParaRPr>
                    </a:p>
                  </a:txBody>
                  <a:tcPr marL="63976" marR="63976" marT="63976" marB="63976">
                    <a:lnL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Falko Matern, Christian Riess, Marc Stamminger</a:t>
                      </a:r>
                      <a:endParaRPr lang="en-IN" sz="1100">
                        <a:effectLst/>
                      </a:endParaRPr>
                    </a:p>
                  </a:txBody>
                  <a:tcPr marL="63976" marR="63976" marT="63976" marB="6397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  <a:endParaRPr lang="en-IN" sz="1100">
                        <a:effectLst/>
                      </a:endParaRPr>
                    </a:p>
                  </a:txBody>
                  <a:tcPr marL="63976" marR="63976" marT="63976" marB="6397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Excellent Face border recognition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Extensive training time</a:t>
                      </a:r>
                    </a:p>
                  </a:txBody>
                  <a:tcPr marL="63976" marR="63976" marT="63976" marB="6397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676623"/>
                  </a:ext>
                </a:extLst>
              </a:tr>
              <a:tr h="9468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IN" sz="1100">
                        <a:effectLst/>
                      </a:endParaRPr>
                    </a:p>
                  </a:txBody>
                  <a:tcPr marL="63976" marR="63976" marT="63976" marB="63976">
                    <a:lnL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Exposing Deepfakes using   inconsistent headposes</a:t>
                      </a:r>
                      <a:endParaRPr lang="en-US" sz="1100">
                        <a:effectLst/>
                      </a:endParaRPr>
                    </a:p>
                  </a:txBody>
                  <a:tcPr marL="63976" marR="63976" marT="63976" marB="63976">
                    <a:lnL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Xin Yang,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Yuezun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Li and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Siwei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Lyu</a:t>
                      </a:r>
                      <a:endParaRPr lang="en-IN" sz="1100" dirty="0">
                        <a:effectLst/>
                      </a:endParaRPr>
                    </a:p>
                  </a:txBody>
                  <a:tcPr marL="63976" marR="63976" marT="63976" marB="6397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  <a:endParaRPr lang="en-IN" sz="1100" dirty="0">
                        <a:effectLst/>
                      </a:endParaRPr>
                    </a:p>
                  </a:txBody>
                  <a:tcPr marL="63976" marR="63976" marT="63976" marB="6397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Rotation and translation of estimated head pose were reported well.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Efficient only when data is specific</a:t>
                      </a:r>
                    </a:p>
                    <a:p>
                      <a:pPr fontAlgn="t"/>
                      <a:br>
                        <a:rPr lang="en-US" sz="1100" dirty="0">
                          <a:effectLst/>
                        </a:rPr>
                      </a:br>
                      <a:endParaRPr lang="en-US" sz="1100" dirty="0">
                        <a:effectLst/>
                      </a:endParaRPr>
                    </a:p>
                  </a:txBody>
                  <a:tcPr marL="63976" marR="63976" marT="63976" marB="6397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688053"/>
                  </a:ext>
                </a:extLst>
              </a:tr>
              <a:tr h="9118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</a:t>
                      </a:r>
                    </a:p>
                  </a:txBody>
                  <a:tcPr marL="63976" marR="63976" marT="63976" marB="63976">
                    <a:lnL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baseline="0" dirty="0">
                          <a:latin typeface="NimbusRomNo9L-Regu"/>
                        </a:rPr>
                        <a:t>Deepfakes detection using human eye blinking</a:t>
                      </a:r>
                    </a:p>
                    <a:p>
                      <a:pPr algn="l"/>
                      <a:r>
                        <a:rPr lang="en-IN" sz="1100" b="0" i="0" u="none" strike="noStrike" baseline="0" dirty="0">
                          <a:latin typeface="NimbusRomNo9L-Regu"/>
                        </a:rPr>
                        <a:t>pattern</a:t>
                      </a:r>
                      <a:endParaRPr lang="en-US" sz="1100" dirty="0">
                        <a:effectLst/>
                      </a:endParaRPr>
                    </a:p>
                  </a:txBody>
                  <a:tcPr marL="63976" marR="63976" marT="63976" marB="63976">
                    <a:lnL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baseline="0" dirty="0">
                          <a:latin typeface="NimbusRomNo9L-Regu"/>
                        </a:rPr>
                        <a:t>T. Jung, S. Kim, and K. Kim</a:t>
                      </a:r>
                      <a:endParaRPr lang="en-IN" sz="1100" dirty="0">
                        <a:effectLst/>
                      </a:endParaRPr>
                    </a:p>
                  </a:txBody>
                  <a:tcPr marL="63976" marR="63976" marT="63976" marB="6397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2020</a:t>
                      </a:r>
                    </a:p>
                  </a:txBody>
                  <a:tcPr marL="63976" marR="63976" marT="63976" marB="6397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Considered irregular eye blinking frequency</a:t>
                      </a: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Eye blinking can vary in mentally ill patients and dopamine levels</a:t>
                      </a:r>
                    </a:p>
                  </a:txBody>
                  <a:tcPr marL="63976" marR="63976" marT="63976" marB="6397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332268"/>
                  </a:ext>
                </a:extLst>
              </a:tr>
              <a:tr h="12754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4</a:t>
                      </a:r>
                    </a:p>
                  </a:txBody>
                  <a:tcPr marL="63976" marR="63976" marT="63976" marB="63976">
                    <a:lnL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baseline="0" dirty="0">
                          <a:latin typeface="FormataOTFCond-Md"/>
                        </a:rPr>
                        <a:t>An Exploratory Analysis on Visual Counterfeits</a:t>
                      </a:r>
                    </a:p>
                    <a:p>
                      <a:pPr algn="l"/>
                      <a:r>
                        <a:rPr lang="en-IN" sz="1100" b="0" i="0" u="none" strike="noStrike" baseline="0" dirty="0">
                          <a:latin typeface="FormataOTFCond-Md"/>
                        </a:rPr>
                        <a:t>Using Conv-LSTM Hybrid Architecture</a:t>
                      </a:r>
                      <a:endParaRPr lang="en-US" sz="1100" dirty="0">
                        <a:effectLst/>
                      </a:endParaRPr>
                    </a:p>
                  </a:txBody>
                  <a:tcPr marL="63976" marR="63976" marT="63976" marB="63976">
                    <a:lnL w="15240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0" i="0" u="none" strike="noStrike" baseline="0" dirty="0">
                          <a:latin typeface="FormataOTFMd"/>
                        </a:rPr>
                        <a:t>MOHAMMAD FARUKH HASHMI </a:t>
                      </a:r>
                      <a:r>
                        <a:rPr lang="en-IN" sz="800" b="0" i="0" u="none" strike="noStrike" baseline="0" dirty="0">
                          <a:latin typeface="FormataOTFMd"/>
                        </a:rPr>
                        <a:t>1</a:t>
                      </a:r>
                      <a:r>
                        <a:rPr lang="en-IN" sz="1100" b="0" i="0" u="none" strike="noStrike" baseline="0" dirty="0">
                          <a:latin typeface="FormataOTFMd"/>
                        </a:rPr>
                        <a:t>, B. KIRAN KUMAR ASHISH </a:t>
                      </a:r>
                      <a:r>
                        <a:rPr lang="en-IN" sz="800" b="0" i="0" u="none" strike="noStrike" baseline="0" dirty="0">
                          <a:latin typeface="FormataOTFMd"/>
                        </a:rPr>
                        <a:t>2</a:t>
                      </a:r>
                      <a:r>
                        <a:rPr lang="en-IN" sz="1100" b="0" i="0" u="none" strike="noStrike" baseline="0" dirty="0">
                          <a:latin typeface="FormataOTFMd"/>
                        </a:rPr>
                        <a:t>,</a:t>
                      </a:r>
                    </a:p>
                    <a:p>
                      <a:pPr algn="l"/>
                      <a:r>
                        <a:rPr lang="en-IN" sz="1100" b="0" i="0" u="none" strike="noStrike" baseline="0" dirty="0">
                          <a:latin typeface="FormataOTFMd"/>
                        </a:rPr>
                        <a:t>AVINASH G. KESKAR</a:t>
                      </a:r>
                      <a:r>
                        <a:rPr lang="en-IN" sz="800" b="0" i="0" u="none" strike="noStrike" baseline="0" dirty="0">
                          <a:latin typeface="FormataOTFMd"/>
                        </a:rPr>
                        <a:t>3</a:t>
                      </a:r>
                      <a:r>
                        <a:rPr lang="en-IN" sz="1100" b="0" i="0" u="none" strike="noStrike" baseline="0" dirty="0">
                          <a:latin typeface="FormataOTFMd"/>
                        </a:rPr>
                        <a:t>, NEERAJ DHANRAJ BOKDE </a:t>
                      </a:r>
                      <a:r>
                        <a:rPr lang="en-IN" sz="800" b="0" i="0" u="none" strike="noStrike" baseline="0" dirty="0">
                          <a:latin typeface="FormataOTFMd"/>
                        </a:rPr>
                        <a:t>4</a:t>
                      </a:r>
                      <a:r>
                        <a:rPr lang="en-IN" sz="1100" b="0" i="0" u="none" strike="noStrike" baseline="0" dirty="0">
                          <a:latin typeface="FormataOTFMd"/>
                        </a:rPr>
                        <a:t>,</a:t>
                      </a:r>
                    </a:p>
                    <a:p>
                      <a:pPr algn="l"/>
                      <a:r>
                        <a:rPr lang="en-IN" sz="1100" b="0" i="0" u="none" strike="noStrike" baseline="0" dirty="0">
                          <a:latin typeface="FormataOTFMd"/>
                        </a:rPr>
                        <a:t>JIN HEE YOON</a:t>
                      </a:r>
                      <a:r>
                        <a:rPr lang="en-IN" sz="800" b="0" i="0" u="none" strike="noStrike" baseline="0" dirty="0">
                          <a:latin typeface="FormataOTFMd"/>
                        </a:rPr>
                        <a:t>5</a:t>
                      </a:r>
                      <a:r>
                        <a:rPr lang="en-IN" sz="1100" b="0" i="0" u="none" strike="noStrike" baseline="0" dirty="0">
                          <a:latin typeface="FormataOTFMd"/>
                        </a:rPr>
                        <a:t>, AND ZONG WOO GEEM </a:t>
                      </a:r>
                      <a:r>
                        <a:rPr lang="en-IN" sz="800" b="0" i="0" u="none" strike="noStrike" baseline="0" dirty="0">
                          <a:latin typeface="FormataOTFMd"/>
                        </a:rPr>
                        <a:t>6</a:t>
                      </a:r>
                      <a:endParaRPr lang="en-IN" sz="1100" dirty="0">
                        <a:effectLst/>
                      </a:endParaRPr>
                    </a:p>
                  </a:txBody>
                  <a:tcPr marL="63976" marR="63976" marT="63976" marB="6397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2020</a:t>
                      </a:r>
                    </a:p>
                  </a:txBody>
                  <a:tcPr marL="63976" marR="63976" marT="63976" marB="6397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Used factors like eye blinking, eyebrow movements, head movements.</a:t>
                      </a: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A real video of the subject is necessary to better accuracy</a:t>
                      </a:r>
                    </a:p>
                  </a:txBody>
                  <a:tcPr marL="63976" marR="63976" marT="63976" marB="63976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8006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6"/>
          <p:cNvSpPr txBox="1">
            <a:spLocks noGrp="1"/>
          </p:cNvSpPr>
          <p:nvPr>
            <p:ph type="title"/>
          </p:nvPr>
        </p:nvSpPr>
        <p:spPr>
          <a:xfrm>
            <a:off x="240373" y="17065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EXISTING SYSTEM</a:t>
            </a:r>
            <a:endParaRPr dirty="0"/>
          </a:p>
        </p:txBody>
      </p:sp>
      <p:sp>
        <p:nvSpPr>
          <p:cNvPr id="570" name="Google Shape;570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36"/>
          <p:cNvGrpSpPr/>
          <p:nvPr/>
        </p:nvGrpSpPr>
        <p:grpSpPr>
          <a:xfrm>
            <a:off x="6324373" y="877841"/>
            <a:ext cx="2583166" cy="1808576"/>
            <a:chOff x="-80975" y="268100"/>
            <a:chExt cx="7462425" cy="5175450"/>
          </a:xfrm>
        </p:grpSpPr>
        <p:sp>
          <p:nvSpPr>
            <p:cNvPr id="575" name="Google Shape;575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26D878B7-56D5-4CDE-BF1A-F0B38BDBE304}"/>
              </a:ext>
            </a:extLst>
          </p:cNvPr>
          <p:cNvSpPr txBox="1"/>
          <p:nvPr/>
        </p:nvSpPr>
        <p:spPr>
          <a:xfrm>
            <a:off x="267163" y="941803"/>
            <a:ext cx="61529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0"/>
              </a:spcBef>
            </a:pPr>
            <a:r>
              <a:rPr lang="en-US" sz="1800" b="0" i="0" u="none" strike="noStrike" baseline="0" dirty="0">
                <a:latin typeface="DM Sans" panose="020B0604020202020204" charset="0"/>
              </a:rPr>
              <a:t>Distortion of reality is becoming a huge problem these days as more and more fake images and videos are emerging every day on the internet. </a:t>
            </a:r>
          </a:p>
          <a:p>
            <a:pPr algn="l">
              <a:spcBef>
                <a:spcPts val="10"/>
              </a:spcBef>
            </a:pPr>
            <a:endParaRPr lang="en-US" sz="1800" dirty="0">
              <a:latin typeface="DM Sans" panose="020B0604020202020204" charset="0"/>
            </a:endParaRPr>
          </a:p>
          <a:p>
            <a:pPr algn="l">
              <a:spcBef>
                <a:spcPts val="10"/>
              </a:spcBef>
            </a:pPr>
            <a:r>
              <a:rPr lang="en-US" sz="1800" b="0" i="0" u="none" strike="noStrike" baseline="0" dirty="0">
                <a:latin typeface="DM Sans" panose="020B0604020202020204" charset="0"/>
              </a:rPr>
              <a:t>These deepfakes are getting better with time, to the extent that they cannot be distinguished as fake or real by the human eye, hence are increasingly resistant to detection.</a:t>
            </a:r>
          </a:p>
          <a:p>
            <a:pPr algn="l">
              <a:spcBef>
                <a:spcPts val="10"/>
              </a:spcBef>
            </a:pPr>
            <a:endParaRPr lang="en-US" sz="1800" dirty="0">
              <a:latin typeface="DM Sans" panose="020B0604020202020204" charset="0"/>
            </a:endParaRPr>
          </a:p>
          <a:p>
            <a:pPr algn="l">
              <a:spcBef>
                <a:spcPts val="10"/>
              </a:spcBef>
            </a:pPr>
            <a:r>
              <a:rPr lang="en-US" sz="1800" dirty="0">
                <a:latin typeface="DM Sans" panose="020B0604020202020204" charset="0"/>
              </a:rPr>
              <a:t>Current methods are more focused on irregular eye and eyebrow movements. </a:t>
            </a:r>
          </a:p>
          <a:p>
            <a:pPr algn="l">
              <a:spcBef>
                <a:spcPts val="10"/>
              </a:spcBef>
            </a:pPr>
            <a:endParaRPr lang="en-US" sz="1800" dirty="0">
              <a:latin typeface="DM Sans" panose="020B0604020202020204" charset="0"/>
            </a:endParaRPr>
          </a:p>
          <a:p>
            <a:pPr algn="l">
              <a:spcBef>
                <a:spcPts val="10"/>
              </a:spcBef>
            </a:pPr>
            <a:r>
              <a:rPr lang="en-US" sz="1800" dirty="0">
                <a:latin typeface="DM Sans" panose="020B0604020202020204" charset="0"/>
              </a:rPr>
              <a:t>To attain more accuracy and validate for genuineness, other factors like irregular face </a:t>
            </a:r>
            <a:r>
              <a:rPr lang="en-US" sz="1800" dirty="0" err="1">
                <a:latin typeface="DM Sans" panose="020B0604020202020204" charset="0"/>
              </a:rPr>
              <a:t>colour</a:t>
            </a:r>
            <a:r>
              <a:rPr lang="en-US" sz="1800" dirty="0">
                <a:latin typeface="DM Sans" panose="020B0604020202020204" charset="0"/>
              </a:rPr>
              <a:t>, nose placement  </a:t>
            </a:r>
            <a:r>
              <a:rPr lang="en-US" sz="1800" dirty="0" err="1">
                <a:latin typeface="DM Sans" panose="020B0604020202020204" charset="0"/>
              </a:rPr>
              <a:t>etc</a:t>
            </a:r>
            <a:r>
              <a:rPr lang="en-US" sz="1800" dirty="0">
                <a:latin typeface="DM Sans" panose="020B0604020202020204" charset="0"/>
              </a:rPr>
              <a:t> must be brought in.</a:t>
            </a:r>
            <a:endParaRPr lang="en-IN" dirty="0">
              <a:latin typeface="DM Sans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" name="Google Shape;3807;p65"/>
          <p:cNvSpPr txBox="1">
            <a:spLocks noGrp="1"/>
          </p:cNvSpPr>
          <p:nvPr>
            <p:ph type="title"/>
          </p:nvPr>
        </p:nvSpPr>
        <p:spPr>
          <a:xfrm>
            <a:off x="289832" y="208016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PROPOSED SYSTEM</a:t>
            </a:r>
            <a:endParaRPr sz="3600" dirty="0"/>
          </a:p>
        </p:txBody>
      </p:sp>
      <p:sp>
        <p:nvSpPr>
          <p:cNvPr id="9" name="Google Shape;403;p34">
            <a:extLst>
              <a:ext uri="{FF2B5EF4-FFF2-40B4-BE49-F238E27FC236}">
                <a16:creationId xmlns:a16="http://schemas.microsoft.com/office/drawing/2014/main" id="{A254200E-875E-4BBA-86A8-87AEF53C3A6F}"/>
              </a:ext>
            </a:extLst>
          </p:cNvPr>
          <p:cNvSpPr/>
          <p:nvPr/>
        </p:nvSpPr>
        <p:spPr>
          <a:xfrm>
            <a:off x="4223856" y="-106102"/>
            <a:ext cx="5677769" cy="5355704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0981A-B08C-41F8-9C77-28159675058C}"/>
              </a:ext>
            </a:extLst>
          </p:cNvPr>
          <p:cNvSpPr txBox="1"/>
          <p:nvPr/>
        </p:nvSpPr>
        <p:spPr>
          <a:xfrm>
            <a:off x="289832" y="1149832"/>
            <a:ext cx="68776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dirty="0">
                <a:latin typeface="DM Sans" panose="020B0604020202020204" charset="0"/>
              </a:rPr>
              <a:t>As discussed, more factors of detection methods need to be implemented to attain the best accuracy possible. </a:t>
            </a:r>
          </a:p>
          <a:p>
            <a:pPr algn="l"/>
            <a:endParaRPr lang="en-IN" sz="1600" dirty="0">
              <a:latin typeface="DM Sans" panose="020B0604020202020204" charset="0"/>
            </a:endParaRPr>
          </a:p>
          <a:p>
            <a:pPr algn="l"/>
            <a:r>
              <a:rPr lang="en-IN" sz="1600" dirty="0">
                <a:latin typeface="DM Sans" panose="020B0604020202020204" charset="0"/>
              </a:rPr>
              <a:t>In this system, we use Transfer Learning. </a:t>
            </a:r>
            <a:r>
              <a:rPr lang="en-US" sz="1600" dirty="0">
                <a:latin typeface="DM Sans" panose="020B0604020202020204" charset="0"/>
              </a:rPr>
              <a:t>In transfer learning, research is using</a:t>
            </a:r>
          </a:p>
          <a:p>
            <a:pPr algn="l"/>
            <a:r>
              <a:rPr lang="en-US" sz="1600" dirty="0">
                <a:latin typeface="DM Sans" panose="020B0604020202020204" charset="0"/>
              </a:rPr>
              <a:t>InceptionResNet-V2 model from the </a:t>
            </a:r>
            <a:r>
              <a:rPr lang="en-US" sz="1600" dirty="0" err="1">
                <a:latin typeface="DM Sans" panose="020B0604020202020204" charset="0"/>
              </a:rPr>
              <a:t>Keras</a:t>
            </a:r>
            <a:r>
              <a:rPr lang="en-US" sz="1600" dirty="0">
                <a:latin typeface="DM Sans" panose="020B0604020202020204" charset="0"/>
              </a:rPr>
              <a:t>. Inception ResNet-v2 is a CNN model, trained from the ImageNet database with more than one million images.</a:t>
            </a:r>
          </a:p>
          <a:p>
            <a:pPr algn="l"/>
            <a:endParaRPr lang="en-US" sz="1600" dirty="0">
              <a:latin typeface="DM Sans" panose="020B0604020202020204" charset="0"/>
            </a:endParaRPr>
          </a:p>
          <a:p>
            <a:pPr algn="l"/>
            <a:r>
              <a:rPr lang="en-US" sz="1600" dirty="0">
                <a:latin typeface="DM Sans" panose="020B0604020202020204" charset="0"/>
              </a:rPr>
              <a:t>This being added to the last layer will improve detection of deepfake videos. 	</a:t>
            </a:r>
          </a:p>
          <a:p>
            <a:pPr algn="l"/>
            <a:endParaRPr lang="en-US" sz="1600" dirty="0">
              <a:latin typeface="DM Sans" panose="020B0604020202020204" charset="0"/>
            </a:endParaRPr>
          </a:p>
          <a:p>
            <a:pPr algn="l"/>
            <a:r>
              <a:rPr lang="en-US" sz="1600" dirty="0">
                <a:latin typeface="DM Sans" panose="020B0604020202020204" charset="0"/>
              </a:rPr>
              <a:t>Too smooth skin, lack of skin information, sudden change in pixel brightness on borders, and previous factors, will effectively give results whether the video is deepfake.</a:t>
            </a:r>
            <a:endParaRPr lang="en-IN" sz="1600" dirty="0">
              <a:latin typeface="DM Sans" panose="020B0604020202020204" charset="0"/>
            </a:endParaRPr>
          </a:p>
        </p:txBody>
      </p:sp>
      <p:grpSp>
        <p:nvGrpSpPr>
          <p:cNvPr id="11" name="Google Shape;757;p37">
            <a:extLst>
              <a:ext uri="{FF2B5EF4-FFF2-40B4-BE49-F238E27FC236}">
                <a16:creationId xmlns:a16="http://schemas.microsoft.com/office/drawing/2014/main" id="{085D5651-270C-4C1D-81D2-FDCA458EFF25}"/>
              </a:ext>
            </a:extLst>
          </p:cNvPr>
          <p:cNvGrpSpPr/>
          <p:nvPr/>
        </p:nvGrpSpPr>
        <p:grpSpPr>
          <a:xfrm>
            <a:off x="7407479" y="2110522"/>
            <a:ext cx="1372575" cy="1412853"/>
            <a:chOff x="7055134" y="2919170"/>
            <a:chExt cx="290321" cy="310820"/>
          </a:xfrm>
        </p:grpSpPr>
        <p:sp>
          <p:nvSpPr>
            <p:cNvPr id="12" name="Google Shape;758;p37">
              <a:extLst>
                <a:ext uri="{FF2B5EF4-FFF2-40B4-BE49-F238E27FC236}">
                  <a16:creationId xmlns:a16="http://schemas.microsoft.com/office/drawing/2014/main" id="{DBCA2EB2-A0BE-46BF-9C9A-6BA1E92D2A65}"/>
                </a:ext>
              </a:extLst>
            </p:cNvPr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59;p37">
              <a:extLst>
                <a:ext uri="{FF2B5EF4-FFF2-40B4-BE49-F238E27FC236}">
                  <a16:creationId xmlns:a16="http://schemas.microsoft.com/office/drawing/2014/main" id="{2F20F280-9DB5-4C35-8515-0BE31D517158}"/>
                </a:ext>
              </a:extLst>
            </p:cNvPr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0;p37">
              <a:extLst>
                <a:ext uri="{FF2B5EF4-FFF2-40B4-BE49-F238E27FC236}">
                  <a16:creationId xmlns:a16="http://schemas.microsoft.com/office/drawing/2014/main" id="{C373E2C2-C9CF-4AEA-A541-2120C7F993CE}"/>
                </a:ext>
              </a:extLst>
            </p:cNvPr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61;p37">
              <a:extLst>
                <a:ext uri="{FF2B5EF4-FFF2-40B4-BE49-F238E27FC236}">
                  <a16:creationId xmlns:a16="http://schemas.microsoft.com/office/drawing/2014/main" id="{58E52CE9-8074-4F46-B8C4-A1636D647514}"/>
                </a:ext>
              </a:extLst>
            </p:cNvPr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2;p37">
              <a:extLst>
                <a:ext uri="{FF2B5EF4-FFF2-40B4-BE49-F238E27FC236}">
                  <a16:creationId xmlns:a16="http://schemas.microsoft.com/office/drawing/2014/main" id="{7A514D72-E118-4C7E-8D26-A31B0B2700D9}"/>
                </a:ext>
              </a:extLst>
            </p:cNvPr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3;p37">
              <a:extLst>
                <a:ext uri="{FF2B5EF4-FFF2-40B4-BE49-F238E27FC236}">
                  <a16:creationId xmlns:a16="http://schemas.microsoft.com/office/drawing/2014/main" id="{40AA00EE-17E4-44AA-A3F2-158749B6C3D8}"/>
                </a:ext>
              </a:extLst>
            </p:cNvPr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4;p37">
              <a:extLst>
                <a:ext uri="{FF2B5EF4-FFF2-40B4-BE49-F238E27FC236}">
                  <a16:creationId xmlns:a16="http://schemas.microsoft.com/office/drawing/2014/main" id="{1A39290D-1123-494F-9362-20B5DC9F48E4}"/>
                </a:ext>
              </a:extLst>
            </p:cNvPr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5;p37">
              <a:extLst>
                <a:ext uri="{FF2B5EF4-FFF2-40B4-BE49-F238E27FC236}">
                  <a16:creationId xmlns:a16="http://schemas.microsoft.com/office/drawing/2014/main" id="{415E942E-E816-4EF2-A75F-D7A785753746}"/>
                </a:ext>
              </a:extLst>
            </p:cNvPr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6;p37">
              <a:extLst>
                <a:ext uri="{FF2B5EF4-FFF2-40B4-BE49-F238E27FC236}">
                  <a16:creationId xmlns:a16="http://schemas.microsoft.com/office/drawing/2014/main" id="{304DFF3B-6D07-4C71-9CE6-15FF3C4A4256}"/>
                </a:ext>
              </a:extLst>
            </p:cNvPr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7;p37">
              <a:extLst>
                <a:ext uri="{FF2B5EF4-FFF2-40B4-BE49-F238E27FC236}">
                  <a16:creationId xmlns:a16="http://schemas.microsoft.com/office/drawing/2014/main" id="{75C929CC-3876-4A45-866B-714710CD2D4E}"/>
                </a:ext>
              </a:extLst>
            </p:cNvPr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8;p37">
              <a:extLst>
                <a:ext uri="{FF2B5EF4-FFF2-40B4-BE49-F238E27FC236}">
                  <a16:creationId xmlns:a16="http://schemas.microsoft.com/office/drawing/2014/main" id="{927DE723-9BAA-4846-9E0B-D66BD67B8B29}"/>
                </a:ext>
              </a:extLst>
            </p:cNvPr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9;p37">
              <a:extLst>
                <a:ext uri="{FF2B5EF4-FFF2-40B4-BE49-F238E27FC236}">
                  <a16:creationId xmlns:a16="http://schemas.microsoft.com/office/drawing/2014/main" id="{BBDEC086-A19E-4955-BED8-274B340A6410}"/>
                </a:ext>
              </a:extLst>
            </p:cNvPr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0;p37">
              <a:extLst>
                <a:ext uri="{FF2B5EF4-FFF2-40B4-BE49-F238E27FC236}">
                  <a16:creationId xmlns:a16="http://schemas.microsoft.com/office/drawing/2014/main" id="{BD48A98D-F93D-4544-8B4D-BFC4A1A2D6EB}"/>
                </a:ext>
              </a:extLst>
            </p:cNvPr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71;p37">
              <a:extLst>
                <a:ext uri="{FF2B5EF4-FFF2-40B4-BE49-F238E27FC236}">
                  <a16:creationId xmlns:a16="http://schemas.microsoft.com/office/drawing/2014/main" id="{E6E9C498-A568-4464-9B08-298AAD8C98D0}"/>
                </a:ext>
              </a:extLst>
            </p:cNvPr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49"/>
          <p:cNvSpPr txBox="1">
            <a:spLocks noGrp="1"/>
          </p:cNvSpPr>
          <p:nvPr>
            <p:ph type="title"/>
          </p:nvPr>
        </p:nvSpPr>
        <p:spPr>
          <a:xfrm>
            <a:off x="63040" y="231079"/>
            <a:ext cx="3572400" cy="491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DEE9A-DFE9-48EF-A3A5-CE70C21ED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64" y="1068110"/>
            <a:ext cx="7400636" cy="31851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755</Words>
  <Application>Microsoft Office PowerPoint</Application>
  <PresentationFormat>On-screen Show (16:9)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DM Sans</vt:lpstr>
      <vt:lpstr>Times New Roman</vt:lpstr>
      <vt:lpstr>NimbusRomNo9L-Regu</vt:lpstr>
      <vt:lpstr>FormataOTFMd</vt:lpstr>
      <vt:lpstr>Viga</vt:lpstr>
      <vt:lpstr>Arial</vt:lpstr>
      <vt:lpstr>FormataOTFCond-Md</vt:lpstr>
      <vt:lpstr>NimbusRomNo9L-Medi</vt:lpstr>
      <vt:lpstr>Cyber Security Business Plan</vt:lpstr>
      <vt:lpstr>Deepfake Detection using Deep Learning</vt:lpstr>
      <vt:lpstr>OUTLINE</vt:lpstr>
      <vt:lpstr>01 INTRODUCTION</vt:lpstr>
      <vt:lpstr>02 MOTIVATION</vt:lpstr>
      <vt:lpstr>03 OBJECTIVES</vt:lpstr>
      <vt:lpstr>04 LITERATURE SURVEY</vt:lpstr>
      <vt:lpstr>EXISTING SYSTEM</vt:lpstr>
      <vt:lpstr>PROPOSED SYSTEM</vt:lpstr>
      <vt:lpstr>ARCHITECTURE</vt:lpstr>
      <vt:lpstr>PowerPoint Presentation</vt:lpstr>
      <vt:lpstr>CONCLUSION AND FUTURE WORK</vt:lpstr>
      <vt:lpstr>OUR TEAM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Detection using Deep Learning</dc:title>
  <dc:creator>Rahul kole</dc:creator>
  <cp:lastModifiedBy>Rahul kole</cp:lastModifiedBy>
  <cp:revision>5</cp:revision>
  <dcterms:modified xsi:type="dcterms:W3CDTF">2022-05-03T15:39:09Z</dcterms:modified>
</cp:coreProperties>
</file>