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554FCD-851B-4022-A622-278A4D0772A4}" v="2" dt="2024-06-04T15:55:48.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4844" autoAdjust="0"/>
  </p:normalViewPr>
  <p:slideViewPr>
    <p:cSldViewPr snapToGrid="0">
      <p:cViewPr varScale="1">
        <p:scale>
          <a:sx n="123" d="100"/>
          <a:sy n="123" d="100"/>
        </p:scale>
        <p:origin x="17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B5295-0B23-4C4D-84F0-9D98BA303BB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F63B12A-3C09-4AA6-A1BD-EAF6613EB708}">
      <dgm:prSet phldrT="[Text]"/>
      <dgm:spPr/>
      <dgm:t>
        <a:bodyPr/>
        <a:lstStyle/>
        <a:p>
          <a:r>
            <a:rPr lang="en-US" dirty="0"/>
            <a:t>AWS Abuse Team</a:t>
          </a:r>
        </a:p>
      </dgm:t>
    </dgm:pt>
    <dgm:pt modelId="{3FC39D6D-E579-4237-800D-ECC3F442B5B5}" type="parTrans" cxnId="{28F882A4-A5C2-41B7-A70B-04080E679433}">
      <dgm:prSet/>
      <dgm:spPr/>
      <dgm:t>
        <a:bodyPr/>
        <a:lstStyle/>
        <a:p>
          <a:endParaRPr lang="en-US"/>
        </a:p>
      </dgm:t>
    </dgm:pt>
    <dgm:pt modelId="{C58CDCFC-057A-415E-9C2F-BE8BE473AFF3}" type="sibTrans" cxnId="{28F882A4-A5C2-41B7-A70B-04080E679433}">
      <dgm:prSet/>
      <dgm:spPr/>
      <dgm:t>
        <a:bodyPr/>
        <a:lstStyle/>
        <a:p>
          <a:endParaRPr lang="en-US"/>
        </a:p>
      </dgm:t>
    </dgm:pt>
    <dgm:pt modelId="{0862A547-9B59-42F2-8AF0-2D36AF6E972C}">
      <dgm:prSet phldrT="[Text]"/>
      <dgm:spPr/>
      <dgm:t>
        <a:bodyPr/>
        <a:lstStyle/>
        <a:p>
          <a:r>
            <a:rPr lang="en-US" dirty="0"/>
            <a:t>Sending email spam</a:t>
          </a:r>
        </a:p>
      </dgm:t>
    </dgm:pt>
    <dgm:pt modelId="{33393614-36DB-45CA-BFC8-BE489F134C0C}" type="parTrans" cxnId="{ACEC4134-5792-4778-A5A3-0E92287C1BCA}">
      <dgm:prSet/>
      <dgm:spPr/>
      <dgm:t>
        <a:bodyPr/>
        <a:lstStyle/>
        <a:p>
          <a:endParaRPr lang="en-US"/>
        </a:p>
      </dgm:t>
    </dgm:pt>
    <dgm:pt modelId="{B73391D3-3BA5-4BEE-86AE-4B24C5A6E2A9}" type="sibTrans" cxnId="{ACEC4134-5792-4778-A5A3-0E92287C1BCA}">
      <dgm:prSet/>
      <dgm:spPr/>
      <dgm:t>
        <a:bodyPr/>
        <a:lstStyle/>
        <a:p>
          <a:endParaRPr lang="en-US"/>
        </a:p>
      </dgm:t>
    </dgm:pt>
    <dgm:pt modelId="{B56D109B-9FDD-495C-A4C7-8D8342AA5A5E}">
      <dgm:prSet phldrT="[Text]"/>
      <dgm:spPr/>
      <dgm:t>
        <a:bodyPr/>
        <a:lstStyle/>
        <a:p>
          <a:r>
            <a:rPr lang="en-US" dirty="0">
              <a:solidFill>
                <a:srgbClr val="FF0000"/>
              </a:solidFill>
            </a:rPr>
            <a:t>It is located under the AWS Personal Health Dashboard</a:t>
          </a:r>
        </a:p>
      </dgm:t>
    </dgm:pt>
    <dgm:pt modelId="{6A0C026D-515F-4BBE-A59D-F6A66BAD63EF}" type="parTrans" cxnId="{DEDC5DD2-4F52-4E56-92F9-2980F6DA3602}">
      <dgm:prSet/>
      <dgm:spPr/>
      <dgm:t>
        <a:bodyPr/>
        <a:lstStyle/>
        <a:p>
          <a:endParaRPr lang="en-US"/>
        </a:p>
      </dgm:t>
    </dgm:pt>
    <dgm:pt modelId="{E58C5865-B22E-4E03-8686-67ED1AF82BD3}" type="sibTrans" cxnId="{DEDC5DD2-4F52-4E56-92F9-2980F6DA3602}">
      <dgm:prSet/>
      <dgm:spPr/>
      <dgm:t>
        <a:bodyPr/>
        <a:lstStyle/>
        <a:p>
          <a:endParaRPr lang="en-US"/>
        </a:p>
      </dgm:t>
    </dgm:pt>
    <dgm:pt modelId="{160566A2-C73E-4EAA-80C6-40CC7C1C7659}">
      <dgm:prSet phldrT="[Text]"/>
      <dgm:spPr/>
      <dgm:t>
        <a:bodyPr/>
        <a:lstStyle/>
        <a:p>
          <a:r>
            <a:rPr lang="en-US" b="0" i="0" dirty="0">
              <a:solidFill>
                <a:schemeClr val="bg1"/>
              </a:solidFill>
              <a:effectLst/>
              <a:latin typeface="AmazonEmber"/>
            </a:rPr>
            <a:t>AWS Technical Account Manager (TAM)</a:t>
          </a:r>
          <a:endParaRPr lang="en-US" dirty="0">
            <a:solidFill>
              <a:schemeClr val="bg1"/>
            </a:solidFill>
          </a:endParaRPr>
        </a:p>
      </dgm:t>
    </dgm:pt>
    <dgm:pt modelId="{E4A01321-EE40-4DEE-8792-0CA9852CC4C1}" type="parTrans" cxnId="{34CE4C72-E928-4724-B28B-BB0E02ACA6A9}">
      <dgm:prSet/>
      <dgm:spPr/>
      <dgm:t>
        <a:bodyPr/>
        <a:lstStyle/>
        <a:p>
          <a:endParaRPr lang="en-US"/>
        </a:p>
      </dgm:t>
    </dgm:pt>
    <dgm:pt modelId="{F037FE5A-DBAA-4610-8F3A-2540A8EF2154}" type="sibTrans" cxnId="{34CE4C72-E928-4724-B28B-BB0E02ACA6A9}">
      <dgm:prSet/>
      <dgm:spPr/>
      <dgm:t>
        <a:bodyPr/>
        <a:lstStyle/>
        <a:p>
          <a:endParaRPr lang="en-US"/>
        </a:p>
      </dgm:t>
    </dgm:pt>
    <dgm:pt modelId="{FBB5EBEC-6502-4303-8B47-3D681DFBE3A1}">
      <dgm:prSet phldrT="[Text]"/>
      <dgm:spPr/>
      <dgm:t>
        <a:bodyPr/>
        <a:lstStyle/>
        <a:p>
          <a:r>
            <a:rPr lang="en-US" dirty="0"/>
            <a:t>Customer Onboarding and Relationship Building</a:t>
          </a:r>
        </a:p>
      </dgm:t>
    </dgm:pt>
    <dgm:pt modelId="{D716FABC-330E-4628-AA5D-43FF18E6338B}" type="parTrans" cxnId="{E51D8DD2-8541-42FF-A52A-0C8B951F831A}">
      <dgm:prSet/>
      <dgm:spPr/>
      <dgm:t>
        <a:bodyPr/>
        <a:lstStyle/>
        <a:p>
          <a:endParaRPr lang="en-US"/>
        </a:p>
      </dgm:t>
    </dgm:pt>
    <dgm:pt modelId="{FA9E33AD-D920-498D-A84F-A4957ED1C8C8}" type="sibTrans" cxnId="{E51D8DD2-8541-42FF-A52A-0C8B951F831A}">
      <dgm:prSet/>
      <dgm:spPr/>
      <dgm:t>
        <a:bodyPr/>
        <a:lstStyle/>
        <a:p>
          <a:endParaRPr lang="en-US"/>
        </a:p>
      </dgm:t>
    </dgm:pt>
    <dgm:pt modelId="{44988C74-F04F-4199-B7C9-0BEFE25ACA8D}">
      <dgm:prSet phldrT="[Text]"/>
      <dgm:spPr/>
      <dgm:t>
        <a:bodyPr/>
        <a:lstStyle/>
        <a:p>
          <a:r>
            <a:rPr lang="en-US" dirty="0"/>
            <a:t>Technical Support and Issue Resolution</a:t>
          </a:r>
        </a:p>
      </dgm:t>
    </dgm:pt>
    <dgm:pt modelId="{ABA8398B-216F-4F1D-AB35-48E46653FD55}" type="parTrans" cxnId="{8DFD6F0D-FF88-450D-95A5-406260DA679A}">
      <dgm:prSet/>
      <dgm:spPr/>
      <dgm:t>
        <a:bodyPr/>
        <a:lstStyle/>
        <a:p>
          <a:endParaRPr lang="en-US"/>
        </a:p>
      </dgm:t>
    </dgm:pt>
    <dgm:pt modelId="{CDD302AE-0164-45BE-9220-F4E2D3B76C1B}" type="sibTrans" cxnId="{8DFD6F0D-FF88-450D-95A5-406260DA679A}">
      <dgm:prSet/>
      <dgm:spPr/>
      <dgm:t>
        <a:bodyPr/>
        <a:lstStyle/>
        <a:p>
          <a:endParaRPr lang="en-US"/>
        </a:p>
      </dgm:t>
    </dgm:pt>
    <dgm:pt modelId="{FFF791A4-39BB-49C5-BA38-4BFE44345927}">
      <dgm:prSet phldrT="[Text]"/>
      <dgm:spPr/>
      <dgm:t>
        <a:bodyPr/>
        <a:lstStyle/>
        <a:p>
          <a:r>
            <a:rPr lang="en-US" dirty="0"/>
            <a:t>AWS Support </a:t>
          </a:r>
        </a:p>
      </dgm:t>
    </dgm:pt>
    <dgm:pt modelId="{C55F3C05-9261-45A4-891E-C01415195498}" type="parTrans" cxnId="{0E5CD8B0-E61F-4B1C-AEDF-3D28FD5715A5}">
      <dgm:prSet/>
      <dgm:spPr/>
      <dgm:t>
        <a:bodyPr/>
        <a:lstStyle/>
        <a:p>
          <a:endParaRPr lang="en-US"/>
        </a:p>
      </dgm:t>
    </dgm:pt>
    <dgm:pt modelId="{8E0EEA86-E569-458D-A5C7-B4D20D1FCFF2}" type="sibTrans" cxnId="{0E5CD8B0-E61F-4B1C-AEDF-3D28FD5715A5}">
      <dgm:prSet/>
      <dgm:spPr/>
      <dgm:t>
        <a:bodyPr/>
        <a:lstStyle/>
        <a:p>
          <a:endParaRPr lang="en-US"/>
        </a:p>
      </dgm:t>
    </dgm:pt>
    <dgm:pt modelId="{CFBC097E-CFF6-4771-819C-AB0316C73998}">
      <dgm:prSet phldrT="[Text]"/>
      <dgm:spPr/>
      <dgm:t>
        <a:bodyPr/>
        <a:lstStyle/>
        <a:p>
          <a:r>
            <a:rPr lang="en-US" dirty="0"/>
            <a:t>Developer </a:t>
          </a:r>
        </a:p>
      </dgm:t>
    </dgm:pt>
    <dgm:pt modelId="{7F5DA1E9-511E-4F19-B1B9-284B5A6CF750}" type="parTrans" cxnId="{08474741-4DCE-4F0D-A731-26F77DF1CD86}">
      <dgm:prSet/>
      <dgm:spPr/>
      <dgm:t>
        <a:bodyPr/>
        <a:lstStyle/>
        <a:p>
          <a:endParaRPr lang="en-US"/>
        </a:p>
      </dgm:t>
    </dgm:pt>
    <dgm:pt modelId="{AF5CE02D-FF94-4E53-BAC4-AD206211E80B}" type="sibTrans" cxnId="{08474741-4DCE-4F0D-A731-26F77DF1CD86}">
      <dgm:prSet/>
      <dgm:spPr/>
      <dgm:t>
        <a:bodyPr/>
        <a:lstStyle/>
        <a:p>
          <a:endParaRPr lang="en-US"/>
        </a:p>
      </dgm:t>
    </dgm:pt>
    <dgm:pt modelId="{C046960A-3570-4F1A-9813-5AE050372D2A}">
      <dgm:prSet/>
      <dgm:spPr/>
      <dgm:t>
        <a:bodyPr/>
        <a:lstStyle/>
        <a:p>
          <a:r>
            <a:rPr lang="en-US"/>
            <a:t>Spamming online forums or other websites</a:t>
          </a:r>
        </a:p>
      </dgm:t>
    </dgm:pt>
    <dgm:pt modelId="{CE7CAE60-1423-4CF8-A7E9-F2A8FA1D41CB}" type="parTrans" cxnId="{BD1757A1-585F-4C09-87A0-8C75660B0CBA}">
      <dgm:prSet/>
      <dgm:spPr/>
      <dgm:t>
        <a:bodyPr/>
        <a:lstStyle/>
        <a:p>
          <a:endParaRPr lang="en-US"/>
        </a:p>
      </dgm:t>
    </dgm:pt>
    <dgm:pt modelId="{B8BF234C-A0CC-40CE-AFDB-BA7EC874D328}" type="sibTrans" cxnId="{BD1757A1-585F-4C09-87A0-8C75660B0CBA}">
      <dgm:prSet/>
      <dgm:spPr/>
      <dgm:t>
        <a:bodyPr/>
        <a:lstStyle/>
        <a:p>
          <a:endParaRPr lang="en-US"/>
        </a:p>
      </dgm:t>
    </dgm:pt>
    <dgm:pt modelId="{D5DCDB09-511E-4333-AFFC-4683484AC790}">
      <dgm:prSet/>
      <dgm:spPr/>
      <dgm:t>
        <a:bodyPr/>
        <a:lstStyle/>
        <a:p>
          <a:r>
            <a:rPr lang="en-US"/>
            <a:t>Hosting a site advertised in spam</a:t>
          </a:r>
        </a:p>
      </dgm:t>
    </dgm:pt>
    <dgm:pt modelId="{E53E2818-51E1-484A-B9CD-50FEAB3667FD}" type="parTrans" cxnId="{C86072C2-F6A3-43DD-A455-088F2924E8B0}">
      <dgm:prSet/>
      <dgm:spPr/>
      <dgm:t>
        <a:bodyPr/>
        <a:lstStyle/>
        <a:p>
          <a:endParaRPr lang="en-US"/>
        </a:p>
      </dgm:t>
    </dgm:pt>
    <dgm:pt modelId="{3B4BC731-D794-492A-ACF9-1D14D182FE8F}" type="sibTrans" cxnId="{C86072C2-F6A3-43DD-A455-088F2924E8B0}">
      <dgm:prSet/>
      <dgm:spPr/>
      <dgm:t>
        <a:bodyPr/>
        <a:lstStyle/>
        <a:p>
          <a:endParaRPr lang="en-US"/>
        </a:p>
      </dgm:t>
    </dgm:pt>
    <dgm:pt modelId="{76A61820-485E-4ADD-8B41-B3D0D8950111}">
      <dgm:prSet/>
      <dgm:spPr/>
      <dgm:t>
        <a:bodyPr/>
        <a:lstStyle/>
        <a:p>
          <a:r>
            <a:rPr lang="en-US"/>
            <a:t>Excessive web crawling</a:t>
          </a:r>
        </a:p>
      </dgm:t>
    </dgm:pt>
    <dgm:pt modelId="{039944C0-35C1-4C2D-8E2C-DE2C74FA36B3}" type="parTrans" cxnId="{F235F76C-B2BB-4ED0-B876-86D2EE58BA0D}">
      <dgm:prSet/>
      <dgm:spPr/>
      <dgm:t>
        <a:bodyPr/>
        <a:lstStyle/>
        <a:p>
          <a:endParaRPr lang="en-US"/>
        </a:p>
      </dgm:t>
    </dgm:pt>
    <dgm:pt modelId="{F8D68D8E-1928-443D-AA99-AAF20A89A21B}" type="sibTrans" cxnId="{F235F76C-B2BB-4ED0-B876-86D2EE58BA0D}">
      <dgm:prSet/>
      <dgm:spPr/>
      <dgm:t>
        <a:bodyPr/>
        <a:lstStyle/>
        <a:p>
          <a:endParaRPr lang="en-US"/>
        </a:p>
      </dgm:t>
    </dgm:pt>
    <dgm:pt modelId="{77119507-DBBD-46DB-8C14-601273CE5480}">
      <dgm:prSet/>
      <dgm:spPr/>
      <dgm:t>
        <a:bodyPr/>
        <a:lstStyle/>
        <a:p>
          <a:r>
            <a:rPr lang="en-US"/>
            <a:t>Intrusion attempts (e.g., SSH or FTP)</a:t>
          </a:r>
        </a:p>
      </dgm:t>
    </dgm:pt>
    <dgm:pt modelId="{4945A231-C7DA-4A0D-8769-FDA4519B8B03}" type="parTrans" cxnId="{14078346-B390-4A17-BD57-4F73100F1F75}">
      <dgm:prSet/>
      <dgm:spPr/>
      <dgm:t>
        <a:bodyPr/>
        <a:lstStyle/>
        <a:p>
          <a:endParaRPr lang="en-US"/>
        </a:p>
      </dgm:t>
    </dgm:pt>
    <dgm:pt modelId="{FE950D0E-91F9-4728-B35F-4BF5BD3B0757}" type="sibTrans" cxnId="{14078346-B390-4A17-BD57-4F73100F1F75}">
      <dgm:prSet/>
      <dgm:spPr/>
      <dgm:t>
        <a:bodyPr/>
        <a:lstStyle/>
        <a:p>
          <a:endParaRPr lang="en-US"/>
        </a:p>
      </dgm:t>
    </dgm:pt>
    <dgm:pt modelId="{9138E4EC-FB61-40BE-97C3-A9BF57EFD5C5}">
      <dgm:prSet/>
      <dgm:spPr/>
      <dgm:t>
        <a:bodyPr/>
        <a:lstStyle/>
        <a:p>
          <a:r>
            <a:rPr lang="en-US"/>
            <a:t>Exploit attacks (e.g., SQL injections)</a:t>
          </a:r>
        </a:p>
      </dgm:t>
    </dgm:pt>
    <dgm:pt modelId="{645825E7-F91D-40CF-81A6-78CA244635C5}" type="parTrans" cxnId="{C161DD07-6B7C-400A-ABF1-F066339726FB}">
      <dgm:prSet/>
      <dgm:spPr/>
      <dgm:t>
        <a:bodyPr/>
        <a:lstStyle/>
        <a:p>
          <a:endParaRPr lang="en-US"/>
        </a:p>
      </dgm:t>
    </dgm:pt>
    <dgm:pt modelId="{44F59BBA-F5D3-4F15-AB4E-0CD16E781848}" type="sibTrans" cxnId="{C161DD07-6B7C-400A-ABF1-F066339726FB}">
      <dgm:prSet/>
      <dgm:spPr/>
      <dgm:t>
        <a:bodyPr/>
        <a:lstStyle/>
        <a:p>
          <a:endParaRPr lang="en-US"/>
        </a:p>
      </dgm:t>
    </dgm:pt>
    <dgm:pt modelId="{092955FA-40C7-4980-A00A-2FAA4B7E7C4D}">
      <dgm:prSet/>
      <dgm:spPr/>
      <dgm:t>
        <a:bodyPr/>
        <a:lstStyle/>
        <a:p>
          <a:r>
            <a:rPr lang="en-US"/>
            <a:t>Hosting unlicensed copyright-protected material</a:t>
          </a:r>
        </a:p>
      </dgm:t>
    </dgm:pt>
    <dgm:pt modelId="{4B3093A8-D5FE-470C-B0D6-86E0520D9887}" type="parTrans" cxnId="{2B6D14CF-2487-4F72-8D1B-72BCB199B6CE}">
      <dgm:prSet/>
      <dgm:spPr/>
      <dgm:t>
        <a:bodyPr/>
        <a:lstStyle/>
        <a:p>
          <a:endParaRPr lang="en-US"/>
        </a:p>
      </dgm:t>
    </dgm:pt>
    <dgm:pt modelId="{2C638D99-7A0E-4F70-BA85-E32F5A94E19F}" type="sibTrans" cxnId="{2B6D14CF-2487-4F72-8D1B-72BCB199B6CE}">
      <dgm:prSet/>
      <dgm:spPr/>
      <dgm:t>
        <a:bodyPr/>
        <a:lstStyle/>
        <a:p>
          <a:endParaRPr lang="en-US"/>
        </a:p>
      </dgm:t>
    </dgm:pt>
    <dgm:pt modelId="{976D81BB-9FD9-4430-A895-BB88D37AB642}">
      <dgm:prSet/>
      <dgm:spPr/>
      <dgm:t>
        <a:bodyPr/>
        <a:lstStyle/>
        <a:p>
          <a:r>
            <a:rPr lang="en-US"/>
            <a:t>Phishing website</a:t>
          </a:r>
        </a:p>
      </dgm:t>
    </dgm:pt>
    <dgm:pt modelId="{BEFC8AF6-68B3-461D-8753-8DA6E963D2E6}" type="parTrans" cxnId="{486DA10E-D2F8-4E2F-9085-8E50BAB10715}">
      <dgm:prSet/>
      <dgm:spPr/>
      <dgm:t>
        <a:bodyPr/>
        <a:lstStyle/>
        <a:p>
          <a:endParaRPr lang="en-US"/>
        </a:p>
      </dgm:t>
    </dgm:pt>
    <dgm:pt modelId="{C3B57E98-2667-4A3F-8542-6FE6820E5F65}" type="sibTrans" cxnId="{486DA10E-D2F8-4E2F-9085-8E50BAB10715}">
      <dgm:prSet/>
      <dgm:spPr/>
      <dgm:t>
        <a:bodyPr/>
        <a:lstStyle/>
        <a:p>
          <a:endParaRPr lang="en-US"/>
        </a:p>
      </dgm:t>
    </dgm:pt>
    <dgm:pt modelId="{76A4CF75-6333-442B-9453-ED6A19B9F2F3}">
      <dgm:prSet/>
      <dgm:spPr/>
      <dgm:t>
        <a:bodyPr/>
        <a:lstStyle/>
        <a:p>
          <a:r>
            <a:rPr lang="en-US"/>
            <a:t>Website hosting viruses/malware</a:t>
          </a:r>
        </a:p>
      </dgm:t>
    </dgm:pt>
    <dgm:pt modelId="{D607A285-AA57-46BA-8DB7-0B24D95CE42C}" type="parTrans" cxnId="{96005029-1143-469D-AE60-89B35AA20EBB}">
      <dgm:prSet/>
      <dgm:spPr/>
      <dgm:t>
        <a:bodyPr/>
        <a:lstStyle/>
        <a:p>
          <a:endParaRPr lang="en-US"/>
        </a:p>
      </dgm:t>
    </dgm:pt>
    <dgm:pt modelId="{77A98AE4-00A5-440B-9718-E2B209EA9EB9}" type="sibTrans" cxnId="{96005029-1143-469D-AE60-89B35AA20EBB}">
      <dgm:prSet/>
      <dgm:spPr/>
      <dgm:t>
        <a:bodyPr/>
        <a:lstStyle/>
        <a:p>
          <a:endParaRPr lang="en-US"/>
        </a:p>
      </dgm:t>
    </dgm:pt>
    <dgm:pt modelId="{E83CAB6A-72E5-4F70-A427-33BE41CC394D}">
      <dgm:prSet/>
      <dgm:spPr/>
      <dgm:t>
        <a:bodyPr/>
        <a:lstStyle/>
        <a:p>
          <a:r>
            <a:rPr lang="en-US"/>
            <a:t>Credit card fraud</a:t>
          </a:r>
        </a:p>
      </dgm:t>
    </dgm:pt>
    <dgm:pt modelId="{79BBF753-FB63-4E91-A83E-09EB61C5B902}" type="parTrans" cxnId="{AA103E51-2E92-4242-AFDB-D153E30A4F3A}">
      <dgm:prSet/>
      <dgm:spPr/>
      <dgm:t>
        <a:bodyPr/>
        <a:lstStyle/>
        <a:p>
          <a:endParaRPr lang="en-US"/>
        </a:p>
      </dgm:t>
    </dgm:pt>
    <dgm:pt modelId="{860D0431-6C79-43A3-B108-0D72B104C1A6}" type="sibTrans" cxnId="{AA103E51-2E92-4242-AFDB-D153E30A4F3A}">
      <dgm:prSet/>
      <dgm:spPr/>
      <dgm:t>
        <a:bodyPr/>
        <a:lstStyle/>
        <a:p>
          <a:endParaRPr lang="en-US"/>
        </a:p>
      </dgm:t>
    </dgm:pt>
    <dgm:pt modelId="{3431B402-8178-4CFD-8FBE-C5F321112D4B}">
      <dgm:prSet/>
      <dgm:spPr/>
      <dgm:t>
        <a:bodyPr/>
        <a:lstStyle/>
        <a:p>
          <a:r>
            <a:rPr lang="en-US"/>
            <a:t>Open proxy</a:t>
          </a:r>
        </a:p>
      </dgm:t>
    </dgm:pt>
    <dgm:pt modelId="{37FB22B0-245C-4D1A-87F0-79568D8EE5B7}" type="parTrans" cxnId="{B46F378E-43C1-4C82-9DF3-435335BB5DDC}">
      <dgm:prSet/>
      <dgm:spPr/>
      <dgm:t>
        <a:bodyPr/>
        <a:lstStyle/>
        <a:p>
          <a:endParaRPr lang="en-US"/>
        </a:p>
      </dgm:t>
    </dgm:pt>
    <dgm:pt modelId="{AC85F9A4-2D3A-4486-9CEF-F74B3DAC17A0}" type="sibTrans" cxnId="{B46F378E-43C1-4C82-9DF3-435335BB5DDC}">
      <dgm:prSet/>
      <dgm:spPr/>
      <dgm:t>
        <a:bodyPr/>
        <a:lstStyle/>
        <a:p>
          <a:endParaRPr lang="en-US"/>
        </a:p>
      </dgm:t>
    </dgm:pt>
    <dgm:pt modelId="{4314F434-9F30-4A1A-9010-EE025DD576BD}">
      <dgm:prSet/>
      <dgm:spPr/>
      <dgm:t>
        <a:bodyPr/>
        <a:lstStyle/>
        <a:p>
          <a:r>
            <a:rPr lang="en-US"/>
            <a:t>Port scanning</a:t>
          </a:r>
        </a:p>
      </dgm:t>
    </dgm:pt>
    <dgm:pt modelId="{198C4AAC-F978-408D-AFA2-388BAC6682E4}" type="parTrans" cxnId="{AB87EF0C-8F54-4DB5-A526-C01CB17D0ECB}">
      <dgm:prSet/>
      <dgm:spPr/>
      <dgm:t>
        <a:bodyPr/>
        <a:lstStyle/>
        <a:p>
          <a:endParaRPr lang="en-US"/>
        </a:p>
      </dgm:t>
    </dgm:pt>
    <dgm:pt modelId="{6596E355-86AE-4290-86E6-42A3A4AB37F3}" type="sibTrans" cxnId="{AB87EF0C-8F54-4DB5-A526-C01CB17D0ECB}">
      <dgm:prSet/>
      <dgm:spPr/>
      <dgm:t>
        <a:bodyPr/>
        <a:lstStyle/>
        <a:p>
          <a:endParaRPr lang="en-US"/>
        </a:p>
      </dgm:t>
    </dgm:pt>
    <dgm:pt modelId="{D1C00E71-77C0-4E82-B367-09BA3CF67BC9}">
      <dgm:prSet/>
      <dgm:spPr/>
      <dgm:t>
        <a:bodyPr/>
        <a:lstStyle/>
        <a:p>
          <a:r>
            <a:rPr lang="en-US" dirty="0"/>
            <a:t>IRC botnet activity</a:t>
          </a:r>
        </a:p>
      </dgm:t>
    </dgm:pt>
    <dgm:pt modelId="{07105D8B-45BD-4311-89B8-6BDA4ACB48AC}" type="parTrans" cxnId="{ABFF703C-EF45-48E0-924B-4955496B81E3}">
      <dgm:prSet/>
      <dgm:spPr/>
      <dgm:t>
        <a:bodyPr/>
        <a:lstStyle/>
        <a:p>
          <a:endParaRPr lang="en-US"/>
        </a:p>
      </dgm:t>
    </dgm:pt>
    <dgm:pt modelId="{B4621896-1648-4F1D-B59E-D88B23462221}" type="sibTrans" cxnId="{ABFF703C-EF45-48E0-924B-4955496B81E3}">
      <dgm:prSet/>
      <dgm:spPr/>
      <dgm:t>
        <a:bodyPr/>
        <a:lstStyle/>
        <a:p>
          <a:endParaRPr lang="en-US"/>
        </a:p>
      </dgm:t>
    </dgm:pt>
    <dgm:pt modelId="{7FB24600-628F-448A-92E4-7D65D86E63A0}">
      <dgm:prSet phldrT="[Text]"/>
      <dgm:spPr/>
      <dgm:t>
        <a:bodyPr/>
        <a:lstStyle/>
        <a:p>
          <a:r>
            <a:rPr lang="en-US" dirty="0"/>
            <a:t> Proactive Monitoring and Optimization</a:t>
          </a:r>
        </a:p>
      </dgm:t>
    </dgm:pt>
    <dgm:pt modelId="{8806C6C8-6E07-432C-AE65-1BE1B930CEA1}" type="parTrans" cxnId="{E003D39F-F997-4FFB-A5D2-A4D041ECC2C4}">
      <dgm:prSet/>
      <dgm:spPr/>
      <dgm:t>
        <a:bodyPr/>
        <a:lstStyle/>
        <a:p>
          <a:endParaRPr lang="en-US"/>
        </a:p>
      </dgm:t>
    </dgm:pt>
    <dgm:pt modelId="{45FDC683-B6A3-4A45-A6CA-32B312B3F96D}" type="sibTrans" cxnId="{E003D39F-F997-4FFB-A5D2-A4D041ECC2C4}">
      <dgm:prSet/>
      <dgm:spPr/>
      <dgm:t>
        <a:bodyPr/>
        <a:lstStyle/>
        <a:p>
          <a:endParaRPr lang="en-US"/>
        </a:p>
      </dgm:t>
    </dgm:pt>
    <dgm:pt modelId="{FD2D59F0-CB8E-4FD5-9D45-259C4088DB05}">
      <dgm:prSet phldrT="[Text]"/>
      <dgm:spPr/>
      <dgm:t>
        <a:bodyPr/>
        <a:lstStyle/>
        <a:p>
          <a:r>
            <a:rPr lang="en-US" dirty="0"/>
            <a:t>Project Management and Escalation Handling</a:t>
          </a:r>
        </a:p>
      </dgm:t>
    </dgm:pt>
    <dgm:pt modelId="{24DA003C-3430-4277-88E1-AAD5A123D225}" type="parTrans" cxnId="{2AA761EE-3F39-453F-A574-CDEB61C7D82E}">
      <dgm:prSet/>
      <dgm:spPr/>
      <dgm:t>
        <a:bodyPr/>
        <a:lstStyle/>
        <a:p>
          <a:endParaRPr lang="en-US"/>
        </a:p>
      </dgm:t>
    </dgm:pt>
    <dgm:pt modelId="{42A37A08-1AEA-4325-9401-AF783F1B797C}" type="sibTrans" cxnId="{2AA761EE-3F39-453F-A574-CDEB61C7D82E}">
      <dgm:prSet/>
      <dgm:spPr/>
      <dgm:t>
        <a:bodyPr/>
        <a:lstStyle/>
        <a:p>
          <a:endParaRPr lang="en-US"/>
        </a:p>
      </dgm:t>
    </dgm:pt>
    <dgm:pt modelId="{DEBB7ECB-4639-4510-A47E-480A106AD6DE}">
      <dgm:prSet phldrT="[Text]"/>
      <dgm:spPr/>
      <dgm:t>
        <a:bodyPr/>
        <a:lstStyle/>
        <a:p>
          <a:r>
            <a:rPr lang="en-US" dirty="0"/>
            <a:t>Knowledge Sharing and Training</a:t>
          </a:r>
        </a:p>
      </dgm:t>
    </dgm:pt>
    <dgm:pt modelId="{EB75B51B-5FD4-4190-BF5B-BA10C9178C51}" type="parTrans" cxnId="{9E04D40C-FB33-48B4-A7B3-04022CE31692}">
      <dgm:prSet/>
      <dgm:spPr/>
      <dgm:t>
        <a:bodyPr/>
        <a:lstStyle/>
        <a:p>
          <a:endParaRPr lang="en-US"/>
        </a:p>
      </dgm:t>
    </dgm:pt>
    <dgm:pt modelId="{CC21834F-7750-4929-B707-161A82CBCD4A}" type="sibTrans" cxnId="{9E04D40C-FB33-48B4-A7B3-04022CE31692}">
      <dgm:prSet/>
      <dgm:spPr/>
      <dgm:t>
        <a:bodyPr/>
        <a:lstStyle/>
        <a:p>
          <a:endParaRPr lang="en-US"/>
        </a:p>
      </dgm:t>
    </dgm:pt>
    <dgm:pt modelId="{1F81363D-594B-4E09-81B3-39156274EC05}">
      <dgm:prSet phldrT="[Text]"/>
      <dgm:spPr/>
      <dgm:t>
        <a:bodyPr/>
        <a:lstStyle/>
        <a:p>
          <a:r>
            <a:rPr lang="en-US" dirty="0"/>
            <a:t>This support Is not free and comes with Developer, Business and Enterprise support plans</a:t>
          </a:r>
        </a:p>
      </dgm:t>
    </dgm:pt>
    <dgm:pt modelId="{2B15668D-496A-4141-B55F-2E3D917AC862}" type="parTrans" cxnId="{6FB61C73-5A7C-4FA9-AC1F-4CD0D8B43BC8}">
      <dgm:prSet/>
      <dgm:spPr/>
      <dgm:t>
        <a:bodyPr/>
        <a:lstStyle/>
        <a:p>
          <a:endParaRPr lang="en-US"/>
        </a:p>
      </dgm:t>
    </dgm:pt>
    <dgm:pt modelId="{A188803F-93A5-48BD-9D1C-A48D5C683052}" type="sibTrans" cxnId="{6FB61C73-5A7C-4FA9-AC1F-4CD0D8B43BC8}">
      <dgm:prSet/>
      <dgm:spPr/>
      <dgm:t>
        <a:bodyPr/>
        <a:lstStyle/>
        <a:p>
          <a:endParaRPr lang="en-US"/>
        </a:p>
      </dgm:t>
    </dgm:pt>
    <dgm:pt modelId="{770F6F22-F8D0-44D1-861E-397E2BE91FB0}">
      <dgm:prSet phldrT="[Text]"/>
      <dgm:spPr/>
      <dgm:t>
        <a:bodyPr/>
        <a:lstStyle/>
        <a:p>
          <a:endParaRPr lang="en-US" dirty="0"/>
        </a:p>
      </dgm:t>
    </dgm:pt>
    <dgm:pt modelId="{DE110EF6-1B8E-4A6B-901F-8AA827A18CBE}" type="parTrans" cxnId="{92E4EF4C-9FE4-48DC-A7DF-74A5E6A7A765}">
      <dgm:prSet/>
      <dgm:spPr/>
      <dgm:t>
        <a:bodyPr/>
        <a:lstStyle/>
        <a:p>
          <a:endParaRPr lang="en-US"/>
        </a:p>
      </dgm:t>
    </dgm:pt>
    <dgm:pt modelId="{14DB5F0D-9B5E-4F67-9DBA-FCE84E40E334}" type="sibTrans" cxnId="{92E4EF4C-9FE4-48DC-A7DF-74A5E6A7A765}">
      <dgm:prSet/>
      <dgm:spPr/>
      <dgm:t>
        <a:bodyPr/>
        <a:lstStyle/>
        <a:p>
          <a:endParaRPr lang="en-US"/>
        </a:p>
      </dgm:t>
    </dgm:pt>
    <dgm:pt modelId="{15863D60-2406-4E49-8010-E9E77891C83B}">
      <dgm:prSet/>
      <dgm:spPr/>
      <dgm:t>
        <a:bodyPr/>
        <a:lstStyle/>
        <a:p>
          <a:r>
            <a:rPr lang="en-US" dirty="0"/>
            <a:t>This service is free </a:t>
          </a:r>
        </a:p>
      </dgm:t>
    </dgm:pt>
    <dgm:pt modelId="{2D935829-EC2D-45EE-B38E-5E4FDB749561}" type="parTrans" cxnId="{3E6DC3B6-6F47-4F8F-8E2A-C77F6415667A}">
      <dgm:prSet/>
      <dgm:spPr/>
      <dgm:t>
        <a:bodyPr/>
        <a:lstStyle/>
        <a:p>
          <a:endParaRPr lang="en-US"/>
        </a:p>
      </dgm:t>
    </dgm:pt>
    <dgm:pt modelId="{1A972489-2BD8-416A-A91B-538090DB883D}" type="sibTrans" cxnId="{3E6DC3B6-6F47-4F8F-8E2A-C77F6415667A}">
      <dgm:prSet/>
      <dgm:spPr/>
      <dgm:t>
        <a:bodyPr/>
        <a:lstStyle/>
        <a:p>
          <a:endParaRPr lang="en-US"/>
        </a:p>
      </dgm:t>
    </dgm:pt>
    <dgm:pt modelId="{9D4F2C16-E479-4895-A6CD-227DC5DA397A}">
      <dgm:prSet phldrT="[Text]"/>
      <dgm:spPr/>
      <dgm:t>
        <a:bodyPr/>
        <a:lstStyle/>
        <a:p>
          <a:r>
            <a:rPr lang="en-US" dirty="0"/>
            <a:t>Business</a:t>
          </a:r>
        </a:p>
      </dgm:t>
    </dgm:pt>
    <dgm:pt modelId="{EB96D591-E67A-4DB4-8F1C-BA736872175D}" type="parTrans" cxnId="{1A65E22A-B09C-43CD-902F-F9F9C65F1ABC}">
      <dgm:prSet/>
      <dgm:spPr/>
      <dgm:t>
        <a:bodyPr/>
        <a:lstStyle/>
        <a:p>
          <a:endParaRPr lang="en-US"/>
        </a:p>
      </dgm:t>
    </dgm:pt>
    <dgm:pt modelId="{FA2FA8B8-1301-4711-92AC-74A97C04A604}" type="sibTrans" cxnId="{1A65E22A-B09C-43CD-902F-F9F9C65F1ABC}">
      <dgm:prSet/>
      <dgm:spPr/>
      <dgm:t>
        <a:bodyPr/>
        <a:lstStyle/>
        <a:p>
          <a:endParaRPr lang="en-US"/>
        </a:p>
      </dgm:t>
    </dgm:pt>
    <dgm:pt modelId="{C22A7A57-4111-4CE6-AE52-7749A3C06FC6}">
      <dgm:prSet phldrT="[Text]"/>
      <dgm:spPr/>
      <dgm:t>
        <a:bodyPr/>
        <a:lstStyle/>
        <a:p>
          <a:r>
            <a:rPr lang="en-US" dirty="0"/>
            <a:t>Enterprise On-Ramp</a:t>
          </a:r>
        </a:p>
      </dgm:t>
    </dgm:pt>
    <dgm:pt modelId="{C910A202-8BB8-462C-9A6B-4C62F912BC40}" type="parTrans" cxnId="{3CBDE957-0A27-416C-B7D2-6C85F6BDE2E8}">
      <dgm:prSet/>
      <dgm:spPr/>
      <dgm:t>
        <a:bodyPr/>
        <a:lstStyle/>
        <a:p>
          <a:endParaRPr lang="en-US"/>
        </a:p>
      </dgm:t>
    </dgm:pt>
    <dgm:pt modelId="{C0627700-CAFE-4568-B2EA-66D0D02C4591}" type="sibTrans" cxnId="{3CBDE957-0A27-416C-B7D2-6C85F6BDE2E8}">
      <dgm:prSet/>
      <dgm:spPr/>
      <dgm:t>
        <a:bodyPr/>
        <a:lstStyle/>
        <a:p>
          <a:endParaRPr lang="en-US"/>
        </a:p>
      </dgm:t>
    </dgm:pt>
    <dgm:pt modelId="{EBE57B9F-C222-4A7D-9999-309FF7EDF7FB}">
      <dgm:prSet phldrT="[Text]"/>
      <dgm:spPr/>
      <dgm:t>
        <a:bodyPr/>
        <a:lstStyle/>
        <a:p>
          <a:r>
            <a:rPr lang="en-US" dirty="0"/>
            <a:t>Enterprise</a:t>
          </a:r>
        </a:p>
      </dgm:t>
    </dgm:pt>
    <dgm:pt modelId="{0D069914-70D0-47C3-8BD3-D60C8BFC96F2}" type="parTrans" cxnId="{BA823C8C-A6CC-4D3B-BCD7-45E663C7C1BC}">
      <dgm:prSet/>
      <dgm:spPr/>
      <dgm:t>
        <a:bodyPr/>
        <a:lstStyle/>
        <a:p>
          <a:endParaRPr lang="en-US"/>
        </a:p>
      </dgm:t>
    </dgm:pt>
    <dgm:pt modelId="{FCCFB750-C27C-4DF2-8E4F-B8C41FB35ADD}" type="sibTrans" cxnId="{BA823C8C-A6CC-4D3B-BCD7-45E663C7C1BC}">
      <dgm:prSet/>
      <dgm:spPr/>
      <dgm:t>
        <a:bodyPr/>
        <a:lstStyle/>
        <a:p>
          <a:endParaRPr lang="en-US"/>
        </a:p>
      </dgm:t>
    </dgm:pt>
    <dgm:pt modelId="{9F493BAC-20AB-40B4-A9E4-5052513CD208}">
      <dgm:prSet phldrT="[Text]"/>
      <dgm:spPr/>
      <dgm:t>
        <a:bodyPr/>
        <a:lstStyle/>
        <a:p>
          <a:endParaRPr lang="en-US" dirty="0"/>
        </a:p>
      </dgm:t>
    </dgm:pt>
    <dgm:pt modelId="{4CAEF39E-47C1-4F76-997D-2C3155D60246}" type="parTrans" cxnId="{40BC4D0F-3A54-4A85-8D4E-88BD20D8C5E8}">
      <dgm:prSet/>
      <dgm:spPr/>
      <dgm:t>
        <a:bodyPr/>
        <a:lstStyle/>
        <a:p>
          <a:endParaRPr lang="en-US"/>
        </a:p>
      </dgm:t>
    </dgm:pt>
    <dgm:pt modelId="{26E80ED8-003C-4F77-B4E3-B1C379BBE5F4}" type="sibTrans" cxnId="{40BC4D0F-3A54-4A85-8D4E-88BD20D8C5E8}">
      <dgm:prSet/>
      <dgm:spPr/>
      <dgm:t>
        <a:bodyPr/>
        <a:lstStyle/>
        <a:p>
          <a:endParaRPr lang="en-US"/>
        </a:p>
      </dgm:t>
    </dgm:pt>
    <dgm:pt modelId="{C3077EDD-67CB-4E32-AED2-5537E24F3FF2}">
      <dgm:prSet phldrT="[Text]"/>
      <dgm:spPr/>
      <dgm:t>
        <a:bodyPr/>
        <a:lstStyle/>
        <a:p>
          <a:endParaRPr lang="en-US" dirty="0"/>
        </a:p>
      </dgm:t>
    </dgm:pt>
    <dgm:pt modelId="{F2369810-B469-4C79-9769-5831C574417A}" type="parTrans" cxnId="{974618CD-2CA7-4F3B-89B6-7D2861B3A8D8}">
      <dgm:prSet/>
      <dgm:spPr/>
      <dgm:t>
        <a:bodyPr/>
        <a:lstStyle/>
        <a:p>
          <a:endParaRPr lang="en-US"/>
        </a:p>
      </dgm:t>
    </dgm:pt>
    <dgm:pt modelId="{5BF74ED4-2DBC-4D21-AA53-50B0C7D2326A}" type="sibTrans" cxnId="{974618CD-2CA7-4F3B-89B6-7D2861B3A8D8}">
      <dgm:prSet/>
      <dgm:spPr/>
      <dgm:t>
        <a:bodyPr/>
        <a:lstStyle/>
        <a:p>
          <a:endParaRPr lang="en-US"/>
        </a:p>
      </dgm:t>
    </dgm:pt>
    <dgm:pt modelId="{63A4B006-F9FE-4DE7-B6A0-29BC3E3C47FA}">
      <dgm:prSet phldrT="[Text]"/>
      <dgm:spPr/>
      <dgm:t>
        <a:bodyPr/>
        <a:lstStyle/>
        <a:p>
          <a:endParaRPr lang="en-US" dirty="0"/>
        </a:p>
      </dgm:t>
    </dgm:pt>
    <dgm:pt modelId="{F2415455-49EA-4D3E-8A39-C3686279CD48}" type="parTrans" cxnId="{BD79C222-1CB2-44E7-856B-E39144C6BF99}">
      <dgm:prSet/>
      <dgm:spPr/>
      <dgm:t>
        <a:bodyPr/>
        <a:lstStyle/>
        <a:p>
          <a:endParaRPr lang="en-US"/>
        </a:p>
      </dgm:t>
    </dgm:pt>
    <dgm:pt modelId="{33BFAA69-9C7A-4D85-B612-572065A97A7C}" type="sibTrans" cxnId="{BD79C222-1CB2-44E7-856B-E39144C6BF99}">
      <dgm:prSet/>
      <dgm:spPr/>
      <dgm:t>
        <a:bodyPr/>
        <a:lstStyle/>
        <a:p>
          <a:endParaRPr lang="en-US"/>
        </a:p>
      </dgm:t>
    </dgm:pt>
    <dgm:pt modelId="{A6223C61-0864-4317-B0A9-78E422E3C958}">
      <dgm:prSet phldrT="[Text]"/>
      <dgm:spPr/>
      <dgm:t>
        <a:bodyPr/>
        <a:lstStyle/>
        <a:p>
          <a:r>
            <a:rPr lang="en-US" dirty="0"/>
            <a:t>Basic</a:t>
          </a:r>
        </a:p>
      </dgm:t>
    </dgm:pt>
    <dgm:pt modelId="{B95E4599-4CFD-421C-9DE8-C156C3A8E0A6}" type="parTrans" cxnId="{C93A08C6-AC10-46FC-895E-66C49FDCAFF1}">
      <dgm:prSet/>
      <dgm:spPr/>
      <dgm:t>
        <a:bodyPr/>
        <a:lstStyle/>
        <a:p>
          <a:endParaRPr lang="en-US"/>
        </a:p>
      </dgm:t>
    </dgm:pt>
    <dgm:pt modelId="{29DE3260-D1EC-4EFE-80CA-1610BEB19BB4}" type="sibTrans" cxnId="{C93A08C6-AC10-46FC-895E-66C49FDCAFF1}">
      <dgm:prSet/>
      <dgm:spPr/>
      <dgm:t>
        <a:bodyPr/>
        <a:lstStyle/>
        <a:p>
          <a:endParaRPr lang="en-US"/>
        </a:p>
      </dgm:t>
    </dgm:pt>
    <dgm:pt modelId="{563B0511-8455-4EC4-9516-CDAFD59F84AC}">
      <dgm:prSet phldrT="[Text]"/>
      <dgm:spPr/>
      <dgm:t>
        <a:bodyPr/>
        <a:lstStyle/>
        <a:p>
          <a:endParaRPr lang="en-US" dirty="0"/>
        </a:p>
      </dgm:t>
    </dgm:pt>
    <dgm:pt modelId="{7BC3A8BC-B455-4B94-8072-D1DFF4817508}" type="parTrans" cxnId="{7FD2FA0F-0210-4B1E-AA44-290CD4878D3F}">
      <dgm:prSet/>
      <dgm:spPr/>
      <dgm:t>
        <a:bodyPr/>
        <a:lstStyle/>
        <a:p>
          <a:endParaRPr lang="en-US"/>
        </a:p>
      </dgm:t>
    </dgm:pt>
    <dgm:pt modelId="{D96165A6-741B-469C-A191-1101BF199AED}" type="sibTrans" cxnId="{7FD2FA0F-0210-4B1E-AA44-290CD4878D3F}">
      <dgm:prSet/>
      <dgm:spPr/>
      <dgm:t>
        <a:bodyPr/>
        <a:lstStyle/>
        <a:p>
          <a:endParaRPr lang="en-US"/>
        </a:p>
      </dgm:t>
    </dgm:pt>
    <dgm:pt modelId="{97377E69-ABB4-479D-958E-18A2720514AF}">
      <dgm:prSet phldrT="[Text]"/>
      <dgm:spPr/>
      <dgm:t>
        <a:bodyPr/>
        <a:lstStyle/>
        <a:p>
          <a:r>
            <a:rPr lang="en-US" dirty="0"/>
            <a:t>AWS Trusted Adviser</a:t>
          </a:r>
        </a:p>
      </dgm:t>
    </dgm:pt>
    <dgm:pt modelId="{D6E0B5B8-1875-4978-A137-849FACF107FD}" type="sibTrans" cxnId="{59BD8F69-0A41-4C04-AC9B-F34F9E7E62E2}">
      <dgm:prSet/>
      <dgm:spPr/>
      <dgm:t>
        <a:bodyPr/>
        <a:lstStyle/>
        <a:p>
          <a:endParaRPr lang="en-US"/>
        </a:p>
      </dgm:t>
    </dgm:pt>
    <dgm:pt modelId="{314B0D9A-FB23-4C9D-B7CE-7BEDA6F0D497}" type="parTrans" cxnId="{59BD8F69-0A41-4C04-AC9B-F34F9E7E62E2}">
      <dgm:prSet/>
      <dgm:spPr/>
      <dgm:t>
        <a:bodyPr/>
        <a:lstStyle/>
        <a:p>
          <a:endParaRPr lang="en-US"/>
        </a:p>
      </dgm:t>
    </dgm:pt>
    <dgm:pt modelId="{0E7289A5-DA2F-4659-88FE-06233E18CD74}">
      <dgm:prSet phldrT="[Text]"/>
      <dgm:spPr/>
      <dgm:t>
        <a:bodyPr/>
        <a:lstStyle/>
        <a:p>
          <a:r>
            <a:rPr lang="en-US" dirty="0"/>
            <a:t>AWS Health</a:t>
          </a:r>
        </a:p>
      </dgm:t>
    </dgm:pt>
    <dgm:pt modelId="{00DAD206-37D7-4D39-90E9-AA2B841FDF48}" type="sibTrans" cxnId="{9DFE943E-0B82-4F7C-83D9-DC255A238656}">
      <dgm:prSet/>
      <dgm:spPr/>
      <dgm:t>
        <a:bodyPr/>
        <a:lstStyle/>
        <a:p>
          <a:endParaRPr lang="en-US"/>
        </a:p>
      </dgm:t>
    </dgm:pt>
    <dgm:pt modelId="{3B8011B8-31F8-401B-A290-8D4F00CC2222}" type="parTrans" cxnId="{9DFE943E-0B82-4F7C-83D9-DC255A238656}">
      <dgm:prSet/>
      <dgm:spPr/>
      <dgm:t>
        <a:bodyPr/>
        <a:lstStyle/>
        <a:p>
          <a:endParaRPr lang="en-US"/>
        </a:p>
      </dgm:t>
    </dgm:pt>
    <dgm:pt modelId="{A38248C7-EC77-492E-8800-C77F5783723E}">
      <dgm:prSet phldrT="[Text]"/>
      <dgm:spPr/>
      <dgm:t>
        <a:bodyPr/>
        <a:lstStyle/>
        <a:p>
          <a:r>
            <a:rPr lang="en-US" dirty="0"/>
            <a:t>AWS 24x7  community services like </a:t>
          </a:r>
          <a:r>
            <a:rPr lang="en-US" dirty="0" err="1"/>
            <a:t>re:Post</a:t>
          </a:r>
          <a:r>
            <a:rPr lang="en-US" dirty="0"/>
            <a:t>, documentations, whitepapers, etc.</a:t>
          </a:r>
        </a:p>
      </dgm:t>
    </dgm:pt>
    <dgm:pt modelId="{D6B52329-EECE-499D-BD0B-ACA9707AC792}" type="sibTrans" cxnId="{FA75C615-383D-4DB7-942C-80C6B6B92ECE}">
      <dgm:prSet/>
      <dgm:spPr/>
      <dgm:t>
        <a:bodyPr/>
        <a:lstStyle/>
        <a:p>
          <a:endParaRPr lang="en-US"/>
        </a:p>
      </dgm:t>
    </dgm:pt>
    <dgm:pt modelId="{F63C7212-627B-4AE0-93DD-C7EE0FBB5A48}" type="parTrans" cxnId="{FA75C615-383D-4DB7-942C-80C6B6B92ECE}">
      <dgm:prSet/>
      <dgm:spPr/>
      <dgm:t>
        <a:bodyPr/>
        <a:lstStyle/>
        <a:p>
          <a:endParaRPr lang="en-US"/>
        </a:p>
      </dgm:t>
    </dgm:pt>
    <dgm:pt modelId="{47A514BD-39B7-4D58-BAAE-899CB1E79876}" type="pres">
      <dgm:prSet presAssocID="{DF2B5295-0B23-4C4D-84F0-9D98BA303BB7}" presName="Name0" presStyleCnt="0">
        <dgm:presLayoutVars>
          <dgm:dir/>
          <dgm:animLvl val="lvl"/>
          <dgm:resizeHandles val="exact"/>
        </dgm:presLayoutVars>
      </dgm:prSet>
      <dgm:spPr/>
    </dgm:pt>
    <dgm:pt modelId="{AA9E42A1-0A5C-4BD1-8110-D205C7934B9D}" type="pres">
      <dgm:prSet presAssocID="{BF63B12A-3C09-4AA6-A1BD-EAF6613EB708}" presName="composite" presStyleCnt="0"/>
      <dgm:spPr/>
    </dgm:pt>
    <dgm:pt modelId="{2313EC2A-FFD6-4FC7-AD4F-D5BA8D3D4006}" type="pres">
      <dgm:prSet presAssocID="{BF63B12A-3C09-4AA6-A1BD-EAF6613EB708}" presName="parTx" presStyleLbl="alignNode1" presStyleIdx="0" presStyleCnt="3">
        <dgm:presLayoutVars>
          <dgm:chMax val="0"/>
          <dgm:chPref val="0"/>
          <dgm:bulletEnabled val="1"/>
        </dgm:presLayoutVars>
      </dgm:prSet>
      <dgm:spPr/>
    </dgm:pt>
    <dgm:pt modelId="{EBCFDAD7-EE3D-4E7A-9EB7-B5D95BBCE772}" type="pres">
      <dgm:prSet presAssocID="{BF63B12A-3C09-4AA6-A1BD-EAF6613EB708}" presName="desTx" presStyleLbl="alignAccFollowNode1" presStyleIdx="0" presStyleCnt="3">
        <dgm:presLayoutVars>
          <dgm:bulletEnabled val="1"/>
        </dgm:presLayoutVars>
      </dgm:prSet>
      <dgm:spPr/>
    </dgm:pt>
    <dgm:pt modelId="{0C746029-589F-4A1C-A7CB-332D1671E608}" type="pres">
      <dgm:prSet presAssocID="{C58CDCFC-057A-415E-9C2F-BE8BE473AFF3}" presName="space" presStyleCnt="0"/>
      <dgm:spPr/>
    </dgm:pt>
    <dgm:pt modelId="{4D9804D1-2098-482A-B6BC-4A19E9F63C3B}" type="pres">
      <dgm:prSet presAssocID="{160566A2-C73E-4EAA-80C6-40CC7C1C7659}" presName="composite" presStyleCnt="0"/>
      <dgm:spPr/>
    </dgm:pt>
    <dgm:pt modelId="{DAD3DCC8-729E-4DEC-A063-2799A5A2B1E5}" type="pres">
      <dgm:prSet presAssocID="{160566A2-C73E-4EAA-80C6-40CC7C1C7659}" presName="parTx" presStyleLbl="alignNode1" presStyleIdx="1" presStyleCnt="3" custLinFactNeighborX="-724" custLinFactNeighborY="-2311">
        <dgm:presLayoutVars>
          <dgm:chMax val="0"/>
          <dgm:chPref val="0"/>
          <dgm:bulletEnabled val="1"/>
        </dgm:presLayoutVars>
      </dgm:prSet>
      <dgm:spPr/>
    </dgm:pt>
    <dgm:pt modelId="{86ACC929-7106-48BE-BF7A-983666617B2F}" type="pres">
      <dgm:prSet presAssocID="{160566A2-C73E-4EAA-80C6-40CC7C1C7659}" presName="desTx" presStyleLbl="alignAccFollowNode1" presStyleIdx="1" presStyleCnt="3" custLinFactNeighborX="-241">
        <dgm:presLayoutVars>
          <dgm:bulletEnabled val="1"/>
        </dgm:presLayoutVars>
      </dgm:prSet>
      <dgm:spPr/>
    </dgm:pt>
    <dgm:pt modelId="{21833CC0-7B25-4408-8330-D4DCA50CAFB9}" type="pres">
      <dgm:prSet presAssocID="{F037FE5A-DBAA-4610-8F3A-2540A8EF2154}" presName="space" presStyleCnt="0"/>
      <dgm:spPr/>
    </dgm:pt>
    <dgm:pt modelId="{B34442BC-3F83-495E-9C41-BC07E0535C30}" type="pres">
      <dgm:prSet presAssocID="{FFF791A4-39BB-49C5-BA38-4BFE44345927}" presName="composite" presStyleCnt="0"/>
      <dgm:spPr/>
    </dgm:pt>
    <dgm:pt modelId="{6BD63131-8096-4A2C-8309-7C427D536057}" type="pres">
      <dgm:prSet presAssocID="{FFF791A4-39BB-49C5-BA38-4BFE44345927}" presName="parTx" presStyleLbl="alignNode1" presStyleIdx="2" presStyleCnt="3">
        <dgm:presLayoutVars>
          <dgm:chMax val="0"/>
          <dgm:chPref val="0"/>
          <dgm:bulletEnabled val="1"/>
        </dgm:presLayoutVars>
      </dgm:prSet>
      <dgm:spPr/>
    </dgm:pt>
    <dgm:pt modelId="{26E037B0-000D-47B8-85D4-79FC756B21DB}" type="pres">
      <dgm:prSet presAssocID="{FFF791A4-39BB-49C5-BA38-4BFE44345927}" presName="desTx" presStyleLbl="alignAccFollowNode1" presStyleIdx="2" presStyleCnt="3" custLinFactNeighborX="103" custLinFactNeighborY="371">
        <dgm:presLayoutVars>
          <dgm:bulletEnabled val="1"/>
        </dgm:presLayoutVars>
      </dgm:prSet>
      <dgm:spPr/>
    </dgm:pt>
  </dgm:ptLst>
  <dgm:cxnLst>
    <dgm:cxn modelId="{75A05800-8361-4E73-B1A1-A8708B8D0E75}" type="presOf" srcId="{44988C74-F04F-4199-B7C9-0BEFE25ACA8D}" destId="{86ACC929-7106-48BE-BF7A-983666617B2F}" srcOrd="0" destOrd="1" presId="urn:microsoft.com/office/officeart/2005/8/layout/hList1"/>
    <dgm:cxn modelId="{D84EC101-0FF2-48E8-8DCE-EC1E459DFAC9}" type="presOf" srcId="{C3077EDD-67CB-4E32-AED2-5537E24F3FF2}" destId="{26E037B0-000D-47B8-85D4-79FC756B21DB}" srcOrd="0" destOrd="11" presId="urn:microsoft.com/office/officeart/2005/8/layout/hList1"/>
    <dgm:cxn modelId="{EFC26A07-DD83-4C51-861C-ECC07EDF7097}" type="presOf" srcId="{0862A547-9B59-42F2-8AF0-2D36AF6E972C}" destId="{EBCFDAD7-EE3D-4E7A-9EB7-B5D95BBCE772}" srcOrd="0" destOrd="0" presId="urn:microsoft.com/office/officeart/2005/8/layout/hList1"/>
    <dgm:cxn modelId="{C161DD07-6B7C-400A-ABF1-F066339726FB}" srcId="{BF63B12A-3C09-4AA6-A1BD-EAF6613EB708}" destId="{9138E4EC-FB61-40BE-97C3-A9BF57EFD5C5}" srcOrd="5" destOrd="0" parTransId="{645825E7-F91D-40CF-81A6-78CA244635C5}" sibTransId="{44F59BBA-F5D3-4F15-AB4E-0CD16E781848}"/>
    <dgm:cxn modelId="{78B1EF09-3AA4-4ACC-AABB-A91F0854CC30}" type="presOf" srcId="{DF2B5295-0B23-4C4D-84F0-9D98BA303BB7}" destId="{47A514BD-39B7-4D58-BAAE-899CB1E79876}" srcOrd="0" destOrd="0" presId="urn:microsoft.com/office/officeart/2005/8/layout/hList1"/>
    <dgm:cxn modelId="{9E04D40C-FB33-48B4-A7B3-04022CE31692}" srcId="{160566A2-C73E-4EAA-80C6-40CC7C1C7659}" destId="{DEBB7ECB-4639-4510-A47E-480A106AD6DE}" srcOrd="4" destOrd="0" parTransId="{EB75B51B-5FD4-4190-BF5B-BA10C9178C51}" sibTransId="{CC21834F-7750-4929-B707-161A82CBCD4A}"/>
    <dgm:cxn modelId="{AB87EF0C-8F54-4DB5-A526-C01CB17D0ECB}" srcId="{BF63B12A-3C09-4AA6-A1BD-EAF6613EB708}" destId="{4314F434-9F30-4A1A-9010-EE025DD576BD}" srcOrd="11" destOrd="0" parTransId="{198C4AAC-F978-408D-AFA2-388BAC6682E4}" sibTransId="{6596E355-86AE-4290-86E6-42A3A4AB37F3}"/>
    <dgm:cxn modelId="{8DFD6F0D-FF88-450D-95A5-406260DA679A}" srcId="{160566A2-C73E-4EAA-80C6-40CC7C1C7659}" destId="{44988C74-F04F-4199-B7C9-0BEFE25ACA8D}" srcOrd="1" destOrd="0" parTransId="{ABA8398B-216F-4F1D-AB35-48E46653FD55}" sibTransId="{CDD302AE-0164-45BE-9220-F4E2D3B76C1B}"/>
    <dgm:cxn modelId="{486DA10E-D2F8-4E2F-9085-8E50BAB10715}" srcId="{BF63B12A-3C09-4AA6-A1BD-EAF6613EB708}" destId="{976D81BB-9FD9-4430-A895-BB88D37AB642}" srcOrd="7" destOrd="0" parTransId="{BEFC8AF6-68B3-461D-8753-8DA6E963D2E6}" sibTransId="{C3B57E98-2667-4A3F-8542-6FE6820E5F65}"/>
    <dgm:cxn modelId="{40BC4D0F-3A54-4A85-8D4E-88BD20D8C5E8}" srcId="{FFF791A4-39BB-49C5-BA38-4BFE44345927}" destId="{9F493BAC-20AB-40B4-A9E4-5052513CD208}" srcOrd="5" destOrd="0" parTransId="{4CAEF39E-47C1-4F76-997D-2C3155D60246}" sibTransId="{26E80ED8-003C-4F77-B4E3-B1C379BBE5F4}"/>
    <dgm:cxn modelId="{7FD2FA0F-0210-4B1E-AA44-290CD4878D3F}" srcId="{A6223C61-0864-4317-B0A9-78E422E3C958}" destId="{563B0511-8455-4EC4-9516-CDAFD59F84AC}" srcOrd="3" destOrd="0" parTransId="{7BC3A8BC-B455-4B94-8072-D1DFF4817508}" sibTransId="{D96165A6-741B-469C-A191-1101BF199AED}"/>
    <dgm:cxn modelId="{FA75C615-383D-4DB7-942C-80C6B6B92ECE}" srcId="{A6223C61-0864-4317-B0A9-78E422E3C958}" destId="{A38248C7-EC77-492E-8800-C77F5783723E}" srcOrd="2" destOrd="0" parTransId="{F63C7212-627B-4AE0-93DD-C7EE0FBB5A48}" sibTransId="{D6B52329-EECE-499D-BD0B-ACA9707AC792}"/>
    <dgm:cxn modelId="{75710916-DEEE-4619-ACBA-9DB7526791A7}" type="presOf" srcId="{FBB5EBEC-6502-4303-8B47-3D681DFBE3A1}" destId="{86ACC929-7106-48BE-BF7A-983666617B2F}" srcOrd="0" destOrd="0" presId="urn:microsoft.com/office/officeart/2005/8/layout/hList1"/>
    <dgm:cxn modelId="{12B3B81D-D742-4073-A145-B891EDB53416}" type="presOf" srcId="{9F493BAC-20AB-40B4-A9E4-5052513CD208}" destId="{26E037B0-000D-47B8-85D4-79FC756B21DB}" srcOrd="0" destOrd="9" presId="urn:microsoft.com/office/officeart/2005/8/layout/hList1"/>
    <dgm:cxn modelId="{BD79C222-1CB2-44E7-856B-E39144C6BF99}" srcId="{FFF791A4-39BB-49C5-BA38-4BFE44345927}" destId="{63A4B006-F9FE-4DE7-B6A0-29BC3E3C47FA}" srcOrd="6" destOrd="0" parTransId="{F2415455-49EA-4D3E-8A39-C3686279CD48}" sibTransId="{33BFAA69-9C7A-4D85-B612-572065A97A7C}"/>
    <dgm:cxn modelId="{96005029-1143-469D-AE60-89B35AA20EBB}" srcId="{BF63B12A-3C09-4AA6-A1BD-EAF6613EB708}" destId="{76A4CF75-6333-442B-9453-ED6A19B9F2F3}" srcOrd="8" destOrd="0" parTransId="{D607A285-AA57-46BA-8DB7-0B24D95CE42C}" sibTransId="{77A98AE4-00A5-440B-9718-E2B209EA9EB9}"/>
    <dgm:cxn modelId="{1A65E22A-B09C-43CD-902F-F9F9C65F1ABC}" srcId="{FFF791A4-39BB-49C5-BA38-4BFE44345927}" destId="{9D4F2C16-E479-4895-A6CD-227DC5DA397A}" srcOrd="2" destOrd="0" parTransId="{EB96D591-E67A-4DB4-8F1C-BA736872175D}" sibTransId="{FA2FA8B8-1301-4711-92AC-74A97C04A604}"/>
    <dgm:cxn modelId="{A9BBBB2D-C5C6-4653-B0E7-F8B8899B12B0}" type="presOf" srcId="{976D81BB-9FD9-4430-A895-BB88D37AB642}" destId="{EBCFDAD7-EE3D-4E7A-9EB7-B5D95BBCE772}" srcOrd="0" destOrd="7" presId="urn:microsoft.com/office/officeart/2005/8/layout/hList1"/>
    <dgm:cxn modelId="{9ECE3D2E-1ED0-46D4-B7BE-1E11DBC6D35E}" type="presOf" srcId="{4314F434-9F30-4A1A-9010-EE025DD576BD}" destId="{EBCFDAD7-EE3D-4E7A-9EB7-B5D95BBCE772}" srcOrd="0" destOrd="11" presId="urn:microsoft.com/office/officeart/2005/8/layout/hList1"/>
    <dgm:cxn modelId="{ACEC4134-5792-4778-A5A3-0E92287C1BCA}" srcId="{BF63B12A-3C09-4AA6-A1BD-EAF6613EB708}" destId="{0862A547-9B59-42F2-8AF0-2D36AF6E972C}" srcOrd="0" destOrd="0" parTransId="{33393614-36DB-45CA-BFC8-BE489F134C0C}" sibTransId="{B73391D3-3BA5-4BEE-86AE-4B24C5A6E2A9}"/>
    <dgm:cxn modelId="{ACCB6D39-D7E2-4093-ACCB-AD0792FA7705}" type="presOf" srcId="{FFF791A4-39BB-49C5-BA38-4BFE44345927}" destId="{6BD63131-8096-4A2C-8309-7C427D536057}" srcOrd="0" destOrd="0" presId="urn:microsoft.com/office/officeart/2005/8/layout/hList1"/>
    <dgm:cxn modelId="{ABFF703C-EF45-48E0-924B-4955496B81E3}" srcId="{BF63B12A-3C09-4AA6-A1BD-EAF6613EB708}" destId="{D1C00E71-77C0-4E82-B367-09BA3CF67BC9}" srcOrd="12" destOrd="0" parTransId="{07105D8B-45BD-4311-89B8-6BDA4ACB48AC}" sibTransId="{B4621896-1648-4F1D-B59E-D88B23462221}"/>
    <dgm:cxn modelId="{9DFE943E-0B82-4F7C-83D9-DC255A238656}" srcId="{A6223C61-0864-4317-B0A9-78E422E3C958}" destId="{0E7289A5-DA2F-4659-88FE-06233E18CD74}" srcOrd="1" destOrd="0" parTransId="{3B8011B8-31F8-401B-A290-8D4F00CC2222}" sibTransId="{00DAD206-37D7-4D39-90E9-AA2B841FDF48}"/>
    <dgm:cxn modelId="{3286715C-61DB-4711-9AD4-7B9FE30AA499}" type="presOf" srcId="{D1C00E71-77C0-4E82-B367-09BA3CF67BC9}" destId="{EBCFDAD7-EE3D-4E7A-9EB7-B5D95BBCE772}" srcOrd="0" destOrd="12" presId="urn:microsoft.com/office/officeart/2005/8/layout/hList1"/>
    <dgm:cxn modelId="{08474741-4DCE-4F0D-A731-26F77DF1CD86}" srcId="{FFF791A4-39BB-49C5-BA38-4BFE44345927}" destId="{CFBC097E-CFF6-4771-819C-AB0316C73998}" srcOrd="1" destOrd="0" parTransId="{7F5DA1E9-511E-4F19-B1B9-284B5A6CF750}" sibTransId="{AF5CE02D-FF94-4E53-BAC4-AD206211E80B}"/>
    <dgm:cxn modelId="{0E68D361-2F5B-4423-87B5-6B62C2D8477D}" type="presOf" srcId="{9D4F2C16-E479-4895-A6CD-227DC5DA397A}" destId="{26E037B0-000D-47B8-85D4-79FC756B21DB}" srcOrd="0" destOrd="6" presId="urn:microsoft.com/office/officeart/2005/8/layout/hList1"/>
    <dgm:cxn modelId="{0B911C64-7ABC-4BE4-A75B-5F39427B7444}" type="presOf" srcId="{97377E69-ABB4-479D-958E-18A2720514AF}" destId="{26E037B0-000D-47B8-85D4-79FC756B21DB}" srcOrd="0" destOrd="1" presId="urn:microsoft.com/office/officeart/2005/8/layout/hList1"/>
    <dgm:cxn modelId="{14078346-B390-4A17-BD57-4F73100F1F75}" srcId="{BF63B12A-3C09-4AA6-A1BD-EAF6613EB708}" destId="{77119507-DBBD-46DB-8C14-601273CE5480}" srcOrd="4" destOrd="0" parTransId="{4945A231-C7DA-4A0D-8769-FDA4519B8B03}" sibTransId="{FE950D0E-91F9-4728-B35F-4BF5BD3B0757}"/>
    <dgm:cxn modelId="{EDD51D49-5779-4B3A-B71D-6CC153F13822}" type="presOf" srcId="{563B0511-8455-4EC4-9516-CDAFD59F84AC}" destId="{26E037B0-000D-47B8-85D4-79FC756B21DB}" srcOrd="0" destOrd="4" presId="urn:microsoft.com/office/officeart/2005/8/layout/hList1"/>
    <dgm:cxn modelId="{59BD8F69-0A41-4C04-AC9B-F34F9E7E62E2}" srcId="{A6223C61-0864-4317-B0A9-78E422E3C958}" destId="{97377E69-ABB4-479D-958E-18A2720514AF}" srcOrd="0" destOrd="0" parTransId="{314B0D9A-FB23-4C9D-B7CE-7BEDA6F0D497}" sibTransId="{D6E0B5B8-1875-4978-A137-849FACF107FD}"/>
    <dgm:cxn modelId="{92E4EF4C-9FE4-48DC-A7DF-74A5E6A7A765}" srcId="{160566A2-C73E-4EAA-80C6-40CC7C1C7659}" destId="{770F6F22-F8D0-44D1-861E-397E2BE91FB0}" srcOrd="5" destOrd="0" parTransId="{DE110EF6-1B8E-4A6B-901F-8AA827A18CBE}" sibTransId="{14DB5F0D-9B5E-4F67-9DBA-FCE84E40E334}"/>
    <dgm:cxn modelId="{F235F76C-B2BB-4ED0-B876-86D2EE58BA0D}" srcId="{BF63B12A-3C09-4AA6-A1BD-EAF6613EB708}" destId="{76A61820-485E-4ADD-8B41-B3D0D8950111}" srcOrd="3" destOrd="0" parTransId="{039944C0-35C1-4C2D-8E2C-DE2C74FA36B3}" sibTransId="{F8D68D8E-1928-443D-AA99-AAF20A89A21B}"/>
    <dgm:cxn modelId="{AA103E51-2E92-4242-AFDB-D153E30A4F3A}" srcId="{BF63B12A-3C09-4AA6-A1BD-EAF6613EB708}" destId="{E83CAB6A-72E5-4F70-A427-33BE41CC394D}" srcOrd="9" destOrd="0" parTransId="{79BBF753-FB63-4E91-A83E-09EB61C5B902}" sibTransId="{860D0431-6C79-43A3-B108-0D72B104C1A6}"/>
    <dgm:cxn modelId="{34CE4C72-E928-4724-B28B-BB0E02ACA6A9}" srcId="{DF2B5295-0B23-4C4D-84F0-9D98BA303BB7}" destId="{160566A2-C73E-4EAA-80C6-40CC7C1C7659}" srcOrd="1" destOrd="0" parTransId="{E4A01321-EE40-4DEE-8792-0CA9852CC4C1}" sibTransId="{F037FE5A-DBAA-4610-8F3A-2540A8EF2154}"/>
    <dgm:cxn modelId="{6FB61C73-5A7C-4FA9-AC1F-4CD0D8B43BC8}" srcId="{160566A2-C73E-4EAA-80C6-40CC7C1C7659}" destId="{1F81363D-594B-4E09-81B3-39156274EC05}" srcOrd="6" destOrd="0" parTransId="{2B15668D-496A-4141-B55F-2E3D917AC862}" sibTransId="{A188803F-93A5-48BD-9D1C-A48D5C683052}"/>
    <dgm:cxn modelId="{3CBDE957-0A27-416C-B7D2-6C85F6BDE2E8}" srcId="{FFF791A4-39BB-49C5-BA38-4BFE44345927}" destId="{C22A7A57-4111-4CE6-AE52-7749A3C06FC6}" srcOrd="3" destOrd="0" parTransId="{C910A202-8BB8-462C-9A6B-4C62F912BC40}" sibTransId="{C0627700-CAFE-4568-B2EA-66D0D02C4591}"/>
    <dgm:cxn modelId="{AB858679-BB2E-4801-A496-8F2E3C63CD57}" type="presOf" srcId="{9138E4EC-FB61-40BE-97C3-A9BF57EFD5C5}" destId="{EBCFDAD7-EE3D-4E7A-9EB7-B5D95BBCE772}" srcOrd="0" destOrd="5" presId="urn:microsoft.com/office/officeart/2005/8/layout/hList1"/>
    <dgm:cxn modelId="{14AEB45A-C13B-4CC7-803C-9558F88A63D1}" type="presOf" srcId="{E83CAB6A-72E5-4F70-A427-33BE41CC394D}" destId="{EBCFDAD7-EE3D-4E7A-9EB7-B5D95BBCE772}" srcOrd="0" destOrd="9" presId="urn:microsoft.com/office/officeart/2005/8/layout/hList1"/>
    <dgm:cxn modelId="{13FC1F80-7516-4B75-A181-E066893E7A9F}" type="presOf" srcId="{770F6F22-F8D0-44D1-861E-397E2BE91FB0}" destId="{86ACC929-7106-48BE-BF7A-983666617B2F}" srcOrd="0" destOrd="5" presId="urn:microsoft.com/office/officeart/2005/8/layout/hList1"/>
    <dgm:cxn modelId="{E1113883-86BD-4C22-BEEA-A0518E94F3CC}" type="presOf" srcId="{7FB24600-628F-448A-92E4-7D65D86E63A0}" destId="{86ACC929-7106-48BE-BF7A-983666617B2F}" srcOrd="0" destOrd="2" presId="urn:microsoft.com/office/officeart/2005/8/layout/hList1"/>
    <dgm:cxn modelId="{C1739483-1827-4845-AE5C-5620C10DCC9A}" type="presOf" srcId="{77119507-DBBD-46DB-8C14-601273CE5480}" destId="{EBCFDAD7-EE3D-4E7A-9EB7-B5D95BBCE772}" srcOrd="0" destOrd="4" presId="urn:microsoft.com/office/officeart/2005/8/layout/hList1"/>
    <dgm:cxn modelId="{6F193888-E041-44A6-B88A-A449A41ABDCB}" type="presOf" srcId="{C22A7A57-4111-4CE6-AE52-7749A3C06FC6}" destId="{26E037B0-000D-47B8-85D4-79FC756B21DB}" srcOrd="0" destOrd="7" presId="urn:microsoft.com/office/officeart/2005/8/layout/hList1"/>
    <dgm:cxn modelId="{A7A20E89-14BC-4899-9623-14B6816B9FA5}" type="presOf" srcId="{C046960A-3570-4F1A-9813-5AE050372D2A}" destId="{EBCFDAD7-EE3D-4E7A-9EB7-B5D95BBCE772}" srcOrd="0" destOrd="1" presId="urn:microsoft.com/office/officeart/2005/8/layout/hList1"/>
    <dgm:cxn modelId="{9B1B848B-D448-4B3C-B024-8BAE8EF4A510}" type="presOf" srcId="{15863D60-2406-4E49-8010-E9E77891C83B}" destId="{EBCFDAD7-EE3D-4E7A-9EB7-B5D95BBCE772}" srcOrd="0" destOrd="13" presId="urn:microsoft.com/office/officeart/2005/8/layout/hList1"/>
    <dgm:cxn modelId="{BA823C8C-A6CC-4D3B-BCD7-45E663C7C1BC}" srcId="{FFF791A4-39BB-49C5-BA38-4BFE44345927}" destId="{EBE57B9F-C222-4A7D-9999-309FF7EDF7FB}" srcOrd="4" destOrd="0" parTransId="{0D069914-70D0-47C3-8BD3-D60C8BFC96F2}" sibTransId="{FCCFB750-C27C-4DF2-8E4F-B8C41FB35ADD}"/>
    <dgm:cxn modelId="{CE4D828D-2D7E-4791-BFD4-7BF93E524B6E}" type="presOf" srcId="{BF63B12A-3C09-4AA6-A1BD-EAF6613EB708}" destId="{2313EC2A-FFD6-4FC7-AD4F-D5BA8D3D4006}" srcOrd="0" destOrd="0" presId="urn:microsoft.com/office/officeart/2005/8/layout/hList1"/>
    <dgm:cxn modelId="{B46F378E-43C1-4C82-9DF3-435335BB5DDC}" srcId="{BF63B12A-3C09-4AA6-A1BD-EAF6613EB708}" destId="{3431B402-8178-4CFD-8FBE-C5F321112D4B}" srcOrd="10" destOrd="0" parTransId="{37FB22B0-245C-4D1A-87F0-79568D8EE5B7}" sibTransId="{AC85F9A4-2D3A-4486-9CEF-F74B3DAC17A0}"/>
    <dgm:cxn modelId="{8207E38F-7C60-4B36-AFF8-CB745E16C9F1}" type="presOf" srcId="{76A4CF75-6333-442B-9453-ED6A19B9F2F3}" destId="{EBCFDAD7-EE3D-4E7A-9EB7-B5D95BBCE772}" srcOrd="0" destOrd="8" presId="urn:microsoft.com/office/officeart/2005/8/layout/hList1"/>
    <dgm:cxn modelId="{A7103693-D527-434F-92A1-C34677DA90DB}" type="presOf" srcId="{EBE57B9F-C222-4A7D-9999-309FF7EDF7FB}" destId="{26E037B0-000D-47B8-85D4-79FC756B21DB}" srcOrd="0" destOrd="8" presId="urn:microsoft.com/office/officeart/2005/8/layout/hList1"/>
    <dgm:cxn modelId="{BB600E97-1185-4CCC-BD2D-222A0299F401}" type="presOf" srcId="{76A61820-485E-4ADD-8B41-B3D0D8950111}" destId="{EBCFDAD7-EE3D-4E7A-9EB7-B5D95BBCE772}" srcOrd="0" destOrd="3" presId="urn:microsoft.com/office/officeart/2005/8/layout/hList1"/>
    <dgm:cxn modelId="{EF2EDA9E-0CB4-4D8D-8B7D-C52E3089B0C5}" type="presOf" srcId="{160566A2-C73E-4EAA-80C6-40CC7C1C7659}" destId="{DAD3DCC8-729E-4DEC-A063-2799A5A2B1E5}" srcOrd="0" destOrd="0" presId="urn:microsoft.com/office/officeart/2005/8/layout/hList1"/>
    <dgm:cxn modelId="{E003D39F-F997-4FFB-A5D2-A4D041ECC2C4}" srcId="{160566A2-C73E-4EAA-80C6-40CC7C1C7659}" destId="{7FB24600-628F-448A-92E4-7D65D86E63A0}" srcOrd="2" destOrd="0" parTransId="{8806C6C8-6E07-432C-AE65-1BE1B930CEA1}" sibTransId="{45FDC683-B6A3-4A45-A6CA-32B312B3F96D}"/>
    <dgm:cxn modelId="{BD1757A1-585F-4C09-87A0-8C75660B0CBA}" srcId="{BF63B12A-3C09-4AA6-A1BD-EAF6613EB708}" destId="{C046960A-3570-4F1A-9813-5AE050372D2A}" srcOrd="1" destOrd="0" parTransId="{CE7CAE60-1423-4CF8-A7E9-F2A8FA1D41CB}" sibTransId="{B8BF234C-A0CC-40CE-AFDB-BA7EC874D328}"/>
    <dgm:cxn modelId="{441134A4-6EA6-4EB9-BAC5-19654A427112}" type="presOf" srcId="{FD2D59F0-CB8E-4FD5-9D45-259C4088DB05}" destId="{86ACC929-7106-48BE-BF7A-983666617B2F}" srcOrd="0" destOrd="3" presId="urn:microsoft.com/office/officeart/2005/8/layout/hList1"/>
    <dgm:cxn modelId="{28F882A4-A5C2-41B7-A70B-04080E679433}" srcId="{DF2B5295-0B23-4C4D-84F0-9D98BA303BB7}" destId="{BF63B12A-3C09-4AA6-A1BD-EAF6613EB708}" srcOrd="0" destOrd="0" parTransId="{3FC39D6D-E579-4237-800D-ECC3F442B5B5}" sibTransId="{C58CDCFC-057A-415E-9C2F-BE8BE473AFF3}"/>
    <dgm:cxn modelId="{0E5CD8B0-E61F-4B1C-AEDF-3D28FD5715A5}" srcId="{DF2B5295-0B23-4C4D-84F0-9D98BA303BB7}" destId="{FFF791A4-39BB-49C5-BA38-4BFE44345927}" srcOrd="2" destOrd="0" parTransId="{C55F3C05-9261-45A4-891E-C01415195498}" sibTransId="{8E0EEA86-E569-458D-A5C7-B4D20D1FCFF2}"/>
    <dgm:cxn modelId="{B525C7B5-EBC1-42F7-B357-B37457F5D100}" type="presOf" srcId="{092955FA-40C7-4980-A00A-2FAA4B7E7C4D}" destId="{EBCFDAD7-EE3D-4E7A-9EB7-B5D95BBCE772}" srcOrd="0" destOrd="6" presId="urn:microsoft.com/office/officeart/2005/8/layout/hList1"/>
    <dgm:cxn modelId="{3E6DC3B6-6F47-4F8F-8E2A-C77F6415667A}" srcId="{BF63B12A-3C09-4AA6-A1BD-EAF6613EB708}" destId="{15863D60-2406-4E49-8010-E9E77891C83B}" srcOrd="13" destOrd="0" parTransId="{2D935829-EC2D-45EE-B38E-5E4FDB749561}" sibTransId="{1A972489-2BD8-416A-A91B-538090DB883D}"/>
    <dgm:cxn modelId="{8C8ACBB7-3907-4A23-89D0-1110B670907F}" type="presOf" srcId="{DEBB7ECB-4639-4510-A47E-480A106AD6DE}" destId="{86ACC929-7106-48BE-BF7A-983666617B2F}" srcOrd="0" destOrd="4" presId="urn:microsoft.com/office/officeart/2005/8/layout/hList1"/>
    <dgm:cxn modelId="{CB44F5B8-0F51-4CD4-9CE2-0223EAE662E4}" type="presOf" srcId="{1F81363D-594B-4E09-81B3-39156274EC05}" destId="{86ACC929-7106-48BE-BF7A-983666617B2F}" srcOrd="0" destOrd="6" presId="urn:microsoft.com/office/officeart/2005/8/layout/hList1"/>
    <dgm:cxn modelId="{30117CC0-90C6-4997-8263-F45705CC60DF}" type="presOf" srcId="{B56D109B-9FDD-495C-A4C7-8D8342AA5A5E}" destId="{EBCFDAD7-EE3D-4E7A-9EB7-B5D95BBCE772}" srcOrd="0" destOrd="14" presId="urn:microsoft.com/office/officeart/2005/8/layout/hList1"/>
    <dgm:cxn modelId="{11B320C2-3E6C-4E34-B215-76B09B8AA8A3}" type="presOf" srcId="{A6223C61-0864-4317-B0A9-78E422E3C958}" destId="{26E037B0-000D-47B8-85D4-79FC756B21DB}" srcOrd="0" destOrd="0" presId="urn:microsoft.com/office/officeart/2005/8/layout/hList1"/>
    <dgm:cxn modelId="{C86072C2-F6A3-43DD-A455-088F2924E8B0}" srcId="{BF63B12A-3C09-4AA6-A1BD-EAF6613EB708}" destId="{D5DCDB09-511E-4333-AFFC-4683484AC790}" srcOrd="2" destOrd="0" parTransId="{E53E2818-51E1-484A-B9CD-50FEAB3667FD}" sibTransId="{3B4BC731-D794-492A-ACF9-1D14D182FE8F}"/>
    <dgm:cxn modelId="{C93A08C6-AC10-46FC-895E-66C49FDCAFF1}" srcId="{FFF791A4-39BB-49C5-BA38-4BFE44345927}" destId="{A6223C61-0864-4317-B0A9-78E422E3C958}" srcOrd="0" destOrd="0" parTransId="{B95E4599-4CFD-421C-9DE8-C156C3A8E0A6}" sibTransId="{29DE3260-D1EC-4EFE-80CA-1610BEB19BB4}"/>
    <dgm:cxn modelId="{AA428EC8-7D60-4DDC-99A7-F88874130D68}" type="presOf" srcId="{63A4B006-F9FE-4DE7-B6A0-29BC3E3C47FA}" destId="{26E037B0-000D-47B8-85D4-79FC756B21DB}" srcOrd="0" destOrd="10" presId="urn:microsoft.com/office/officeart/2005/8/layout/hList1"/>
    <dgm:cxn modelId="{675D23CB-2DAE-49E3-80BC-25CDFB4A8C83}" type="presOf" srcId="{3431B402-8178-4CFD-8FBE-C5F321112D4B}" destId="{EBCFDAD7-EE3D-4E7A-9EB7-B5D95BBCE772}" srcOrd="0" destOrd="10" presId="urn:microsoft.com/office/officeart/2005/8/layout/hList1"/>
    <dgm:cxn modelId="{974618CD-2CA7-4F3B-89B6-7D2861B3A8D8}" srcId="{FFF791A4-39BB-49C5-BA38-4BFE44345927}" destId="{C3077EDD-67CB-4E32-AED2-5537E24F3FF2}" srcOrd="7" destOrd="0" parTransId="{F2369810-B469-4C79-9769-5831C574417A}" sibTransId="{5BF74ED4-2DBC-4D21-AA53-50B0C7D2326A}"/>
    <dgm:cxn modelId="{EF5944CD-51F7-4D83-B1FF-519A2A1903D0}" type="presOf" srcId="{A38248C7-EC77-492E-8800-C77F5783723E}" destId="{26E037B0-000D-47B8-85D4-79FC756B21DB}" srcOrd="0" destOrd="3" presId="urn:microsoft.com/office/officeart/2005/8/layout/hList1"/>
    <dgm:cxn modelId="{2B6D14CF-2487-4F72-8D1B-72BCB199B6CE}" srcId="{BF63B12A-3C09-4AA6-A1BD-EAF6613EB708}" destId="{092955FA-40C7-4980-A00A-2FAA4B7E7C4D}" srcOrd="6" destOrd="0" parTransId="{4B3093A8-D5FE-470C-B0D6-86E0520D9887}" sibTransId="{2C638D99-7A0E-4F70-BA85-E32F5A94E19F}"/>
    <dgm:cxn modelId="{DEDC5DD2-4F52-4E56-92F9-2980F6DA3602}" srcId="{BF63B12A-3C09-4AA6-A1BD-EAF6613EB708}" destId="{B56D109B-9FDD-495C-A4C7-8D8342AA5A5E}" srcOrd="14" destOrd="0" parTransId="{6A0C026D-515F-4BBE-A59D-F6A66BAD63EF}" sibTransId="{E58C5865-B22E-4E03-8686-67ED1AF82BD3}"/>
    <dgm:cxn modelId="{E51D8DD2-8541-42FF-A52A-0C8B951F831A}" srcId="{160566A2-C73E-4EAA-80C6-40CC7C1C7659}" destId="{FBB5EBEC-6502-4303-8B47-3D681DFBE3A1}" srcOrd="0" destOrd="0" parTransId="{D716FABC-330E-4628-AA5D-43FF18E6338B}" sibTransId="{FA9E33AD-D920-498D-A84F-A4957ED1C8C8}"/>
    <dgm:cxn modelId="{80816DDA-5863-4098-9DD4-8487A22DAC98}" type="presOf" srcId="{0E7289A5-DA2F-4659-88FE-06233E18CD74}" destId="{26E037B0-000D-47B8-85D4-79FC756B21DB}" srcOrd="0" destOrd="2" presId="urn:microsoft.com/office/officeart/2005/8/layout/hList1"/>
    <dgm:cxn modelId="{DEA0F8E4-A7D6-4155-AB55-88F7E5E42ED5}" type="presOf" srcId="{D5DCDB09-511E-4333-AFFC-4683484AC790}" destId="{EBCFDAD7-EE3D-4E7A-9EB7-B5D95BBCE772}" srcOrd="0" destOrd="2" presId="urn:microsoft.com/office/officeart/2005/8/layout/hList1"/>
    <dgm:cxn modelId="{2AA761EE-3F39-453F-A574-CDEB61C7D82E}" srcId="{160566A2-C73E-4EAA-80C6-40CC7C1C7659}" destId="{FD2D59F0-CB8E-4FD5-9D45-259C4088DB05}" srcOrd="3" destOrd="0" parTransId="{24DA003C-3430-4277-88E1-AAD5A123D225}" sibTransId="{42A37A08-1AEA-4325-9401-AF783F1B797C}"/>
    <dgm:cxn modelId="{431BEBF3-8E5C-4DB7-BC60-0BC469A3E469}" type="presOf" srcId="{CFBC097E-CFF6-4771-819C-AB0316C73998}" destId="{26E037B0-000D-47B8-85D4-79FC756B21DB}" srcOrd="0" destOrd="5" presId="urn:microsoft.com/office/officeart/2005/8/layout/hList1"/>
    <dgm:cxn modelId="{65BF58C0-FFEB-4EF9-8175-35BF7FC78125}" type="presParOf" srcId="{47A514BD-39B7-4D58-BAAE-899CB1E79876}" destId="{AA9E42A1-0A5C-4BD1-8110-D205C7934B9D}" srcOrd="0" destOrd="0" presId="urn:microsoft.com/office/officeart/2005/8/layout/hList1"/>
    <dgm:cxn modelId="{F2791953-B055-4659-9058-21758D0DBD13}" type="presParOf" srcId="{AA9E42A1-0A5C-4BD1-8110-D205C7934B9D}" destId="{2313EC2A-FFD6-4FC7-AD4F-D5BA8D3D4006}" srcOrd="0" destOrd="0" presId="urn:microsoft.com/office/officeart/2005/8/layout/hList1"/>
    <dgm:cxn modelId="{22F03F94-1E47-4DA5-AD71-3E453570C2FF}" type="presParOf" srcId="{AA9E42A1-0A5C-4BD1-8110-D205C7934B9D}" destId="{EBCFDAD7-EE3D-4E7A-9EB7-B5D95BBCE772}" srcOrd="1" destOrd="0" presId="urn:microsoft.com/office/officeart/2005/8/layout/hList1"/>
    <dgm:cxn modelId="{307197AF-E035-4996-A7C9-F1E4433F64ED}" type="presParOf" srcId="{47A514BD-39B7-4D58-BAAE-899CB1E79876}" destId="{0C746029-589F-4A1C-A7CB-332D1671E608}" srcOrd="1" destOrd="0" presId="urn:microsoft.com/office/officeart/2005/8/layout/hList1"/>
    <dgm:cxn modelId="{B2B1D282-9894-4236-AB18-E82B92CB0B8D}" type="presParOf" srcId="{47A514BD-39B7-4D58-BAAE-899CB1E79876}" destId="{4D9804D1-2098-482A-B6BC-4A19E9F63C3B}" srcOrd="2" destOrd="0" presId="urn:microsoft.com/office/officeart/2005/8/layout/hList1"/>
    <dgm:cxn modelId="{56837B5F-1E61-4A12-899A-2C327A3B34D1}" type="presParOf" srcId="{4D9804D1-2098-482A-B6BC-4A19E9F63C3B}" destId="{DAD3DCC8-729E-4DEC-A063-2799A5A2B1E5}" srcOrd="0" destOrd="0" presId="urn:microsoft.com/office/officeart/2005/8/layout/hList1"/>
    <dgm:cxn modelId="{B3705F9A-0163-4C0F-94F2-4FF83FBDC80A}" type="presParOf" srcId="{4D9804D1-2098-482A-B6BC-4A19E9F63C3B}" destId="{86ACC929-7106-48BE-BF7A-983666617B2F}" srcOrd="1" destOrd="0" presId="urn:microsoft.com/office/officeart/2005/8/layout/hList1"/>
    <dgm:cxn modelId="{411805E7-A045-4CF3-B219-2699FDAE7FCF}" type="presParOf" srcId="{47A514BD-39B7-4D58-BAAE-899CB1E79876}" destId="{21833CC0-7B25-4408-8330-D4DCA50CAFB9}" srcOrd="3" destOrd="0" presId="urn:microsoft.com/office/officeart/2005/8/layout/hList1"/>
    <dgm:cxn modelId="{C4C6B47D-0B54-4D90-A152-0DDF6D77ACE3}" type="presParOf" srcId="{47A514BD-39B7-4D58-BAAE-899CB1E79876}" destId="{B34442BC-3F83-495E-9C41-BC07E0535C30}" srcOrd="4" destOrd="0" presId="urn:microsoft.com/office/officeart/2005/8/layout/hList1"/>
    <dgm:cxn modelId="{A5ED6126-54A7-46AF-9507-4DBE0D0735D7}" type="presParOf" srcId="{B34442BC-3F83-495E-9C41-BC07E0535C30}" destId="{6BD63131-8096-4A2C-8309-7C427D536057}" srcOrd="0" destOrd="0" presId="urn:microsoft.com/office/officeart/2005/8/layout/hList1"/>
    <dgm:cxn modelId="{C8D1534B-3AAB-4BF7-9CCB-779182788733}" type="presParOf" srcId="{B34442BC-3F83-495E-9C41-BC07E0535C30}" destId="{26E037B0-000D-47B8-85D4-79FC756B21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3EC2A-FFD6-4FC7-AD4F-D5BA8D3D4006}">
      <dsp:nvSpPr>
        <dsp:cNvPr id="0" name=""/>
        <dsp:cNvSpPr/>
      </dsp:nvSpPr>
      <dsp:spPr>
        <a:xfrm>
          <a:off x="3563" y="98488"/>
          <a:ext cx="3474502" cy="4608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AWS Abuse Team</a:t>
          </a:r>
        </a:p>
      </dsp:txBody>
      <dsp:txXfrm>
        <a:off x="3563" y="98488"/>
        <a:ext cx="3474502" cy="460800"/>
      </dsp:txXfrm>
    </dsp:sp>
    <dsp:sp modelId="{EBCFDAD7-EE3D-4E7A-9EB7-B5D95BBCE772}">
      <dsp:nvSpPr>
        <dsp:cNvPr id="0" name=""/>
        <dsp:cNvSpPr/>
      </dsp:nvSpPr>
      <dsp:spPr>
        <a:xfrm>
          <a:off x="3563" y="559288"/>
          <a:ext cx="3474502" cy="48312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Sending email spam</a:t>
          </a:r>
        </a:p>
        <a:p>
          <a:pPr marL="171450" lvl="1" indent="-171450" algn="l" defTabSz="711200">
            <a:lnSpc>
              <a:spcPct val="90000"/>
            </a:lnSpc>
            <a:spcBef>
              <a:spcPct val="0"/>
            </a:spcBef>
            <a:spcAft>
              <a:spcPct val="15000"/>
            </a:spcAft>
            <a:buChar char="•"/>
          </a:pPr>
          <a:r>
            <a:rPr lang="en-US" sz="1600" kern="1200"/>
            <a:t>Spamming online forums or other websites</a:t>
          </a:r>
        </a:p>
        <a:p>
          <a:pPr marL="171450" lvl="1" indent="-171450" algn="l" defTabSz="711200">
            <a:lnSpc>
              <a:spcPct val="90000"/>
            </a:lnSpc>
            <a:spcBef>
              <a:spcPct val="0"/>
            </a:spcBef>
            <a:spcAft>
              <a:spcPct val="15000"/>
            </a:spcAft>
            <a:buChar char="•"/>
          </a:pPr>
          <a:r>
            <a:rPr lang="en-US" sz="1600" kern="1200"/>
            <a:t>Hosting a site advertised in spam</a:t>
          </a:r>
        </a:p>
        <a:p>
          <a:pPr marL="171450" lvl="1" indent="-171450" algn="l" defTabSz="711200">
            <a:lnSpc>
              <a:spcPct val="90000"/>
            </a:lnSpc>
            <a:spcBef>
              <a:spcPct val="0"/>
            </a:spcBef>
            <a:spcAft>
              <a:spcPct val="15000"/>
            </a:spcAft>
            <a:buChar char="•"/>
          </a:pPr>
          <a:r>
            <a:rPr lang="en-US" sz="1600" kern="1200"/>
            <a:t>Excessive web crawling</a:t>
          </a:r>
        </a:p>
        <a:p>
          <a:pPr marL="171450" lvl="1" indent="-171450" algn="l" defTabSz="711200">
            <a:lnSpc>
              <a:spcPct val="90000"/>
            </a:lnSpc>
            <a:spcBef>
              <a:spcPct val="0"/>
            </a:spcBef>
            <a:spcAft>
              <a:spcPct val="15000"/>
            </a:spcAft>
            <a:buChar char="•"/>
          </a:pPr>
          <a:r>
            <a:rPr lang="en-US" sz="1600" kern="1200"/>
            <a:t>Intrusion attempts (e.g., SSH or FTP)</a:t>
          </a:r>
        </a:p>
        <a:p>
          <a:pPr marL="171450" lvl="1" indent="-171450" algn="l" defTabSz="711200">
            <a:lnSpc>
              <a:spcPct val="90000"/>
            </a:lnSpc>
            <a:spcBef>
              <a:spcPct val="0"/>
            </a:spcBef>
            <a:spcAft>
              <a:spcPct val="15000"/>
            </a:spcAft>
            <a:buChar char="•"/>
          </a:pPr>
          <a:r>
            <a:rPr lang="en-US" sz="1600" kern="1200"/>
            <a:t>Exploit attacks (e.g., SQL injections)</a:t>
          </a:r>
        </a:p>
        <a:p>
          <a:pPr marL="171450" lvl="1" indent="-171450" algn="l" defTabSz="711200">
            <a:lnSpc>
              <a:spcPct val="90000"/>
            </a:lnSpc>
            <a:spcBef>
              <a:spcPct val="0"/>
            </a:spcBef>
            <a:spcAft>
              <a:spcPct val="15000"/>
            </a:spcAft>
            <a:buChar char="•"/>
          </a:pPr>
          <a:r>
            <a:rPr lang="en-US" sz="1600" kern="1200"/>
            <a:t>Hosting unlicensed copyright-protected material</a:t>
          </a:r>
        </a:p>
        <a:p>
          <a:pPr marL="171450" lvl="1" indent="-171450" algn="l" defTabSz="711200">
            <a:lnSpc>
              <a:spcPct val="90000"/>
            </a:lnSpc>
            <a:spcBef>
              <a:spcPct val="0"/>
            </a:spcBef>
            <a:spcAft>
              <a:spcPct val="15000"/>
            </a:spcAft>
            <a:buChar char="•"/>
          </a:pPr>
          <a:r>
            <a:rPr lang="en-US" sz="1600" kern="1200"/>
            <a:t>Phishing website</a:t>
          </a:r>
        </a:p>
        <a:p>
          <a:pPr marL="171450" lvl="1" indent="-171450" algn="l" defTabSz="711200">
            <a:lnSpc>
              <a:spcPct val="90000"/>
            </a:lnSpc>
            <a:spcBef>
              <a:spcPct val="0"/>
            </a:spcBef>
            <a:spcAft>
              <a:spcPct val="15000"/>
            </a:spcAft>
            <a:buChar char="•"/>
          </a:pPr>
          <a:r>
            <a:rPr lang="en-US" sz="1600" kern="1200"/>
            <a:t>Website hosting viruses/malware</a:t>
          </a:r>
        </a:p>
        <a:p>
          <a:pPr marL="171450" lvl="1" indent="-171450" algn="l" defTabSz="711200">
            <a:lnSpc>
              <a:spcPct val="90000"/>
            </a:lnSpc>
            <a:spcBef>
              <a:spcPct val="0"/>
            </a:spcBef>
            <a:spcAft>
              <a:spcPct val="15000"/>
            </a:spcAft>
            <a:buChar char="•"/>
          </a:pPr>
          <a:r>
            <a:rPr lang="en-US" sz="1600" kern="1200"/>
            <a:t>Credit card fraud</a:t>
          </a:r>
        </a:p>
        <a:p>
          <a:pPr marL="171450" lvl="1" indent="-171450" algn="l" defTabSz="711200">
            <a:lnSpc>
              <a:spcPct val="90000"/>
            </a:lnSpc>
            <a:spcBef>
              <a:spcPct val="0"/>
            </a:spcBef>
            <a:spcAft>
              <a:spcPct val="15000"/>
            </a:spcAft>
            <a:buChar char="•"/>
          </a:pPr>
          <a:r>
            <a:rPr lang="en-US" sz="1600" kern="1200"/>
            <a:t>Open proxy</a:t>
          </a:r>
        </a:p>
        <a:p>
          <a:pPr marL="171450" lvl="1" indent="-171450" algn="l" defTabSz="711200">
            <a:lnSpc>
              <a:spcPct val="90000"/>
            </a:lnSpc>
            <a:spcBef>
              <a:spcPct val="0"/>
            </a:spcBef>
            <a:spcAft>
              <a:spcPct val="15000"/>
            </a:spcAft>
            <a:buChar char="•"/>
          </a:pPr>
          <a:r>
            <a:rPr lang="en-US" sz="1600" kern="1200"/>
            <a:t>Port scanning</a:t>
          </a:r>
        </a:p>
        <a:p>
          <a:pPr marL="171450" lvl="1" indent="-171450" algn="l" defTabSz="711200">
            <a:lnSpc>
              <a:spcPct val="90000"/>
            </a:lnSpc>
            <a:spcBef>
              <a:spcPct val="0"/>
            </a:spcBef>
            <a:spcAft>
              <a:spcPct val="15000"/>
            </a:spcAft>
            <a:buChar char="•"/>
          </a:pPr>
          <a:r>
            <a:rPr lang="en-US" sz="1600" kern="1200" dirty="0"/>
            <a:t>IRC botnet activity</a:t>
          </a:r>
        </a:p>
        <a:p>
          <a:pPr marL="171450" lvl="1" indent="-171450" algn="l" defTabSz="711200">
            <a:lnSpc>
              <a:spcPct val="90000"/>
            </a:lnSpc>
            <a:spcBef>
              <a:spcPct val="0"/>
            </a:spcBef>
            <a:spcAft>
              <a:spcPct val="15000"/>
            </a:spcAft>
            <a:buChar char="•"/>
          </a:pPr>
          <a:r>
            <a:rPr lang="en-US" sz="1600" kern="1200" dirty="0"/>
            <a:t>This service is free </a:t>
          </a:r>
        </a:p>
        <a:p>
          <a:pPr marL="171450" lvl="1" indent="-171450" algn="l" defTabSz="711200">
            <a:lnSpc>
              <a:spcPct val="90000"/>
            </a:lnSpc>
            <a:spcBef>
              <a:spcPct val="0"/>
            </a:spcBef>
            <a:spcAft>
              <a:spcPct val="15000"/>
            </a:spcAft>
            <a:buChar char="•"/>
          </a:pPr>
          <a:r>
            <a:rPr lang="en-US" sz="1600" kern="1200" dirty="0">
              <a:solidFill>
                <a:srgbClr val="FF0000"/>
              </a:solidFill>
            </a:rPr>
            <a:t>It is located under the AWS Personal Health Dashboard</a:t>
          </a:r>
        </a:p>
      </dsp:txBody>
      <dsp:txXfrm>
        <a:off x="3563" y="559288"/>
        <a:ext cx="3474502" cy="4831200"/>
      </dsp:txXfrm>
    </dsp:sp>
    <dsp:sp modelId="{DAD3DCC8-729E-4DEC-A063-2799A5A2B1E5}">
      <dsp:nvSpPr>
        <dsp:cNvPr id="0" name=""/>
        <dsp:cNvSpPr/>
      </dsp:nvSpPr>
      <dsp:spPr>
        <a:xfrm>
          <a:off x="3939340" y="87839"/>
          <a:ext cx="3474502" cy="4608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effectLst/>
              <a:latin typeface="AmazonEmber"/>
            </a:rPr>
            <a:t>AWS Technical Account Manager (TAM)</a:t>
          </a:r>
          <a:endParaRPr lang="en-US" sz="1600" kern="1200" dirty="0">
            <a:solidFill>
              <a:schemeClr val="bg1"/>
            </a:solidFill>
          </a:endParaRPr>
        </a:p>
      </dsp:txBody>
      <dsp:txXfrm>
        <a:off x="3939340" y="87839"/>
        <a:ext cx="3474502" cy="460800"/>
      </dsp:txXfrm>
    </dsp:sp>
    <dsp:sp modelId="{86ACC929-7106-48BE-BF7A-983666617B2F}">
      <dsp:nvSpPr>
        <dsp:cNvPr id="0" name=""/>
        <dsp:cNvSpPr/>
      </dsp:nvSpPr>
      <dsp:spPr>
        <a:xfrm>
          <a:off x="3956122" y="559288"/>
          <a:ext cx="3474502" cy="48312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Customer Onboarding and Relationship Building</a:t>
          </a:r>
        </a:p>
        <a:p>
          <a:pPr marL="171450" lvl="1" indent="-171450" algn="l" defTabSz="711200">
            <a:lnSpc>
              <a:spcPct val="90000"/>
            </a:lnSpc>
            <a:spcBef>
              <a:spcPct val="0"/>
            </a:spcBef>
            <a:spcAft>
              <a:spcPct val="15000"/>
            </a:spcAft>
            <a:buChar char="•"/>
          </a:pPr>
          <a:r>
            <a:rPr lang="en-US" sz="1600" kern="1200" dirty="0"/>
            <a:t>Technical Support and Issue Resolution</a:t>
          </a:r>
        </a:p>
        <a:p>
          <a:pPr marL="171450" lvl="1" indent="-171450" algn="l" defTabSz="711200">
            <a:lnSpc>
              <a:spcPct val="90000"/>
            </a:lnSpc>
            <a:spcBef>
              <a:spcPct val="0"/>
            </a:spcBef>
            <a:spcAft>
              <a:spcPct val="15000"/>
            </a:spcAft>
            <a:buChar char="•"/>
          </a:pPr>
          <a:r>
            <a:rPr lang="en-US" sz="1600" kern="1200" dirty="0"/>
            <a:t> Proactive Monitoring and Optimization</a:t>
          </a:r>
        </a:p>
        <a:p>
          <a:pPr marL="171450" lvl="1" indent="-171450" algn="l" defTabSz="711200">
            <a:lnSpc>
              <a:spcPct val="90000"/>
            </a:lnSpc>
            <a:spcBef>
              <a:spcPct val="0"/>
            </a:spcBef>
            <a:spcAft>
              <a:spcPct val="15000"/>
            </a:spcAft>
            <a:buChar char="•"/>
          </a:pPr>
          <a:r>
            <a:rPr lang="en-US" sz="1600" kern="1200" dirty="0"/>
            <a:t>Project Management and Escalation Handling</a:t>
          </a:r>
        </a:p>
        <a:p>
          <a:pPr marL="171450" lvl="1" indent="-171450" algn="l" defTabSz="711200">
            <a:lnSpc>
              <a:spcPct val="90000"/>
            </a:lnSpc>
            <a:spcBef>
              <a:spcPct val="0"/>
            </a:spcBef>
            <a:spcAft>
              <a:spcPct val="15000"/>
            </a:spcAft>
            <a:buChar char="•"/>
          </a:pPr>
          <a:r>
            <a:rPr lang="en-US" sz="1600" kern="1200" dirty="0"/>
            <a:t>Knowledge Sharing and Training</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This support Is not free and comes with Developer, Business and Enterprise support plans</a:t>
          </a:r>
        </a:p>
      </dsp:txBody>
      <dsp:txXfrm>
        <a:off x="3956122" y="559288"/>
        <a:ext cx="3474502" cy="4831200"/>
      </dsp:txXfrm>
    </dsp:sp>
    <dsp:sp modelId="{6BD63131-8096-4A2C-8309-7C427D536057}">
      <dsp:nvSpPr>
        <dsp:cNvPr id="0" name=""/>
        <dsp:cNvSpPr/>
      </dsp:nvSpPr>
      <dsp:spPr>
        <a:xfrm>
          <a:off x="7925429" y="98488"/>
          <a:ext cx="3474502" cy="4608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AWS Support </a:t>
          </a:r>
        </a:p>
      </dsp:txBody>
      <dsp:txXfrm>
        <a:off x="7925429" y="98488"/>
        <a:ext cx="3474502" cy="460800"/>
      </dsp:txXfrm>
    </dsp:sp>
    <dsp:sp modelId="{26E037B0-000D-47B8-85D4-79FC756B21DB}">
      <dsp:nvSpPr>
        <dsp:cNvPr id="0" name=""/>
        <dsp:cNvSpPr/>
      </dsp:nvSpPr>
      <dsp:spPr>
        <a:xfrm>
          <a:off x="7928992" y="577212"/>
          <a:ext cx="3474502" cy="48312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Basic</a:t>
          </a:r>
        </a:p>
        <a:p>
          <a:pPr marL="342900" lvl="2" indent="-171450" algn="l" defTabSz="711200">
            <a:lnSpc>
              <a:spcPct val="90000"/>
            </a:lnSpc>
            <a:spcBef>
              <a:spcPct val="0"/>
            </a:spcBef>
            <a:spcAft>
              <a:spcPct val="15000"/>
            </a:spcAft>
            <a:buChar char="•"/>
          </a:pPr>
          <a:r>
            <a:rPr lang="en-US" sz="1600" kern="1200" dirty="0"/>
            <a:t>AWS Trusted Adviser</a:t>
          </a:r>
        </a:p>
        <a:p>
          <a:pPr marL="342900" lvl="2" indent="-171450" algn="l" defTabSz="711200">
            <a:lnSpc>
              <a:spcPct val="90000"/>
            </a:lnSpc>
            <a:spcBef>
              <a:spcPct val="0"/>
            </a:spcBef>
            <a:spcAft>
              <a:spcPct val="15000"/>
            </a:spcAft>
            <a:buChar char="•"/>
          </a:pPr>
          <a:r>
            <a:rPr lang="en-US" sz="1600" kern="1200" dirty="0"/>
            <a:t>AWS Health</a:t>
          </a:r>
        </a:p>
        <a:p>
          <a:pPr marL="342900" lvl="2" indent="-171450" algn="l" defTabSz="711200">
            <a:lnSpc>
              <a:spcPct val="90000"/>
            </a:lnSpc>
            <a:spcBef>
              <a:spcPct val="0"/>
            </a:spcBef>
            <a:spcAft>
              <a:spcPct val="15000"/>
            </a:spcAft>
            <a:buChar char="•"/>
          </a:pPr>
          <a:r>
            <a:rPr lang="en-US" sz="1600" kern="1200" dirty="0"/>
            <a:t>AWS 24x7  community services like </a:t>
          </a:r>
          <a:r>
            <a:rPr lang="en-US" sz="1600" kern="1200" dirty="0" err="1"/>
            <a:t>re:Post</a:t>
          </a:r>
          <a:r>
            <a:rPr lang="en-US" sz="1600" kern="1200" dirty="0"/>
            <a:t>, documentations, whitepapers, etc.</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Developer </a:t>
          </a:r>
        </a:p>
        <a:p>
          <a:pPr marL="171450" lvl="1" indent="-171450" algn="l" defTabSz="711200">
            <a:lnSpc>
              <a:spcPct val="90000"/>
            </a:lnSpc>
            <a:spcBef>
              <a:spcPct val="0"/>
            </a:spcBef>
            <a:spcAft>
              <a:spcPct val="15000"/>
            </a:spcAft>
            <a:buChar char="•"/>
          </a:pPr>
          <a:r>
            <a:rPr lang="en-US" sz="1600" kern="1200" dirty="0"/>
            <a:t>Business</a:t>
          </a:r>
        </a:p>
        <a:p>
          <a:pPr marL="171450" lvl="1" indent="-171450" algn="l" defTabSz="711200">
            <a:lnSpc>
              <a:spcPct val="90000"/>
            </a:lnSpc>
            <a:spcBef>
              <a:spcPct val="0"/>
            </a:spcBef>
            <a:spcAft>
              <a:spcPct val="15000"/>
            </a:spcAft>
            <a:buChar char="•"/>
          </a:pPr>
          <a:r>
            <a:rPr lang="en-US" sz="1600" kern="1200" dirty="0"/>
            <a:t>Enterprise On-Ramp</a:t>
          </a:r>
        </a:p>
        <a:p>
          <a:pPr marL="171450" lvl="1" indent="-171450" algn="l" defTabSz="711200">
            <a:lnSpc>
              <a:spcPct val="90000"/>
            </a:lnSpc>
            <a:spcBef>
              <a:spcPct val="0"/>
            </a:spcBef>
            <a:spcAft>
              <a:spcPct val="15000"/>
            </a:spcAft>
            <a:buChar char="•"/>
          </a:pPr>
          <a:r>
            <a:rPr lang="en-US" sz="1600" kern="1200" dirty="0"/>
            <a:t>Enterprise</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7928992" y="577212"/>
        <a:ext cx="3474502" cy="48312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9A1B4-5684-498E-B429-F68F587C6C33}"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2368D-4A04-4FF1-A742-7C2C3FF8CDAB}" type="slidenum">
              <a:rPr lang="en-US" smtClean="0"/>
              <a:t>‹#›</a:t>
            </a:fld>
            <a:endParaRPr lang="en-US"/>
          </a:p>
        </p:txBody>
      </p:sp>
    </p:spTree>
    <p:extLst>
      <p:ext uri="{BB962C8B-B14F-4D97-AF65-F5344CB8AC3E}">
        <p14:creationId xmlns:p14="http://schemas.microsoft.com/office/powerpoint/2010/main" val="187305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AWS Abuse team: </a:t>
            </a:r>
            <a:r>
              <a:rPr lang="en-US" b="0" i="0" dirty="0">
                <a:solidFill>
                  <a:srgbClr val="333333"/>
                </a:solidFill>
                <a:effectLst/>
                <a:latin typeface="AmazonEmber"/>
              </a:rPr>
              <a:t>AWS Abuse addresses many different types of potentially abusive activity such as phishing, malware, spam, and denial of service (DoS)/ distributed denial of service (DDoS) incidents. When abuse is reported, we alert customers so they can take the remediation action that is necessary. Customers want to build automation for handling abuse events and the actions to remediate them.</a:t>
            </a:r>
          </a:p>
          <a:p>
            <a:endParaRPr lang="en-US" b="0" i="0" dirty="0">
              <a:solidFill>
                <a:srgbClr val="333333"/>
              </a:solidFill>
              <a:effectLst/>
              <a:latin typeface="AmazonEmber"/>
            </a:endParaRPr>
          </a:p>
          <a:p>
            <a:r>
              <a:rPr lang="en-US" b="0" i="0" dirty="0">
                <a:solidFill>
                  <a:srgbClr val="333333"/>
                </a:solidFill>
                <a:effectLst/>
                <a:latin typeface="AmazonEmber"/>
              </a:rPr>
              <a:t>AWS Technical Account Manager (TAM) : A TAM is a technical professional who serves as a trusted advisor to customers, ensuring their seamless experience with a product or service</a:t>
            </a:r>
          </a:p>
          <a:p>
            <a:endParaRPr lang="en-US" b="0" i="0" dirty="0">
              <a:solidFill>
                <a:srgbClr val="333333"/>
              </a:solidFill>
              <a:effectLst/>
              <a:latin typeface="AmazonE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AWS Support  please visit https://aws.amazon.com/premiumsupport/plans/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62368D-4A04-4FF1-A742-7C2C3FF8CDAB}" type="slidenum">
              <a:rPr lang="en-US" smtClean="0"/>
              <a:t>2</a:t>
            </a:fld>
            <a:endParaRPr lang="en-US"/>
          </a:p>
        </p:txBody>
      </p:sp>
    </p:spTree>
    <p:extLst>
      <p:ext uri="{BB962C8B-B14F-4D97-AF65-F5344CB8AC3E}">
        <p14:creationId xmlns:p14="http://schemas.microsoft.com/office/powerpoint/2010/main" val="299680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62368D-4A04-4FF1-A742-7C2C3FF8CDAB}" type="slidenum">
              <a:rPr lang="en-US" smtClean="0"/>
              <a:t>3</a:t>
            </a:fld>
            <a:endParaRPr lang="en-US"/>
          </a:p>
        </p:txBody>
      </p:sp>
    </p:spTree>
    <p:extLst>
      <p:ext uri="{BB962C8B-B14F-4D97-AF65-F5344CB8AC3E}">
        <p14:creationId xmlns:p14="http://schemas.microsoft.com/office/powerpoint/2010/main" val="133336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62368D-4A04-4FF1-A742-7C2C3FF8CDAB}" type="slidenum">
              <a:rPr lang="en-US" smtClean="0"/>
              <a:t>4</a:t>
            </a:fld>
            <a:endParaRPr lang="en-US"/>
          </a:p>
        </p:txBody>
      </p:sp>
    </p:spTree>
    <p:extLst>
      <p:ext uri="{BB962C8B-B14F-4D97-AF65-F5344CB8AC3E}">
        <p14:creationId xmlns:p14="http://schemas.microsoft.com/office/powerpoint/2010/main" val="152745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62368D-4A04-4FF1-A742-7C2C3FF8CDAB}" type="slidenum">
              <a:rPr lang="en-US" smtClean="0"/>
              <a:t>5</a:t>
            </a:fld>
            <a:endParaRPr lang="en-US"/>
          </a:p>
        </p:txBody>
      </p:sp>
    </p:spTree>
    <p:extLst>
      <p:ext uri="{BB962C8B-B14F-4D97-AF65-F5344CB8AC3E}">
        <p14:creationId xmlns:p14="http://schemas.microsoft.com/office/powerpoint/2010/main" val="166579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562368D-4A04-4FF1-A742-7C2C3FF8CDAB}" type="slidenum">
              <a:rPr lang="en-US" smtClean="0"/>
              <a:t>6</a:t>
            </a:fld>
            <a:endParaRPr lang="en-US"/>
          </a:p>
        </p:txBody>
      </p:sp>
    </p:spTree>
    <p:extLst>
      <p:ext uri="{BB962C8B-B14F-4D97-AF65-F5344CB8AC3E}">
        <p14:creationId xmlns:p14="http://schemas.microsoft.com/office/powerpoint/2010/main" val="45521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0015-1F54-F1D9-10A4-E0DF0B5FF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E8A181-4824-6EBE-90AE-03EC6876A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DAAC3E-BE55-1CD1-4569-4100D0F072F4}"/>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0E9B9007-64DF-27A8-BEAD-46E60BAD5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B7CF1-6E31-B015-05F1-721434508AD2}"/>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209564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2892-3AF9-7FF2-DD02-F01F13C0B6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BE5EC-7EE2-DB00-A681-275C01200F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5DEFA-F45B-17EC-9AEC-4A45DEEADB12}"/>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BE387C5E-02A5-2FFD-C64D-DBA37E446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47F8B-9CBA-46B4-6EB2-5C24379C7950}"/>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273114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69D7D-6A32-B168-6308-C8866FC0D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FC900-5D07-B448-C3AE-7B9DCCFBA0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B749C-E786-9F4E-35FD-489C09C4D2FA}"/>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38C84FC7-B438-FCA4-FDBE-AC8CABF06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8D4EB-77BC-43C4-039D-AD0F73F7C6E2}"/>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244509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9727-CF43-B87F-525E-87C234125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ADBC66-ADD1-4FBA-F769-4B682B070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D990C-8C48-543C-C3CB-60E9F1EEBA0F}"/>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3128AABA-6071-9DA5-66C6-B69224191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A2F00-6E2B-29D2-E1FB-991B421AC6FE}"/>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384561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EF04-88C1-7BA7-B675-F4A2634E1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0EC4B-BB7F-772A-B78F-73739AAD1E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B22D8-A8DC-6696-079F-09224DA920E4}"/>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F2C5AB47-412A-936B-6195-9B9085794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42A35-2350-24C7-AEB4-9AA637F896A2}"/>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421694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C2E9-5718-4ECD-879B-BABF1EDFA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67B65-3794-7C51-F9D1-AD50AA412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1AEA76-0B2B-90BF-E762-3316249FB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67DDC-C74F-6A3F-92E1-59E5FA7D3C4F}"/>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6" name="Footer Placeholder 5">
            <a:extLst>
              <a:ext uri="{FF2B5EF4-FFF2-40B4-BE49-F238E27FC236}">
                <a16:creationId xmlns:a16="http://schemas.microsoft.com/office/drawing/2014/main" id="{AADC157A-4F51-075F-18EC-E53C362BAB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F5DF8-BDC7-BAFA-BDEB-3DE782E3A50C}"/>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776427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F7A0-0457-67B3-2154-0A0ECE4E93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75ACA-BAA6-ACFE-4EC5-4623CB55E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2F3A0-3006-F68F-68AD-35B8380BD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D66FE9-9B16-E626-E5FD-3F86E4439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239B9-3230-BA9F-0BE8-463C323DC4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7736D-5725-52EF-433F-AAB6F3ACB3B6}"/>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8" name="Footer Placeholder 7">
            <a:extLst>
              <a:ext uri="{FF2B5EF4-FFF2-40B4-BE49-F238E27FC236}">
                <a16:creationId xmlns:a16="http://schemas.microsoft.com/office/drawing/2014/main" id="{59AEA1F3-BB6F-0B6D-5A9F-1980EF9024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8890A-775D-4B29-2B55-3CDF0431C5A8}"/>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31933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2ECD-97D7-2160-56E5-E16A3B1341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53971-E1C2-8071-1CD4-4723E8B9BA9C}"/>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4" name="Footer Placeholder 3">
            <a:extLst>
              <a:ext uri="{FF2B5EF4-FFF2-40B4-BE49-F238E27FC236}">
                <a16:creationId xmlns:a16="http://schemas.microsoft.com/office/drawing/2014/main" id="{F71283D1-18B0-4A9A-7EF9-060B8F3D0A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C278BE-FE77-1563-1E84-40E1E01118D2}"/>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100103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0A887-4726-9A80-9B56-0B00D5F9982C}"/>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3" name="Footer Placeholder 2">
            <a:extLst>
              <a:ext uri="{FF2B5EF4-FFF2-40B4-BE49-F238E27FC236}">
                <a16:creationId xmlns:a16="http://schemas.microsoft.com/office/drawing/2014/main" id="{39BCF1C4-4E2C-45F3-2889-A05BD0792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A6E17-9EA1-B2BE-5AC8-1651BE9A33D0}"/>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260747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491C-B611-90E6-B976-B22FD2B4A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C0F602-8318-5F69-43DA-8FE57B21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EA2087-BA58-F668-D8D7-A9D9AFE90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9D4B4-5D1F-F847-1E28-5B47B8AFBBC2}"/>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6" name="Footer Placeholder 5">
            <a:extLst>
              <a:ext uri="{FF2B5EF4-FFF2-40B4-BE49-F238E27FC236}">
                <a16:creationId xmlns:a16="http://schemas.microsoft.com/office/drawing/2014/main" id="{5A6AEAB5-3863-B4C4-6629-016566B45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672CE-32F6-4783-B093-A38B89C3B4B4}"/>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261824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55B3-4716-7802-812E-5685C5434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D73F3-E35B-1AF4-B9A7-CA6C8169D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77128-B387-2235-FE5C-AA81D4DAA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923EE-902E-35CF-58A8-4A4850F9916D}"/>
              </a:ext>
            </a:extLst>
          </p:cNvPr>
          <p:cNvSpPr>
            <a:spLocks noGrp="1"/>
          </p:cNvSpPr>
          <p:nvPr>
            <p:ph type="dt" sz="half" idx="10"/>
          </p:nvPr>
        </p:nvSpPr>
        <p:spPr/>
        <p:txBody>
          <a:bodyPr/>
          <a:lstStyle/>
          <a:p>
            <a:fld id="{8BA2A140-5D31-4626-B8B6-EF784166EAE8}" type="datetimeFigureOut">
              <a:rPr lang="en-US" smtClean="0"/>
              <a:t>6/4/2024</a:t>
            </a:fld>
            <a:endParaRPr lang="en-US"/>
          </a:p>
        </p:txBody>
      </p:sp>
      <p:sp>
        <p:nvSpPr>
          <p:cNvPr id="6" name="Footer Placeholder 5">
            <a:extLst>
              <a:ext uri="{FF2B5EF4-FFF2-40B4-BE49-F238E27FC236}">
                <a16:creationId xmlns:a16="http://schemas.microsoft.com/office/drawing/2014/main" id="{B485DA4F-7338-7DF9-75F2-4EE2BF498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6DD39-3D9A-3003-5E14-0355BC10DD77}"/>
              </a:ext>
            </a:extLst>
          </p:cNvPr>
          <p:cNvSpPr>
            <a:spLocks noGrp="1"/>
          </p:cNvSpPr>
          <p:nvPr>
            <p:ph type="sldNum" sz="quarter" idx="12"/>
          </p:nvPr>
        </p:nvSpPr>
        <p:spPr/>
        <p:txBody>
          <a:bodyPr/>
          <a:lstStyle/>
          <a:p>
            <a:fld id="{DF58B322-0A1E-46F0-A482-6D4403F21F8D}" type="slidenum">
              <a:rPr lang="en-US" smtClean="0"/>
              <a:t>‹#›</a:t>
            </a:fld>
            <a:endParaRPr lang="en-US"/>
          </a:p>
        </p:txBody>
      </p:sp>
    </p:spTree>
    <p:extLst>
      <p:ext uri="{BB962C8B-B14F-4D97-AF65-F5344CB8AC3E}">
        <p14:creationId xmlns:p14="http://schemas.microsoft.com/office/powerpoint/2010/main" val="174487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8291C-E9D6-EA9B-62FB-024815ECD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88DCD-EBE6-6CD5-D855-097CA67DD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26499-FEBC-8B45-C322-A94E8EFB9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A2A140-5D31-4626-B8B6-EF784166EAE8}" type="datetimeFigureOut">
              <a:rPr lang="en-US" smtClean="0"/>
              <a:t>6/4/2024</a:t>
            </a:fld>
            <a:endParaRPr lang="en-US"/>
          </a:p>
        </p:txBody>
      </p:sp>
      <p:sp>
        <p:nvSpPr>
          <p:cNvPr id="5" name="Footer Placeholder 4">
            <a:extLst>
              <a:ext uri="{FF2B5EF4-FFF2-40B4-BE49-F238E27FC236}">
                <a16:creationId xmlns:a16="http://schemas.microsoft.com/office/drawing/2014/main" id="{1FCABEBB-E804-DF8A-8862-33C4261C60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488DD3-CF47-0C79-B12D-002A41998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58B322-0A1E-46F0-A482-6D4403F21F8D}" type="slidenum">
              <a:rPr lang="en-US" smtClean="0"/>
              <a:t>‹#›</a:t>
            </a:fld>
            <a:endParaRPr lang="en-US"/>
          </a:p>
        </p:txBody>
      </p:sp>
    </p:spTree>
    <p:extLst>
      <p:ext uri="{BB962C8B-B14F-4D97-AF65-F5344CB8AC3E}">
        <p14:creationId xmlns:p14="http://schemas.microsoft.com/office/powerpoint/2010/main" val="2741664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ws.amazon.com/premiumsupport/pla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F981-8CE3-F6C0-776A-47592488B5B2}"/>
              </a:ext>
            </a:extLst>
          </p:cNvPr>
          <p:cNvSpPr>
            <a:spLocks noGrp="1"/>
          </p:cNvSpPr>
          <p:nvPr>
            <p:ph type="ctrTitle"/>
          </p:nvPr>
        </p:nvSpPr>
        <p:spPr/>
        <p:txBody>
          <a:bodyPr/>
          <a:lstStyle/>
          <a:p>
            <a:r>
              <a:rPr lang="en-US" dirty="0"/>
              <a:t>2024 Updates </a:t>
            </a:r>
          </a:p>
        </p:txBody>
      </p:sp>
      <p:sp>
        <p:nvSpPr>
          <p:cNvPr id="3" name="Subtitle 2">
            <a:extLst>
              <a:ext uri="{FF2B5EF4-FFF2-40B4-BE49-F238E27FC236}">
                <a16:creationId xmlns:a16="http://schemas.microsoft.com/office/drawing/2014/main" id="{43BE47E8-3806-CE5A-A15A-704C7955B29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396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4DD9-8BBD-DE5C-1D5A-0413D3D58E97}"/>
              </a:ext>
            </a:extLst>
          </p:cNvPr>
          <p:cNvSpPr>
            <a:spLocks noGrp="1"/>
          </p:cNvSpPr>
          <p:nvPr>
            <p:ph type="title"/>
          </p:nvPr>
        </p:nvSpPr>
        <p:spPr>
          <a:xfrm>
            <a:off x="344557" y="188956"/>
            <a:ext cx="10515600" cy="530710"/>
          </a:xfrm>
        </p:spPr>
        <p:txBody>
          <a:bodyPr>
            <a:normAutofit fontScale="90000"/>
          </a:bodyPr>
          <a:lstStyle/>
          <a:p>
            <a:r>
              <a:rPr lang="en-US" dirty="0">
                <a:solidFill>
                  <a:srgbClr val="FF9900"/>
                </a:solidFill>
              </a:rPr>
              <a:t>AWS Teams </a:t>
            </a:r>
          </a:p>
        </p:txBody>
      </p:sp>
      <p:graphicFrame>
        <p:nvGraphicFramePr>
          <p:cNvPr id="7" name="Diagram 6">
            <a:extLst>
              <a:ext uri="{FF2B5EF4-FFF2-40B4-BE49-F238E27FC236}">
                <a16:creationId xmlns:a16="http://schemas.microsoft.com/office/drawing/2014/main" id="{D500FCCB-F0EA-3594-83A0-38CBB6C949EA}"/>
              </a:ext>
            </a:extLst>
          </p:cNvPr>
          <p:cNvGraphicFramePr/>
          <p:nvPr>
            <p:extLst>
              <p:ext uri="{D42A27DB-BD31-4B8C-83A1-F6EECF244321}">
                <p14:modId xmlns:p14="http://schemas.microsoft.com/office/powerpoint/2010/main" val="3586235027"/>
              </p:ext>
            </p:extLst>
          </p:nvPr>
        </p:nvGraphicFramePr>
        <p:xfrm>
          <a:off x="344557" y="719666"/>
          <a:ext cx="11403495" cy="5488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08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4DD9-8BBD-DE5C-1D5A-0413D3D58E97}"/>
              </a:ext>
            </a:extLst>
          </p:cNvPr>
          <p:cNvSpPr>
            <a:spLocks noGrp="1"/>
          </p:cNvSpPr>
          <p:nvPr>
            <p:ph type="title"/>
          </p:nvPr>
        </p:nvSpPr>
        <p:spPr>
          <a:xfrm>
            <a:off x="344557" y="188956"/>
            <a:ext cx="10515600" cy="530710"/>
          </a:xfrm>
        </p:spPr>
        <p:txBody>
          <a:bodyPr>
            <a:normAutofit fontScale="90000"/>
          </a:bodyPr>
          <a:lstStyle/>
          <a:p>
            <a:r>
              <a:rPr lang="en-US" dirty="0">
                <a:solidFill>
                  <a:srgbClr val="FF9900"/>
                </a:solidFill>
              </a:rPr>
              <a:t>AWS Support Team </a:t>
            </a:r>
          </a:p>
        </p:txBody>
      </p:sp>
      <p:sp>
        <p:nvSpPr>
          <p:cNvPr id="3" name="TextBox 2">
            <a:extLst>
              <a:ext uri="{FF2B5EF4-FFF2-40B4-BE49-F238E27FC236}">
                <a16:creationId xmlns:a16="http://schemas.microsoft.com/office/drawing/2014/main" id="{50575965-1895-2767-BCA2-DAC6815BF3EB}"/>
              </a:ext>
            </a:extLst>
          </p:cNvPr>
          <p:cNvSpPr txBox="1"/>
          <p:nvPr/>
        </p:nvSpPr>
        <p:spPr>
          <a:xfrm>
            <a:off x="989901" y="1476462"/>
            <a:ext cx="9278224" cy="2862322"/>
          </a:xfrm>
          <a:prstGeom prst="rect">
            <a:avLst/>
          </a:prstGeom>
          <a:noFill/>
        </p:spPr>
        <p:txBody>
          <a:bodyPr wrap="square" rtlCol="0">
            <a:spAutoFit/>
          </a:bodyPr>
          <a:lstStyle/>
          <a:p>
            <a:r>
              <a:rPr lang="en-US" dirty="0"/>
              <a:t>Lets visit the Support website and see the important differences</a:t>
            </a:r>
          </a:p>
          <a:p>
            <a:endParaRPr lang="en-US" dirty="0"/>
          </a:p>
          <a:p>
            <a:r>
              <a:rPr lang="en-US" dirty="0">
                <a:hlinkClick r:id="rId3"/>
              </a:rPr>
              <a:t>https://aws.amazon.com/premiumsupport/plans/</a:t>
            </a:r>
            <a:endParaRPr lang="en-US" dirty="0"/>
          </a:p>
          <a:p>
            <a:endParaRPr lang="en-US" dirty="0"/>
          </a:p>
          <a:p>
            <a:endParaRPr lang="en-US" dirty="0"/>
          </a:p>
          <a:p>
            <a:r>
              <a:rPr lang="en-US" dirty="0"/>
              <a:t>Developer and Business plan doesn’t get </a:t>
            </a:r>
          </a:p>
          <a:p>
            <a:pPr marL="285750" indent="-285750">
              <a:buFont typeface="Arial" panose="020B0604020202020204" pitchFamily="34" charset="0"/>
              <a:buChar char="•"/>
            </a:pPr>
            <a:r>
              <a:rPr lang="en-US" dirty="0"/>
              <a:t>TAM support</a:t>
            </a:r>
          </a:p>
          <a:p>
            <a:pPr marL="285750" indent="-285750">
              <a:buFont typeface="Arial" panose="020B0604020202020204" pitchFamily="34" charset="0"/>
              <a:buChar char="•"/>
            </a:pPr>
            <a:r>
              <a:rPr lang="en-US" dirty="0"/>
              <a:t>Billing Assistance </a:t>
            </a:r>
          </a:p>
          <a:p>
            <a:pPr marL="285750" indent="-285750">
              <a:buFont typeface="Arial" panose="020B0604020202020204" pitchFamily="34" charset="0"/>
              <a:buChar char="•"/>
            </a:pPr>
            <a:r>
              <a:rPr lang="en-US" dirty="0"/>
              <a:t>AWS Managed Services </a:t>
            </a:r>
          </a:p>
          <a:p>
            <a:endParaRPr lang="en-US" dirty="0"/>
          </a:p>
        </p:txBody>
      </p:sp>
    </p:spTree>
    <p:extLst>
      <p:ext uri="{BB962C8B-B14F-4D97-AF65-F5344CB8AC3E}">
        <p14:creationId xmlns:p14="http://schemas.microsoft.com/office/powerpoint/2010/main" val="278531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4DD9-8BBD-DE5C-1D5A-0413D3D58E97}"/>
              </a:ext>
            </a:extLst>
          </p:cNvPr>
          <p:cNvSpPr>
            <a:spLocks noGrp="1"/>
          </p:cNvSpPr>
          <p:nvPr>
            <p:ph type="title"/>
          </p:nvPr>
        </p:nvSpPr>
        <p:spPr>
          <a:xfrm>
            <a:off x="252278" y="323180"/>
            <a:ext cx="10515600" cy="530710"/>
          </a:xfrm>
        </p:spPr>
        <p:txBody>
          <a:bodyPr>
            <a:normAutofit fontScale="90000"/>
          </a:bodyPr>
          <a:lstStyle/>
          <a:p>
            <a:r>
              <a:rPr lang="en-US" dirty="0">
                <a:solidFill>
                  <a:srgbClr val="FF9900"/>
                </a:solidFill>
              </a:rPr>
              <a:t>AWS S3 Storage Updates</a:t>
            </a:r>
          </a:p>
        </p:txBody>
      </p:sp>
      <p:pic>
        <p:nvPicPr>
          <p:cNvPr id="7" name="Picture 6">
            <a:extLst>
              <a:ext uri="{FF2B5EF4-FFF2-40B4-BE49-F238E27FC236}">
                <a16:creationId xmlns:a16="http://schemas.microsoft.com/office/drawing/2014/main" id="{CDFCE7DB-D9FA-A28E-A85B-DD32F988B2AE}"/>
              </a:ext>
            </a:extLst>
          </p:cNvPr>
          <p:cNvPicPr>
            <a:picLocks noChangeAspect="1"/>
          </p:cNvPicPr>
          <p:nvPr/>
        </p:nvPicPr>
        <p:blipFill>
          <a:blip r:embed="rId3"/>
          <a:stretch>
            <a:fillRect/>
          </a:stretch>
        </p:blipFill>
        <p:spPr>
          <a:xfrm>
            <a:off x="858554" y="2014663"/>
            <a:ext cx="7018628" cy="2979678"/>
          </a:xfrm>
          <a:prstGeom prst="rect">
            <a:avLst/>
          </a:prstGeom>
        </p:spPr>
      </p:pic>
      <p:pic>
        <p:nvPicPr>
          <p:cNvPr id="9" name="Picture 8">
            <a:extLst>
              <a:ext uri="{FF2B5EF4-FFF2-40B4-BE49-F238E27FC236}">
                <a16:creationId xmlns:a16="http://schemas.microsoft.com/office/drawing/2014/main" id="{3BBE6584-5DE1-D3A8-74DF-DA3DC9BC8C2B}"/>
              </a:ext>
            </a:extLst>
          </p:cNvPr>
          <p:cNvPicPr>
            <a:picLocks noChangeAspect="1"/>
          </p:cNvPicPr>
          <p:nvPr/>
        </p:nvPicPr>
        <p:blipFill>
          <a:blip r:embed="rId4"/>
          <a:stretch>
            <a:fillRect/>
          </a:stretch>
        </p:blipFill>
        <p:spPr>
          <a:xfrm>
            <a:off x="7877182" y="1816526"/>
            <a:ext cx="2027096" cy="3177815"/>
          </a:xfrm>
          <a:prstGeom prst="rect">
            <a:avLst/>
          </a:prstGeom>
        </p:spPr>
      </p:pic>
    </p:spTree>
    <p:extLst>
      <p:ext uri="{BB962C8B-B14F-4D97-AF65-F5344CB8AC3E}">
        <p14:creationId xmlns:p14="http://schemas.microsoft.com/office/powerpoint/2010/main" val="397992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4DD9-8BBD-DE5C-1D5A-0413D3D58E97}"/>
              </a:ext>
            </a:extLst>
          </p:cNvPr>
          <p:cNvSpPr>
            <a:spLocks noGrp="1"/>
          </p:cNvSpPr>
          <p:nvPr>
            <p:ph type="title"/>
          </p:nvPr>
        </p:nvSpPr>
        <p:spPr>
          <a:xfrm>
            <a:off x="143221" y="177417"/>
            <a:ext cx="10515600" cy="530710"/>
          </a:xfrm>
        </p:spPr>
        <p:txBody>
          <a:bodyPr>
            <a:normAutofit fontScale="90000"/>
          </a:bodyPr>
          <a:lstStyle/>
          <a:p>
            <a:r>
              <a:rPr lang="en-US" dirty="0">
                <a:solidFill>
                  <a:srgbClr val="FF9900"/>
                </a:solidFill>
              </a:rPr>
              <a:t>AWS EFS Storage Updates</a:t>
            </a:r>
          </a:p>
        </p:txBody>
      </p:sp>
      <p:pic>
        <p:nvPicPr>
          <p:cNvPr id="4" name="Picture 3">
            <a:extLst>
              <a:ext uri="{FF2B5EF4-FFF2-40B4-BE49-F238E27FC236}">
                <a16:creationId xmlns:a16="http://schemas.microsoft.com/office/drawing/2014/main" id="{AFAF7EAC-57AC-2B04-AC37-0E78A77FEC1A}"/>
              </a:ext>
            </a:extLst>
          </p:cNvPr>
          <p:cNvPicPr>
            <a:picLocks noChangeAspect="1"/>
          </p:cNvPicPr>
          <p:nvPr/>
        </p:nvPicPr>
        <p:blipFill>
          <a:blip r:embed="rId3"/>
          <a:stretch>
            <a:fillRect/>
          </a:stretch>
        </p:blipFill>
        <p:spPr>
          <a:xfrm>
            <a:off x="1231588" y="708127"/>
            <a:ext cx="9342930" cy="6149873"/>
          </a:xfrm>
          <a:prstGeom prst="rect">
            <a:avLst/>
          </a:prstGeom>
        </p:spPr>
      </p:pic>
    </p:spTree>
    <p:extLst>
      <p:ext uri="{BB962C8B-B14F-4D97-AF65-F5344CB8AC3E}">
        <p14:creationId xmlns:p14="http://schemas.microsoft.com/office/powerpoint/2010/main" val="9740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4DD9-8BBD-DE5C-1D5A-0413D3D58E97}"/>
              </a:ext>
            </a:extLst>
          </p:cNvPr>
          <p:cNvSpPr>
            <a:spLocks noGrp="1"/>
          </p:cNvSpPr>
          <p:nvPr>
            <p:ph type="title"/>
          </p:nvPr>
        </p:nvSpPr>
        <p:spPr>
          <a:xfrm>
            <a:off x="344557" y="188956"/>
            <a:ext cx="10515600" cy="530710"/>
          </a:xfrm>
        </p:spPr>
        <p:txBody>
          <a:bodyPr>
            <a:normAutofit fontScale="90000"/>
          </a:bodyPr>
          <a:lstStyle/>
          <a:p>
            <a:r>
              <a:rPr lang="en-US" dirty="0">
                <a:solidFill>
                  <a:srgbClr val="FF9900"/>
                </a:solidFill>
              </a:rPr>
              <a:t>AWS EFS Storage Classes</a:t>
            </a:r>
          </a:p>
        </p:txBody>
      </p:sp>
      <p:pic>
        <p:nvPicPr>
          <p:cNvPr id="5" name="Picture 4">
            <a:extLst>
              <a:ext uri="{FF2B5EF4-FFF2-40B4-BE49-F238E27FC236}">
                <a16:creationId xmlns:a16="http://schemas.microsoft.com/office/drawing/2014/main" id="{94AC25B6-CDFD-F990-F935-08BBF61D79D8}"/>
              </a:ext>
            </a:extLst>
          </p:cNvPr>
          <p:cNvPicPr>
            <a:picLocks noChangeAspect="1"/>
          </p:cNvPicPr>
          <p:nvPr/>
        </p:nvPicPr>
        <p:blipFill>
          <a:blip r:embed="rId3"/>
          <a:stretch>
            <a:fillRect/>
          </a:stretch>
        </p:blipFill>
        <p:spPr>
          <a:xfrm>
            <a:off x="1413171" y="719666"/>
            <a:ext cx="8988531" cy="6138334"/>
          </a:xfrm>
          <a:prstGeom prst="rect">
            <a:avLst/>
          </a:prstGeom>
        </p:spPr>
      </p:pic>
    </p:spTree>
    <p:extLst>
      <p:ext uri="{BB962C8B-B14F-4D97-AF65-F5344CB8AC3E}">
        <p14:creationId xmlns:p14="http://schemas.microsoft.com/office/powerpoint/2010/main" val="1160523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330</Words>
  <Application>Microsoft Office PowerPoint</Application>
  <PresentationFormat>Widescreen</PresentationFormat>
  <Paragraphs>57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AmazonEmber</vt:lpstr>
      <vt:lpstr>Aptos</vt:lpstr>
      <vt:lpstr>Aptos Display</vt:lpstr>
      <vt:lpstr>Arial</vt:lpstr>
      <vt:lpstr>Office Theme</vt:lpstr>
      <vt:lpstr>2024 Updates </vt:lpstr>
      <vt:lpstr>AWS Teams </vt:lpstr>
      <vt:lpstr>AWS Support Team </vt:lpstr>
      <vt:lpstr>AWS S3 Storage Updates</vt:lpstr>
      <vt:lpstr>AWS EFS Storage Updates</vt:lpstr>
      <vt:lpstr>AWS EFS Storage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 2024</dc:title>
  <dc:creator>Calisir, Engin</dc:creator>
  <cp:lastModifiedBy>Chen, Adrian</cp:lastModifiedBy>
  <cp:revision>2</cp:revision>
  <dcterms:created xsi:type="dcterms:W3CDTF">2024-05-23T20:53:54Z</dcterms:created>
  <dcterms:modified xsi:type="dcterms:W3CDTF">2024-06-04T16:33:47Z</dcterms:modified>
</cp:coreProperties>
</file>