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3" r:id="rId2"/>
    <p:sldId id="317" r:id="rId3"/>
    <p:sldId id="311" r:id="rId4"/>
    <p:sldId id="318" r:id="rId5"/>
    <p:sldId id="312" r:id="rId6"/>
    <p:sldId id="319" r:id="rId7"/>
    <p:sldId id="320" r:id="rId8"/>
    <p:sldId id="321" r:id="rId9"/>
    <p:sldId id="322" r:id="rId10"/>
    <p:sldId id="323" r:id="rId11"/>
    <p:sldId id="313" r:id="rId12"/>
    <p:sldId id="325" r:id="rId13"/>
    <p:sldId id="32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 snapToGrid="0">
      <p:cViewPr varScale="1">
        <p:scale>
          <a:sx n="50" d="100"/>
          <a:sy n="50" d="100"/>
        </p:scale>
        <p:origin x="3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C4AE-AA67-49BD-8856-9C0D5D9B5CA9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6AA2D-A23B-4E2A-9B77-768C62C1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8863-591C-4F87-837A-CF194E1226CC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36C1-0362-4402-AA42-D207D396FDA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D14-6DF1-48A2-B26B-0EECC1285EEE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D9BA-1727-4065-AEC3-06F9E5DC575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7CE-301E-437F-95F4-4E8B7E05EFF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D72-EF02-4BF2-8CE2-8001546FD789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4FD1-8E6F-4003-8314-479023E91ABE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794F-F9FE-4095-B89C-CE251671D7EE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0DAD-22E1-493A-9A4A-24138EE8A78C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2A9C-2725-4523-99C5-FBAF784B4904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273-253D-493B-BE98-EB0FE9A9F1CD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614A-2535-46FC-86C1-B44D5A2A836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EAEC-959C-423C-9E93-D4C0BB28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title" idx="4294967295"/>
          </p:nvPr>
        </p:nvSpPr>
        <p:spPr>
          <a:xfrm>
            <a:off x="338138" y="430213"/>
            <a:ext cx="10007600" cy="18923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 6363-Cloud Computing Fundamentals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Engin Calisir MS, MBA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2473037"/>
            <a:ext cx="9483436" cy="3137378"/>
          </a:xfrm>
          <a:prstGeom prst="rect">
            <a:avLst/>
          </a:prstGeom>
        </p:spPr>
      </p:pic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WS Settings panel">
            <a:extLst>
              <a:ext uri="{FF2B5EF4-FFF2-40B4-BE49-F238E27FC236}">
                <a16:creationId xmlns:a16="http://schemas.microsoft.com/office/drawing/2014/main" id="{6DAEB1BD-F586-62E9-E8AF-9392EE62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" y="991811"/>
            <a:ext cx="12116843" cy="54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5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Submitting your work for grade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Submitting your work for grade (LAB Submission)">
            <a:extLst>
              <a:ext uri="{FF2B5EF4-FFF2-40B4-BE49-F238E27FC236}">
                <a16:creationId xmlns:a16="http://schemas.microsoft.com/office/drawing/2014/main" id="{E2AE5192-5FD2-686C-09B5-71D2AE35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2" y="1078894"/>
            <a:ext cx="9466384" cy="56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Uploading your final screenshot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FFC6C-3BE9-D2D4-51F0-147F04E9BDB1}"/>
              </a:ext>
            </a:extLst>
          </p:cNvPr>
          <p:cNvSpPr txBox="1"/>
          <p:nvPr/>
        </p:nvSpPr>
        <p:spPr>
          <a:xfrm>
            <a:off x="351394" y="1243486"/>
            <a:ext cx="5227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Take your whole screenshot </a:t>
            </a:r>
          </a:p>
          <a:p>
            <a:r>
              <a:rPr lang="en-US" dirty="0"/>
              <a:t>Step2: Save it as a pdf file </a:t>
            </a:r>
          </a:p>
          <a:p>
            <a:r>
              <a:rPr lang="en-US" dirty="0"/>
              <a:t>Step3: Upload the file into UTD e-learning  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Uploading final screen shot">
            <a:extLst>
              <a:ext uri="{FF2B5EF4-FFF2-40B4-BE49-F238E27FC236}">
                <a16:creationId xmlns:a16="http://schemas.microsoft.com/office/drawing/2014/main" id="{E2AE5192-5FD2-686C-09B5-71D2AE35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08" y="1078894"/>
            <a:ext cx="5077008" cy="3034739"/>
          </a:xfrm>
          <a:prstGeom prst="rect">
            <a:avLst/>
          </a:prstGeom>
        </p:spPr>
      </p:pic>
      <p:pic>
        <p:nvPicPr>
          <p:cNvPr id="7" name="Picture 6" descr="Upload final screen shot IMG">
            <a:extLst>
              <a:ext uri="{FF2B5EF4-FFF2-40B4-BE49-F238E27FC236}">
                <a16:creationId xmlns:a16="http://schemas.microsoft.com/office/drawing/2014/main" id="{EF7FE1E5-7B10-7940-7833-7053F4E1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8" y="4113633"/>
            <a:ext cx="5394480" cy="22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abs (End Lab)">
            <a:extLst>
              <a:ext uri="{FF2B5EF4-FFF2-40B4-BE49-F238E27FC236}">
                <a16:creationId xmlns:a16="http://schemas.microsoft.com/office/drawing/2014/main" id="{F7C4F482-E889-F358-687D-5CF57E83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7" y="1104216"/>
            <a:ext cx="9784213" cy="5753784"/>
          </a:xfrm>
          <a:prstGeom prst="rect">
            <a:avLst/>
          </a:prstGeom>
        </p:spPr>
      </p:pic>
      <p:sp>
        <p:nvSpPr>
          <p:cNvPr id="6" name="Rectangle 5" descr="LABS AWS (End Lab button)">
            <a:extLst>
              <a:ext uri="{FF2B5EF4-FFF2-40B4-BE49-F238E27FC236}">
                <a16:creationId xmlns:a16="http://schemas.microsoft.com/office/drawing/2014/main" id="{141D1488-B5FF-CCA0-0F41-C50F417A9813}"/>
              </a:ext>
            </a:extLst>
          </p:cNvPr>
          <p:cNvSpPr/>
          <p:nvPr/>
        </p:nvSpPr>
        <p:spPr>
          <a:xfrm>
            <a:off x="7973568" y="2350008"/>
            <a:ext cx="576072" cy="429768"/>
          </a:xfrm>
          <a:prstGeom prst="rect">
            <a:avLst/>
          </a:prstGeom>
          <a:noFill/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AWS Free Tier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WS Free Ti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" y="990692"/>
            <a:ext cx="12111248" cy="51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WS Educate Home Page">
            <a:extLst>
              <a:ext uri="{FF2B5EF4-FFF2-40B4-BE49-F238E27FC236}">
                <a16:creationId xmlns:a16="http://schemas.microsoft.com/office/drawing/2014/main" id="{3DE7AC27-0211-E1DC-3775-2FA173CA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171364"/>
            <a:ext cx="10628376" cy="51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WS Dashboard">
            <a:extLst>
              <a:ext uri="{FF2B5EF4-FFF2-40B4-BE49-F238E27FC236}">
                <a16:creationId xmlns:a16="http://schemas.microsoft.com/office/drawing/2014/main" id="{3FD54AB7-1DC6-196E-A2BE-81B0DC2D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05" y="1028308"/>
            <a:ext cx="7463323" cy="5829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D1F645-AC4E-58F3-D1F9-C6E5F509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4496" y="1508760"/>
            <a:ext cx="1947672" cy="2075688"/>
          </a:xfrm>
          <a:prstGeom prst="rect">
            <a:avLst/>
          </a:prstGeom>
          <a:noFill/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WS Module Overview">
            <a:extLst>
              <a:ext uri="{FF2B5EF4-FFF2-40B4-BE49-F238E27FC236}">
                <a16:creationId xmlns:a16="http://schemas.microsoft.com/office/drawing/2014/main" id="{8D4652C6-4A91-130D-9F7C-81F8863D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2" y="1014837"/>
            <a:ext cx="9653324" cy="57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WS Assignments (Lab)">
            <a:extLst>
              <a:ext uri="{FF2B5EF4-FFF2-40B4-BE49-F238E27FC236}">
                <a16:creationId xmlns:a16="http://schemas.microsoft.com/office/drawing/2014/main" id="{ED9C7816-15B4-A410-CA5C-2B77D5A7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56" y="1147498"/>
            <a:ext cx="9848088" cy="54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WS Assignment Lab (Start Lab Button)">
            <a:extLst>
              <a:ext uri="{FF2B5EF4-FFF2-40B4-BE49-F238E27FC236}">
                <a16:creationId xmlns:a16="http://schemas.microsoft.com/office/drawing/2014/main" id="{D3A64C33-A5BE-DFEE-B785-B3D9C76D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24" y="1130973"/>
            <a:ext cx="9902952" cy="55542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FCE3CA-01CA-E4BF-E354-460CEBA3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6056" y="2487168"/>
            <a:ext cx="914400" cy="438912"/>
          </a:xfrm>
          <a:prstGeom prst="rect">
            <a:avLst/>
          </a:prstGeom>
          <a:noFill/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Lab Status IMG">
            <a:extLst>
              <a:ext uri="{FF2B5EF4-FFF2-40B4-BE49-F238E27FC236}">
                <a16:creationId xmlns:a16="http://schemas.microsoft.com/office/drawing/2014/main" id="{0E37D264-9034-EE82-B919-F33543AA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2" y="1022972"/>
            <a:ext cx="10322766" cy="5745349"/>
          </a:xfrm>
          <a:prstGeom prst="rect">
            <a:avLst/>
          </a:prstGeom>
        </p:spPr>
      </p:pic>
      <p:sp>
        <p:nvSpPr>
          <p:cNvPr id="7" name="Rectangle 6" descr="AWS Lab Status">
            <a:extLst>
              <a:ext uri="{FF2B5EF4-FFF2-40B4-BE49-F238E27FC236}">
                <a16:creationId xmlns:a16="http://schemas.microsoft.com/office/drawing/2014/main" id="{46C3A7A7-599E-062A-A229-FE9BA0F1D86E}"/>
              </a:ext>
            </a:extLst>
          </p:cNvPr>
          <p:cNvSpPr/>
          <p:nvPr/>
        </p:nvSpPr>
        <p:spPr>
          <a:xfrm>
            <a:off x="3538728" y="4123944"/>
            <a:ext cx="2066544" cy="475488"/>
          </a:xfrm>
          <a:prstGeom prst="rect">
            <a:avLst/>
          </a:prstGeom>
          <a:noFill/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WS Lab status (ready)">
            <a:extLst>
              <a:ext uri="{FF2B5EF4-FFF2-40B4-BE49-F238E27FC236}">
                <a16:creationId xmlns:a16="http://schemas.microsoft.com/office/drawing/2014/main" id="{0ED94011-A694-FF87-487F-98883728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70" y="1171230"/>
            <a:ext cx="9928676" cy="5905428"/>
          </a:xfrm>
          <a:prstGeom prst="rect">
            <a:avLst/>
          </a:prstGeom>
        </p:spPr>
      </p:pic>
      <p:sp>
        <p:nvSpPr>
          <p:cNvPr id="6" name="Rectangle 5" descr="AWS Lab status (ready)">
            <a:extLst>
              <a:ext uri="{FF2B5EF4-FFF2-40B4-BE49-F238E27FC236}">
                <a16:creationId xmlns:a16="http://schemas.microsoft.com/office/drawing/2014/main" id="{83972424-906C-5606-FEDF-0F7A95998938}"/>
              </a:ext>
            </a:extLst>
          </p:cNvPr>
          <p:cNvSpPr/>
          <p:nvPr/>
        </p:nvSpPr>
        <p:spPr>
          <a:xfrm>
            <a:off x="3538728" y="4123944"/>
            <a:ext cx="2066544" cy="475488"/>
          </a:xfrm>
          <a:prstGeom prst="rect">
            <a:avLst/>
          </a:prstGeom>
          <a:noFill/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82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Labs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515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AB AWS Button">
            <a:extLst>
              <a:ext uri="{FF2B5EF4-FFF2-40B4-BE49-F238E27FC236}">
                <a16:creationId xmlns:a16="http://schemas.microsoft.com/office/drawing/2014/main" id="{7F359C43-0D8E-E207-6898-D4A10DFB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1" y="1104216"/>
            <a:ext cx="9784213" cy="5753784"/>
          </a:xfrm>
          <a:prstGeom prst="rect">
            <a:avLst/>
          </a:prstGeom>
        </p:spPr>
      </p:pic>
      <p:sp>
        <p:nvSpPr>
          <p:cNvPr id="6" name="Rectangle 5" descr="LAB AWS button">
            <a:extLst>
              <a:ext uri="{FF2B5EF4-FFF2-40B4-BE49-F238E27FC236}">
                <a16:creationId xmlns:a16="http://schemas.microsoft.com/office/drawing/2014/main" id="{4C94E2CC-69D7-AC19-6FE0-7E7B8FCE6200}"/>
              </a:ext>
            </a:extLst>
          </p:cNvPr>
          <p:cNvSpPr/>
          <p:nvPr/>
        </p:nvSpPr>
        <p:spPr>
          <a:xfrm>
            <a:off x="6940296" y="2368296"/>
            <a:ext cx="612648" cy="448056"/>
          </a:xfrm>
          <a:prstGeom prst="rect">
            <a:avLst/>
          </a:prstGeom>
          <a:noFill/>
          <a:ln w="38100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2985</TotalTime>
  <Words>67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MIS 6363-Cloud Computing Fundamentals Engin Calisir MS, MBA</vt:lpstr>
      <vt:lpstr>  Labs </vt:lpstr>
      <vt:lpstr>  Labs </vt:lpstr>
      <vt:lpstr>  Labs </vt:lpstr>
      <vt:lpstr>  Labs</vt:lpstr>
      <vt:lpstr>  Labs</vt:lpstr>
      <vt:lpstr>  Labs</vt:lpstr>
      <vt:lpstr>  Labs</vt:lpstr>
      <vt:lpstr>  Labs</vt:lpstr>
      <vt:lpstr>  Labs</vt:lpstr>
      <vt:lpstr> Submitting your work for grade </vt:lpstr>
      <vt:lpstr> Uploading your final screenshot </vt:lpstr>
      <vt:lpstr>  Labs</vt:lpstr>
      <vt:lpstr>  AWS Free Tier 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Calisir, Engin</dc:creator>
  <cp:lastModifiedBy>Gray, Jasmin Janiece</cp:lastModifiedBy>
  <cp:revision>82</cp:revision>
  <dcterms:created xsi:type="dcterms:W3CDTF">2019-07-03T19:17:40Z</dcterms:created>
  <dcterms:modified xsi:type="dcterms:W3CDTF">2023-05-08T20:27:38Z</dcterms:modified>
</cp:coreProperties>
</file>