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85"/>
    <p:restoredTop sz="94676"/>
  </p:normalViewPr>
  <p:slideViewPr>
    <p:cSldViewPr snapToGrid="0">
      <p:cViewPr varScale="1">
        <p:scale>
          <a:sx n="114" d="100"/>
          <a:sy n="114" d="100"/>
        </p:scale>
        <p:origin x="20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1E84-CB1E-AFED-65CC-CB703CF39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DB366-6A2F-380D-93DE-AE5D4B72B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E7422-FF2D-4F47-7F48-D1C2DB8F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9A86-F8D9-2149-B209-2B29D99A553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51E48-8D83-CBFF-21D8-592B93DC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9B98A-CAF5-568D-D05B-5F1E650C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EBE4-6AE7-FB4F-B32A-82BF384C8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A1E6-E460-BB84-A333-C773D871D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7F072-CE5C-0BBD-0252-66D7893B0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F3FF0-BEE4-4ADF-63A7-554C6ED8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9A86-F8D9-2149-B209-2B29D99A553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0AC7A-1595-8533-648E-4CFAFCEE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957E2-4A33-B8E8-FD67-238E593E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EBE4-6AE7-FB4F-B32A-82BF384C8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7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B1B789-44F9-75E7-C0E3-DF0850204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2A129-2DF1-7E4F-0ABC-120BCA453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614DD-641A-A28E-2A98-18443AC6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9A86-F8D9-2149-B209-2B29D99A553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D6A80-5F8A-7403-8F36-3D321478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8D565-CD64-B4B4-90F3-2A9BFCF6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EBE4-6AE7-FB4F-B32A-82BF384C8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2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AB49-6EDC-EA62-DF93-F3025564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06D48-84E3-FC02-80E4-E77CA95A0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29054-2687-B729-7E4E-BC0F23C2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9A86-F8D9-2149-B209-2B29D99A553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68348-CBEE-9F9D-12C9-5CF11232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10332-FFC3-2FD8-69C8-D3A74537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EBE4-6AE7-FB4F-B32A-82BF384C8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2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14C6-EF2C-9DB9-82D8-552AF7E8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A9BEE-2550-A580-4358-F2317A7D0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5ADD3-1830-F78C-8339-F0BB6FEF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9A86-F8D9-2149-B209-2B29D99A553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CA724-183A-A4A6-A12C-E14C2549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8DA12-B8FB-071C-1F2E-B30ACB86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EBE4-6AE7-FB4F-B32A-82BF384C8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5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8B8F-6A7B-AABC-985F-5EECD8DA6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538EA-D96A-68B8-8327-FFBCEEBE7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9CBF2-D1BA-0632-6F43-13F3DE17A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B56B4-5142-9E5D-944A-500F3269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9A86-F8D9-2149-B209-2B29D99A553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3A8B3-AAE1-B31B-9220-3BEA1451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B8467-4076-0F72-4ACB-3F053235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EBE4-6AE7-FB4F-B32A-82BF384C8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5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9F03F-42E2-6B4F-4465-64C00907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50FF3-2EDE-5973-E154-899BEA3CB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32836-BD07-4DF9-A162-7A347354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E6108-8EB7-9B48-16DC-D7AF5B7F9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D8598D-6895-B861-1349-16F91586C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11231-A712-D53A-CD46-F48736F1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9A86-F8D9-2149-B209-2B29D99A553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7191BE-FCF7-239F-CF58-7AEE1908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CEE8A9-5E03-C18B-C8B2-ADC95B8D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EBE4-6AE7-FB4F-B32A-82BF384C8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9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927FC-E20F-9299-CD1E-70056BFB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C8D63-0FEE-0F94-ABBB-1F6BFD86C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9A86-F8D9-2149-B209-2B29D99A553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33154-266E-B881-52A4-3EABF5CD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900B2-97BB-B865-4EAC-D6C9882D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EBE4-6AE7-FB4F-B32A-82BF384C8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9BA61F-4E06-033C-23BF-78F63BCB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9A86-F8D9-2149-B209-2B29D99A553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2CC3B-5318-E5B1-7231-817BA7D3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37E46-49F1-294C-2153-68BF3BDC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EBE4-6AE7-FB4F-B32A-82BF384C8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7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DAAF-AC71-9919-83E1-F3FAA7D3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60DE-8D9F-A103-9876-D181D8C79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6F121-202A-CEF1-897C-93A583FBE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558B1-66A0-EAC8-A6E0-2B1A4B82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9A86-F8D9-2149-B209-2B29D99A553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B02A2-3D85-0B5D-406C-EE70866B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E2DA1-2D58-EA3F-1E36-D7D1DECF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EBE4-6AE7-FB4F-B32A-82BF384C8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9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8AF9-0B91-A457-A7CB-9FDD60AFB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10715-2669-3DCD-6715-90435F297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7A2A0-1991-1C72-DA2C-A7C5AA634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BAF71-5052-F343-A19A-E26BC3146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9A86-F8D9-2149-B209-2B29D99A553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B0ABA-3DA8-73EA-DFC6-ABEBE5822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7C6C9-EE6F-FA35-C268-9C1BE57C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EBE4-6AE7-FB4F-B32A-82BF384C8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5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A0A0A8-B233-7E02-FA45-4D0C5BB7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44DE6-4635-5655-572D-EB9F38FF6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2DF77-E6E4-7EDA-46CC-A48D6E80D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99A86-F8D9-2149-B209-2B29D99A553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B797-468E-F533-E651-984BDEF19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68F3D-0B47-C213-0DD4-9E729C573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AEBE4-6AE7-FB4F-B32A-82BF384C8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6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imulationpl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imulationpl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EF94-71C4-617B-870B-44C022110D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SimAgile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E747E-2285-F055-1E73-59EBB7AB7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7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1B16-378E-EC2C-307F-3452A53D0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Group Project Simulation</a:t>
            </a:r>
            <a:endParaRPr lang="en-US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5AEE3-60B2-2D3A-A018-3BB1B2AA2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Composed of the following five assignments</a:t>
            </a:r>
            <a:r>
              <a:rPr lang="en-US" sz="4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BAAT Release Plan (100 points, Group Assignment) – Due </a:t>
            </a:r>
            <a:r>
              <a:rPr lang="en-US" sz="1800" kern="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Sunday</a:t>
            </a: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April 21st at 11:59 PM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BAAT Group Execution Number 1 (40 points, Group Assignment) – Due Sunday, April 28th 11:59 PM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BAAT Group Execution Number 2 (60 points, Group Assignment) – Due Sunday, May 5th 11:59 PM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 Owner Skills Survey (10 points, Individual Assignment) – Due Sunday, May 5th, 11:59 PM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Experiential Learning Survey (10 points, Individual Assignment) – Due Sunday, May 5th, 11:59 PM </a:t>
            </a:r>
          </a:p>
          <a:p>
            <a:pPr>
              <a:spcBef>
                <a:spcPts val="0"/>
              </a:spcBef>
            </a:pPr>
            <a:r>
              <a:rPr lang="en-US" sz="3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assignments will be released sequentially per the following schedule</a:t>
            </a:r>
            <a:endParaRPr lang="en-US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BAAT Release Plan – available today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BAAT Group Execution Number 1 – available beginning Monday, April 22nd, at 10 AM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BAAT Group Execution Number 2 – available beginning </a:t>
            </a:r>
            <a:r>
              <a:rPr lang="en-US" sz="1800" kern="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Monday</a:t>
            </a: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April 29th, at 10 AM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 Owner Skills Survey – available beginning </a:t>
            </a:r>
            <a:r>
              <a:rPr lang="en-US" sz="1800" kern="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Monday</a:t>
            </a: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April 29th, at 10 AM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Experiential Learning Survey – available beginning </a:t>
            </a:r>
            <a:r>
              <a:rPr lang="en-US" sz="1800" kern="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Monday</a:t>
            </a: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April 29th, at 10 AM </a:t>
            </a:r>
            <a:endParaRPr lang="en-US" sz="16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55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4272-79F5-B633-C331-974B067B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SimAgile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4A400-AE12-BA47-4BBD-15EEBC82C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SimAgile</a:t>
            </a:r>
            <a:endParaRPr lang="en-US" dirty="0"/>
          </a:p>
          <a:p>
            <a:r>
              <a:rPr lang="en-US" dirty="0"/>
              <a:t>Release Plan Assignment on eLearning</a:t>
            </a:r>
          </a:p>
          <a:p>
            <a:r>
              <a:rPr lang="en-US" dirty="0"/>
              <a:t>Background Documents</a:t>
            </a:r>
          </a:p>
          <a:p>
            <a:r>
              <a:rPr lang="en-US" dirty="0"/>
              <a:t>Initial Product Backlog</a:t>
            </a:r>
          </a:p>
          <a:p>
            <a:r>
              <a:rPr lang="en-US" dirty="0"/>
              <a:t>JIRA</a:t>
            </a:r>
          </a:p>
        </p:txBody>
      </p:sp>
    </p:spTree>
    <p:extLst>
      <p:ext uri="{BB962C8B-B14F-4D97-AF65-F5344CB8AC3E}">
        <p14:creationId xmlns:p14="http://schemas.microsoft.com/office/powerpoint/2010/main" val="4096606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199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SimAgile</vt:lpstr>
      <vt:lpstr>Group Project Simulation</vt:lpstr>
      <vt:lpstr>SimAgile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SimAgile</dc:title>
  <dc:creator>Mark Thouin</dc:creator>
  <cp:lastModifiedBy>Thouin, Mark</cp:lastModifiedBy>
  <cp:revision>4</cp:revision>
  <dcterms:created xsi:type="dcterms:W3CDTF">2023-04-17T15:51:54Z</dcterms:created>
  <dcterms:modified xsi:type="dcterms:W3CDTF">2024-04-15T17:47:09Z</dcterms:modified>
</cp:coreProperties>
</file>