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30"/>
  </p:notesMasterIdLst>
  <p:handoutMasterIdLst>
    <p:handoutMasterId r:id="rId31"/>
  </p:handoutMasterIdLst>
  <p:sldIdLst>
    <p:sldId id="262" r:id="rId2"/>
    <p:sldId id="397" r:id="rId3"/>
    <p:sldId id="383" r:id="rId4"/>
    <p:sldId id="399" r:id="rId5"/>
    <p:sldId id="460" r:id="rId6"/>
    <p:sldId id="660" r:id="rId7"/>
    <p:sldId id="405" r:id="rId8"/>
    <p:sldId id="406" r:id="rId9"/>
    <p:sldId id="407" r:id="rId10"/>
    <p:sldId id="458" r:id="rId11"/>
    <p:sldId id="414" r:id="rId12"/>
    <p:sldId id="418" r:id="rId13"/>
    <p:sldId id="419" r:id="rId14"/>
    <p:sldId id="645" r:id="rId15"/>
    <p:sldId id="420" r:id="rId16"/>
    <p:sldId id="642" r:id="rId17"/>
    <p:sldId id="640" r:id="rId18"/>
    <p:sldId id="480" r:id="rId19"/>
    <p:sldId id="638" r:id="rId20"/>
    <p:sldId id="617" r:id="rId21"/>
    <p:sldId id="619" r:id="rId22"/>
    <p:sldId id="635" r:id="rId23"/>
    <p:sldId id="637" r:id="rId24"/>
    <p:sldId id="621" r:id="rId25"/>
    <p:sldId id="658" r:id="rId26"/>
    <p:sldId id="634" r:id="rId27"/>
    <p:sldId id="622" r:id="rId28"/>
    <p:sldId id="623" r:id="rId2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autoAdjust="0"/>
    <p:restoredTop sz="84490" autoAdjust="0"/>
  </p:normalViewPr>
  <p:slideViewPr>
    <p:cSldViewPr>
      <p:cViewPr varScale="1">
        <p:scale>
          <a:sx n="103" d="100"/>
          <a:sy n="103" d="100"/>
        </p:scale>
        <p:origin x="1352" y="168"/>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7DF19-1D25-4960-8CA4-3EAE6AC45302}" type="doc">
      <dgm:prSet loTypeId="urn:microsoft.com/office/officeart/2005/8/layout/hierarchy1" loCatId="hierarchy" qsTypeId="urn:microsoft.com/office/officeart/2005/8/quickstyle/simple1" qsCatId="simple" csTypeId="urn:microsoft.com/office/officeart/2005/8/colors/colorful1#1" csCatId="colorful" phldr="1"/>
      <dgm:spPr/>
      <dgm:t>
        <a:bodyPr/>
        <a:lstStyle/>
        <a:p>
          <a:endParaRPr lang="en-US"/>
        </a:p>
      </dgm:t>
    </dgm:pt>
    <dgm:pt modelId="{D41779A5-042B-4025-BA63-37B99B4B9C43}">
      <dgm:prSet phldrT="[Text]" custT="1"/>
      <dgm:spPr/>
      <dgm:t>
        <a:bodyPr lIns="0" tIns="0" rIns="0" bIns="0"/>
        <a:lstStyle/>
        <a:p>
          <a:r>
            <a:rPr lang="en-US" sz="1600" baseline="30000" dirty="0"/>
            <a:t>Requirements Definition</a:t>
          </a:r>
        </a:p>
      </dgm:t>
    </dgm:pt>
    <dgm:pt modelId="{DDC0AEDA-1417-45C2-BE72-CCD72F40A04D}" type="parTrans" cxnId="{87089D16-2756-4E2D-92D8-920CCE07D281}">
      <dgm:prSet/>
      <dgm:spPr/>
      <dgm:t>
        <a:bodyPr lIns="0" tIns="0" rIns="0" bIns="0"/>
        <a:lstStyle/>
        <a:p>
          <a:endParaRPr lang="en-US" sz="1600" baseline="30000"/>
        </a:p>
      </dgm:t>
    </dgm:pt>
    <dgm:pt modelId="{B30855B8-E1F7-4BDB-933D-02BC1B4BCEBE}" type="sibTrans" cxnId="{87089D16-2756-4E2D-92D8-920CCE07D281}">
      <dgm:prSet/>
      <dgm:spPr/>
      <dgm:t>
        <a:bodyPr/>
        <a:lstStyle/>
        <a:p>
          <a:endParaRPr lang="en-US"/>
        </a:p>
      </dgm:t>
    </dgm:pt>
    <dgm:pt modelId="{8B5BD2D2-64D7-4206-81FC-D4F5BD0E6327}">
      <dgm:prSet custT="1"/>
      <dgm:spPr/>
      <dgm:t>
        <a:bodyPr lIns="0" tIns="0" rIns="0" bIns="0"/>
        <a:lstStyle/>
        <a:p>
          <a:r>
            <a:rPr lang="en-US" sz="1600" baseline="30000" dirty="0"/>
            <a:t>Design</a:t>
          </a:r>
        </a:p>
      </dgm:t>
    </dgm:pt>
    <dgm:pt modelId="{3C510464-244D-425B-B212-AB5F7A42F7F2}" type="parTrans" cxnId="{FD41EA0C-C1FC-48A1-A4F9-B74C7A8325BE}">
      <dgm:prSet/>
      <dgm:spPr/>
      <dgm:t>
        <a:bodyPr lIns="0" tIns="0" rIns="0" bIns="0"/>
        <a:lstStyle/>
        <a:p>
          <a:endParaRPr lang="en-US" sz="1600" baseline="30000"/>
        </a:p>
      </dgm:t>
    </dgm:pt>
    <dgm:pt modelId="{A98C5C75-8BD9-4523-838A-89E1D5E97F68}" type="sibTrans" cxnId="{FD41EA0C-C1FC-48A1-A4F9-B74C7A8325BE}">
      <dgm:prSet/>
      <dgm:spPr/>
      <dgm:t>
        <a:bodyPr/>
        <a:lstStyle/>
        <a:p>
          <a:endParaRPr lang="en-US"/>
        </a:p>
      </dgm:t>
    </dgm:pt>
    <dgm:pt modelId="{F1043196-EFF0-4E49-870F-538055C00088}">
      <dgm:prSet custT="1"/>
      <dgm:spPr/>
      <dgm:t>
        <a:bodyPr lIns="0" tIns="0" rIns="0" bIns="0"/>
        <a:lstStyle/>
        <a:p>
          <a:r>
            <a:rPr lang="en-US" sz="1600" baseline="30000" dirty="0"/>
            <a:t>Develop Customer Requirements</a:t>
          </a:r>
        </a:p>
      </dgm:t>
    </dgm:pt>
    <dgm:pt modelId="{25BE692A-8CD7-425C-8B8F-959A28ACC372}" type="parTrans" cxnId="{864A0AF0-BF82-4825-B436-B297482B1FD5}">
      <dgm:prSet/>
      <dgm:spPr/>
      <dgm:t>
        <a:bodyPr lIns="0" tIns="0" rIns="0" bIns="0"/>
        <a:lstStyle/>
        <a:p>
          <a:endParaRPr lang="en-US" sz="1600" baseline="30000"/>
        </a:p>
      </dgm:t>
    </dgm:pt>
    <dgm:pt modelId="{EA4B8AA8-6E77-46BA-B524-1F4C6585F10A}" type="sibTrans" cxnId="{864A0AF0-BF82-4825-B436-B297482B1FD5}">
      <dgm:prSet/>
      <dgm:spPr/>
      <dgm:t>
        <a:bodyPr/>
        <a:lstStyle/>
        <a:p>
          <a:endParaRPr lang="en-US"/>
        </a:p>
      </dgm:t>
    </dgm:pt>
    <dgm:pt modelId="{2F6AEA0C-0A0F-4EDA-9F48-4238E4D0E3FB}">
      <dgm:prSet custT="1"/>
      <dgm:spPr/>
      <dgm:t>
        <a:bodyPr lIns="0" tIns="0" rIns="0" bIns="0"/>
        <a:lstStyle/>
        <a:p>
          <a:r>
            <a:rPr lang="en-US" sz="1600" baseline="30000" dirty="0"/>
            <a:t>Develop Product Requirements</a:t>
          </a:r>
        </a:p>
      </dgm:t>
    </dgm:pt>
    <dgm:pt modelId="{8371E6B5-5BE5-4B1F-84C9-5DB69BCC764B}" type="parTrans" cxnId="{8A63DE4B-B13D-45A3-853C-9C95200789C5}">
      <dgm:prSet/>
      <dgm:spPr/>
      <dgm:t>
        <a:bodyPr lIns="0" tIns="0" rIns="0" bIns="0"/>
        <a:lstStyle/>
        <a:p>
          <a:endParaRPr lang="en-US" sz="1600" baseline="30000"/>
        </a:p>
      </dgm:t>
    </dgm:pt>
    <dgm:pt modelId="{073CFD14-EE2B-4C99-BA02-DC0157B0B707}" type="sibTrans" cxnId="{8A63DE4B-B13D-45A3-853C-9C95200789C5}">
      <dgm:prSet/>
      <dgm:spPr/>
      <dgm:t>
        <a:bodyPr/>
        <a:lstStyle/>
        <a:p>
          <a:endParaRPr lang="en-US"/>
        </a:p>
      </dgm:t>
    </dgm:pt>
    <dgm:pt modelId="{137045B0-AA52-4559-9833-CD145DB40A8F}">
      <dgm:prSet custT="1"/>
      <dgm:spPr/>
      <dgm:t>
        <a:bodyPr lIns="0" tIns="0" rIns="0" bIns="0"/>
        <a:lstStyle/>
        <a:p>
          <a:r>
            <a:rPr lang="en-US" sz="1600" baseline="30000" dirty="0"/>
            <a:t>Analyze and Validate Requirements</a:t>
          </a:r>
        </a:p>
      </dgm:t>
    </dgm:pt>
    <dgm:pt modelId="{F6859642-EA8F-4F9F-977C-3719180BDEF7}" type="parTrans" cxnId="{DE06AFA5-481D-4A39-8E93-1136BF079689}">
      <dgm:prSet/>
      <dgm:spPr/>
      <dgm:t>
        <a:bodyPr lIns="0" tIns="0" rIns="0" bIns="0"/>
        <a:lstStyle/>
        <a:p>
          <a:endParaRPr lang="en-US" sz="1600" baseline="30000"/>
        </a:p>
      </dgm:t>
    </dgm:pt>
    <dgm:pt modelId="{0A8B5242-5530-4700-AF0D-A583ED7BF5EE}" type="sibTrans" cxnId="{DE06AFA5-481D-4A39-8E93-1136BF079689}">
      <dgm:prSet/>
      <dgm:spPr/>
      <dgm:t>
        <a:bodyPr/>
        <a:lstStyle/>
        <a:p>
          <a:endParaRPr lang="en-US"/>
        </a:p>
      </dgm:t>
    </dgm:pt>
    <dgm:pt modelId="{4C31CA59-97F0-43D0-946C-586FB0EAC8EF}">
      <dgm:prSet phldrT="[Text]" custT="1"/>
      <dgm:spPr/>
      <dgm:t>
        <a:bodyPr lIns="0" tIns="0" rIns="0" bIns="0"/>
        <a:lstStyle/>
        <a:p>
          <a:r>
            <a:rPr lang="en-US" sz="1600" baseline="30000" dirty="0"/>
            <a:t>Web Application Project</a:t>
          </a:r>
        </a:p>
      </dgm:t>
    </dgm:pt>
    <dgm:pt modelId="{D00D43B3-EA84-4879-B0B3-22EAAEEED06E}" type="sibTrans" cxnId="{DD5A0D7C-361A-4787-9CDD-1713F22FC3D8}">
      <dgm:prSet/>
      <dgm:spPr/>
      <dgm:t>
        <a:bodyPr/>
        <a:lstStyle/>
        <a:p>
          <a:endParaRPr lang="en-US"/>
        </a:p>
      </dgm:t>
    </dgm:pt>
    <dgm:pt modelId="{5C749D4E-B6D2-48B9-B629-EF75425A8941}" type="parTrans" cxnId="{DD5A0D7C-361A-4787-9CDD-1713F22FC3D8}">
      <dgm:prSet/>
      <dgm:spPr/>
      <dgm:t>
        <a:bodyPr/>
        <a:lstStyle/>
        <a:p>
          <a:endParaRPr lang="en-US"/>
        </a:p>
      </dgm:t>
    </dgm:pt>
    <dgm:pt modelId="{377150F8-BDEC-4CD0-80FB-9EBAFBFC2627}">
      <dgm:prSet custT="1"/>
      <dgm:spPr/>
      <dgm:t>
        <a:bodyPr lIns="0" tIns="0" rIns="0" bIns="0"/>
        <a:lstStyle/>
        <a:p>
          <a:r>
            <a:rPr lang="en-US" sz="1600" baseline="30000" dirty="0"/>
            <a:t>Stakeholder Interview Transcripts</a:t>
          </a:r>
        </a:p>
      </dgm:t>
    </dgm:pt>
    <dgm:pt modelId="{2C744E9D-5F8B-477C-856F-3A309C08744C}" type="parTrans" cxnId="{E5D29248-24F8-4975-8C8F-EC3859DBC526}">
      <dgm:prSet/>
      <dgm:spPr/>
      <dgm:t>
        <a:bodyPr lIns="0" tIns="0" rIns="0" bIns="0"/>
        <a:lstStyle/>
        <a:p>
          <a:endParaRPr lang="en-US" sz="1600" baseline="30000"/>
        </a:p>
      </dgm:t>
    </dgm:pt>
    <dgm:pt modelId="{5303312B-B453-4D28-9039-4270D09AD7D0}" type="sibTrans" cxnId="{E5D29248-24F8-4975-8C8F-EC3859DBC526}">
      <dgm:prSet/>
      <dgm:spPr/>
      <dgm:t>
        <a:bodyPr/>
        <a:lstStyle/>
        <a:p>
          <a:endParaRPr lang="en-US"/>
        </a:p>
      </dgm:t>
    </dgm:pt>
    <dgm:pt modelId="{BF2BA3FB-AF99-405B-B623-C918B6F38CC4}">
      <dgm:prSet custT="1"/>
      <dgm:spPr/>
      <dgm:t>
        <a:bodyPr lIns="0" tIns="0" rIns="0" bIns="0"/>
        <a:lstStyle/>
        <a:p>
          <a:r>
            <a:rPr lang="en-US" sz="1600" baseline="30000" dirty="0"/>
            <a:t>Map Requirements to Product Components</a:t>
          </a:r>
        </a:p>
      </dgm:t>
    </dgm:pt>
    <dgm:pt modelId="{8AC03C5C-661A-4B31-9E76-5FAB2D573ED3}" type="parTrans" cxnId="{5A515A2D-8657-4A10-99F1-5AB8032CF43E}">
      <dgm:prSet/>
      <dgm:spPr/>
      <dgm:t>
        <a:bodyPr lIns="0" tIns="0" rIns="0" bIns="0"/>
        <a:lstStyle/>
        <a:p>
          <a:endParaRPr lang="en-US" sz="1600" baseline="30000"/>
        </a:p>
      </dgm:t>
    </dgm:pt>
    <dgm:pt modelId="{BDB01EE5-BF24-437C-8B4B-89167A12A22C}" type="sibTrans" cxnId="{5A515A2D-8657-4A10-99F1-5AB8032CF43E}">
      <dgm:prSet/>
      <dgm:spPr/>
      <dgm:t>
        <a:bodyPr/>
        <a:lstStyle/>
        <a:p>
          <a:endParaRPr lang="en-US"/>
        </a:p>
      </dgm:t>
    </dgm:pt>
    <dgm:pt modelId="{9A14D323-0EFC-4BD4-BDE7-64C7C339A858}">
      <dgm:prSet custT="1"/>
      <dgm:spPr/>
      <dgm:t>
        <a:bodyPr lIns="0" tIns="0" rIns="0" bIns="0"/>
        <a:lstStyle/>
        <a:p>
          <a:r>
            <a:rPr lang="en-US" sz="1600" baseline="30000" dirty="0"/>
            <a:t>Use Cases</a:t>
          </a:r>
        </a:p>
      </dgm:t>
    </dgm:pt>
    <dgm:pt modelId="{0EEBEE1B-C897-412A-9571-F444317F3B60}" type="parTrans" cxnId="{7666A459-9AD7-4FC6-A4DE-A34DB5DF6F65}">
      <dgm:prSet/>
      <dgm:spPr/>
      <dgm:t>
        <a:bodyPr lIns="0" tIns="0" rIns="0" bIns="0"/>
        <a:lstStyle/>
        <a:p>
          <a:endParaRPr lang="en-US" sz="1600" baseline="30000"/>
        </a:p>
      </dgm:t>
    </dgm:pt>
    <dgm:pt modelId="{1D79E774-013E-4073-8409-E7D43A95810E}" type="sibTrans" cxnId="{7666A459-9AD7-4FC6-A4DE-A34DB5DF6F65}">
      <dgm:prSet/>
      <dgm:spPr/>
      <dgm:t>
        <a:bodyPr/>
        <a:lstStyle/>
        <a:p>
          <a:endParaRPr lang="en-US"/>
        </a:p>
      </dgm:t>
    </dgm:pt>
    <dgm:pt modelId="{FBE55DDD-5C06-47DE-AF57-EABDE1B30AF9}">
      <dgm:prSet custT="1"/>
      <dgm:spPr/>
      <dgm:t>
        <a:bodyPr lIns="0" tIns="0" rIns="0" bIns="0"/>
        <a:lstStyle/>
        <a:p>
          <a:r>
            <a:rPr lang="en-US" sz="1600" baseline="30000" dirty="0"/>
            <a:t>Stakeholder Requirements</a:t>
          </a:r>
        </a:p>
      </dgm:t>
    </dgm:pt>
    <dgm:pt modelId="{28FB9DC6-B6AC-4AD1-ACC2-9025B9D72668}" type="parTrans" cxnId="{71889E08-CEDE-4607-A6B3-11B506DE9669}">
      <dgm:prSet/>
      <dgm:spPr/>
      <dgm:t>
        <a:bodyPr lIns="0" tIns="0" rIns="0" bIns="0"/>
        <a:lstStyle/>
        <a:p>
          <a:endParaRPr lang="en-US" sz="1600" baseline="30000"/>
        </a:p>
      </dgm:t>
    </dgm:pt>
    <dgm:pt modelId="{2021BAA3-E7DA-4EB5-A7A3-745339CE3A9E}" type="sibTrans" cxnId="{71889E08-CEDE-4607-A6B3-11B506DE9669}">
      <dgm:prSet/>
      <dgm:spPr/>
      <dgm:t>
        <a:bodyPr/>
        <a:lstStyle/>
        <a:p>
          <a:endParaRPr lang="en-US"/>
        </a:p>
      </dgm:t>
    </dgm:pt>
    <dgm:pt modelId="{4754C83D-4CD6-4E0C-8E16-CC101E7405B6}">
      <dgm:prSet custT="1"/>
      <dgm:spPr/>
      <dgm:t>
        <a:bodyPr lIns="0" tIns="0" rIns="0" bIns="0"/>
        <a:lstStyle/>
        <a:p>
          <a:r>
            <a:rPr lang="en-US" sz="1600" baseline="30000" dirty="0"/>
            <a:t>Data Flow Diagrams</a:t>
          </a:r>
        </a:p>
      </dgm:t>
    </dgm:pt>
    <dgm:pt modelId="{ADBB71EB-0445-48D1-A202-E7A61C9E451A}" type="parTrans" cxnId="{E2A8D7D7-8D14-46D7-B00B-7A1804436C91}">
      <dgm:prSet/>
      <dgm:spPr/>
      <dgm:t>
        <a:bodyPr lIns="0" tIns="0" rIns="0" bIns="0"/>
        <a:lstStyle/>
        <a:p>
          <a:endParaRPr lang="en-US" sz="1600" baseline="30000"/>
        </a:p>
      </dgm:t>
    </dgm:pt>
    <dgm:pt modelId="{B27B05BC-1E04-4324-A364-1F7ECCBBCF78}" type="sibTrans" cxnId="{E2A8D7D7-8D14-46D7-B00B-7A1804436C91}">
      <dgm:prSet/>
      <dgm:spPr/>
      <dgm:t>
        <a:bodyPr/>
        <a:lstStyle/>
        <a:p>
          <a:endParaRPr lang="en-US"/>
        </a:p>
      </dgm:t>
    </dgm:pt>
    <dgm:pt modelId="{BE9A4AAE-F948-4C74-AC32-EFA2D8101DBC}">
      <dgm:prSet custT="1"/>
      <dgm:spPr/>
      <dgm:t>
        <a:bodyPr lIns="0" tIns="0" rIns="0" bIns="0"/>
        <a:lstStyle/>
        <a:p>
          <a:r>
            <a:rPr lang="en-US" sz="1600" baseline="30000" dirty="0"/>
            <a:t>Validated Requirements</a:t>
          </a:r>
        </a:p>
      </dgm:t>
    </dgm:pt>
    <dgm:pt modelId="{18F4494F-D1DB-4E2D-9495-34044FBFF41B}" type="parTrans" cxnId="{DEBFF9EB-D886-4DD7-AE76-374A7B3782E1}">
      <dgm:prSet/>
      <dgm:spPr/>
      <dgm:t>
        <a:bodyPr lIns="0" tIns="0" rIns="0" bIns="0"/>
        <a:lstStyle/>
        <a:p>
          <a:endParaRPr lang="en-US" sz="1600" baseline="30000"/>
        </a:p>
      </dgm:t>
    </dgm:pt>
    <dgm:pt modelId="{D854C50C-95D3-44FC-87EE-278515CF4596}" type="sibTrans" cxnId="{DEBFF9EB-D886-4DD7-AE76-374A7B3782E1}">
      <dgm:prSet/>
      <dgm:spPr/>
      <dgm:t>
        <a:bodyPr/>
        <a:lstStyle/>
        <a:p>
          <a:endParaRPr lang="en-US"/>
        </a:p>
      </dgm:t>
    </dgm:pt>
    <dgm:pt modelId="{65962918-03E7-4469-BD02-68461FAE5827}" type="pres">
      <dgm:prSet presAssocID="{EDD7DF19-1D25-4960-8CA4-3EAE6AC45302}" presName="hierChild1" presStyleCnt="0">
        <dgm:presLayoutVars>
          <dgm:chPref val="1"/>
          <dgm:dir/>
          <dgm:animOne val="branch"/>
          <dgm:animLvl val="lvl"/>
          <dgm:resizeHandles/>
        </dgm:presLayoutVars>
      </dgm:prSet>
      <dgm:spPr/>
    </dgm:pt>
    <dgm:pt modelId="{142A1482-B5F4-4592-A596-02C7B26AC759}" type="pres">
      <dgm:prSet presAssocID="{4C31CA59-97F0-43D0-946C-586FB0EAC8EF}" presName="hierRoot1" presStyleCnt="0"/>
      <dgm:spPr/>
    </dgm:pt>
    <dgm:pt modelId="{2F50B124-791A-42DA-B2BF-BBE2F4B6B9F1}" type="pres">
      <dgm:prSet presAssocID="{4C31CA59-97F0-43D0-946C-586FB0EAC8EF}" presName="composite" presStyleCnt="0"/>
      <dgm:spPr/>
    </dgm:pt>
    <dgm:pt modelId="{2B231FC5-2442-439C-8F0F-F89848AF8A22}" type="pres">
      <dgm:prSet presAssocID="{4C31CA59-97F0-43D0-946C-586FB0EAC8EF}" presName="background" presStyleLbl="node0" presStyleIdx="0" presStyleCnt="1"/>
      <dgm:spPr/>
    </dgm:pt>
    <dgm:pt modelId="{CA65F238-0433-46F8-9085-D22CC94980C3}" type="pres">
      <dgm:prSet presAssocID="{4C31CA59-97F0-43D0-946C-586FB0EAC8EF}" presName="text" presStyleLbl="fgAcc0" presStyleIdx="0" presStyleCnt="1" custScaleX="338682" custScaleY="282224" custLinFactX="-36287" custLinFactY="-75846" custLinFactNeighborX="-100000" custLinFactNeighborY="-100000">
        <dgm:presLayoutVars>
          <dgm:chPref val="3"/>
        </dgm:presLayoutVars>
      </dgm:prSet>
      <dgm:spPr/>
    </dgm:pt>
    <dgm:pt modelId="{D0D28AB6-AA72-466E-955D-E89F6F0D72A9}" type="pres">
      <dgm:prSet presAssocID="{4C31CA59-97F0-43D0-946C-586FB0EAC8EF}" presName="hierChild2" presStyleCnt="0"/>
      <dgm:spPr/>
    </dgm:pt>
    <dgm:pt modelId="{C293ECF5-184A-4FA3-AC0E-B378405AFF9C}" type="pres">
      <dgm:prSet presAssocID="{DDC0AEDA-1417-45C2-BE72-CCD72F40A04D}" presName="Name10" presStyleLbl="parChTrans1D2" presStyleIdx="0" presStyleCnt="2" custSzX="373981" custSzY="42305"/>
      <dgm:spPr/>
    </dgm:pt>
    <dgm:pt modelId="{071B5C56-5927-4244-AC7B-BAD78C1501FE}" type="pres">
      <dgm:prSet presAssocID="{D41779A5-042B-4025-BA63-37B99B4B9C43}" presName="hierRoot2" presStyleCnt="0"/>
      <dgm:spPr/>
    </dgm:pt>
    <dgm:pt modelId="{C9C7A16A-AD1E-4967-87BF-89059337EEFE}" type="pres">
      <dgm:prSet presAssocID="{D41779A5-042B-4025-BA63-37B99B4B9C43}" presName="composite2" presStyleCnt="0"/>
      <dgm:spPr/>
    </dgm:pt>
    <dgm:pt modelId="{6B43FFF0-2AE4-44F4-9DC3-79076D22E4F3}" type="pres">
      <dgm:prSet presAssocID="{D41779A5-042B-4025-BA63-37B99B4B9C43}" presName="background2" presStyleLbl="node2" presStyleIdx="0" presStyleCnt="2"/>
      <dgm:spPr/>
    </dgm:pt>
    <dgm:pt modelId="{01D5A218-B9A8-4C98-99B6-9F13869CBEFA}" type="pres">
      <dgm:prSet presAssocID="{D41779A5-042B-4025-BA63-37B99B4B9C43}" presName="text2" presStyleLbl="fgAcc2" presStyleIdx="0" presStyleCnt="2" custScaleX="363784" custScaleY="323769" custLinFactX="-161144" custLinFactY="-53745" custLinFactNeighborX="-200000" custLinFactNeighborY="-100000">
        <dgm:presLayoutVars>
          <dgm:chPref val="3"/>
        </dgm:presLayoutVars>
      </dgm:prSet>
      <dgm:spPr/>
    </dgm:pt>
    <dgm:pt modelId="{C66F476F-6A68-4E60-BC79-2E9603076851}" type="pres">
      <dgm:prSet presAssocID="{D41779A5-042B-4025-BA63-37B99B4B9C43}" presName="hierChild3" presStyleCnt="0"/>
      <dgm:spPr/>
    </dgm:pt>
    <dgm:pt modelId="{AC55D13A-A640-4D2B-9742-928A6258401E}" type="pres">
      <dgm:prSet presAssocID="{25BE692A-8CD7-425C-8B8F-959A28ACC372}" presName="Name17" presStyleLbl="parChTrans1D3" presStyleIdx="0" presStyleCnt="3" custSzX="1567276" custSzY="102265"/>
      <dgm:spPr/>
    </dgm:pt>
    <dgm:pt modelId="{B9F6987B-F9C0-47DA-8C77-8CA76902B0C2}" type="pres">
      <dgm:prSet presAssocID="{F1043196-EFF0-4E49-870F-538055C00088}" presName="hierRoot3" presStyleCnt="0"/>
      <dgm:spPr/>
    </dgm:pt>
    <dgm:pt modelId="{33E13FF8-7E24-4170-8522-39DDB0BD5B1A}" type="pres">
      <dgm:prSet presAssocID="{F1043196-EFF0-4E49-870F-538055C00088}" presName="composite3" presStyleCnt="0"/>
      <dgm:spPr/>
    </dgm:pt>
    <dgm:pt modelId="{5AD706AD-506A-48F4-AFE4-3A2ADF67BAB6}" type="pres">
      <dgm:prSet presAssocID="{F1043196-EFF0-4E49-870F-538055C00088}" presName="background3" presStyleLbl="node3" presStyleIdx="0" presStyleCnt="3"/>
      <dgm:spPr/>
    </dgm:pt>
    <dgm:pt modelId="{F88F1A28-DDE4-48A1-B499-B6F8C424824E}" type="pres">
      <dgm:prSet presAssocID="{F1043196-EFF0-4E49-870F-538055C00088}" presName="text3" presStyleLbl="fgAcc3" presStyleIdx="0" presStyleCnt="3" custScaleX="363784" custScaleY="323769" custLinFactNeighborX="-7010" custLinFactNeighborY="-83338">
        <dgm:presLayoutVars>
          <dgm:chPref val="3"/>
        </dgm:presLayoutVars>
      </dgm:prSet>
      <dgm:spPr/>
    </dgm:pt>
    <dgm:pt modelId="{C1898401-463A-4D60-9B37-48B0C2CBF322}" type="pres">
      <dgm:prSet presAssocID="{F1043196-EFF0-4E49-870F-538055C00088}" presName="hierChild4" presStyleCnt="0"/>
      <dgm:spPr/>
    </dgm:pt>
    <dgm:pt modelId="{809A9798-75E8-4C88-961A-941ED5A4266C}" type="pres">
      <dgm:prSet presAssocID="{2C744E9D-5F8B-477C-856F-3A309C08744C}" presName="Name23" presStyleLbl="parChTrans1D4" presStyleIdx="0" presStyleCnt="6" custSzX="476412" custSzY="53402"/>
      <dgm:spPr/>
    </dgm:pt>
    <dgm:pt modelId="{43425AF7-A740-475E-B738-07934056B0BC}" type="pres">
      <dgm:prSet presAssocID="{377150F8-BDEC-4CD0-80FB-9EBAFBFC2627}" presName="hierRoot4" presStyleCnt="0"/>
      <dgm:spPr/>
    </dgm:pt>
    <dgm:pt modelId="{FF5185DC-E803-45C5-B68D-E028ABDBFC38}" type="pres">
      <dgm:prSet presAssocID="{377150F8-BDEC-4CD0-80FB-9EBAFBFC2627}" presName="composite4" presStyleCnt="0"/>
      <dgm:spPr/>
    </dgm:pt>
    <dgm:pt modelId="{0B686C40-81A3-4070-9B9A-143400DA40DE}" type="pres">
      <dgm:prSet presAssocID="{377150F8-BDEC-4CD0-80FB-9EBAFBFC2627}" presName="background4" presStyleLbl="node4" presStyleIdx="0" presStyleCnt="6"/>
      <dgm:spPr/>
    </dgm:pt>
    <dgm:pt modelId="{98A4A76D-6ACE-477E-8470-69BD08F5A9C3}" type="pres">
      <dgm:prSet presAssocID="{377150F8-BDEC-4CD0-80FB-9EBAFBFC2627}" presName="text4" presStyleLbl="fgAcc4" presStyleIdx="0" presStyleCnt="6" custScaleX="363784" custScaleY="323769" custLinFactNeighborX="-2336" custLinFactNeighborY="-33867">
        <dgm:presLayoutVars>
          <dgm:chPref val="3"/>
        </dgm:presLayoutVars>
      </dgm:prSet>
      <dgm:spPr/>
    </dgm:pt>
    <dgm:pt modelId="{F0642444-4F52-4575-A3D7-5DB43A418EA7}" type="pres">
      <dgm:prSet presAssocID="{377150F8-BDEC-4CD0-80FB-9EBAFBFC2627}" presName="hierChild5" presStyleCnt="0"/>
      <dgm:spPr/>
    </dgm:pt>
    <dgm:pt modelId="{7BC00E2E-D771-4FB9-A280-42DDDD4269C8}" type="pres">
      <dgm:prSet presAssocID="{28FB9DC6-B6AC-4AD1-ACC2-9025B9D72668}" presName="Name23" presStyleLbl="parChTrans1D4" presStyleIdx="1" presStyleCnt="6" custSzX="500732" custSzY="53402"/>
      <dgm:spPr/>
    </dgm:pt>
    <dgm:pt modelId="{9A83B305-FBCC-465D-80C2-8953A59D9291}" type="pres">
      <dgm:prSet presAssocID="{FBE55DDD-5C06-47DE-AF57-EABDE1B30AF9}" presName="hierRoot4" presStyleCnt="0"/>
      <dgm:spPr/>
    </dgm:pt>
    <dgm:pt modelId="{204B2B6C-1A3A-4BB8-9AF8-A9AAE3231F0B}" type="pres">
      <dgm:prSet presAssocID="{FBE55DDD-5C06-47DE-AF57-EABDE1B30AF9}" presName="composite4" presStyleCnt="0"/>
      <dgm:spPr/>
    </dgm:pt>
    <dgm:pt modelId="{1F866A78-9667-4B06-9568-4A3CE655B370}" type="pres">
      <dgm:prSet presAssocID="{FBE55DDD-5C06-47DE-AF57-EABDE1B30AF9}" presName="background4" presStyleLbl="node4" presStyleIdx="1" presStyleCnt="6"/>
      <dgm:spPr/>
    </dgm:pt>
    <dgm:pt modelId="{0B0D57CA-927E-4AEF-A881-F0C4121D4D8B}" type="pres">
      <dgm:prSet presAssocID="{FBE55DDD-5C06-47DE-AF57-EABDE1B30AF9}" presName="text4" presStyleLbl="fgAcc4" presStyleIdx="1" presStyleCnt="6" custScaleX="363784" custScaleY="323769" custLinFactNeighborX="1264" custLinFactNeighborY="-32723">
        <dgm:presLayoutVars>
          <dgm:chPref val="3"/>
        </dgm:presLayoutVars>
      </dgm:prSet>
      <dgm:spPr/>
    </dgm:pt>
    <dgm:pt modelId="{5F7857DC-B0CC-4EB8-B744-B0DB9B1AD55C}" type="pres">
      <dgm:prSet presAssocID="{FBE55DDD-5C06-47DE-AF57-EABDE1B30AF9}" presName="hierChild5" presStyleCnt="0"/>
      <dgm:spPr/>
    </dgm:pt>
    <dgm:pt modelId="{FF25836B-F28A-487B-B4D8-A7BFA78B188B}" type="pres">
      <dgm:prSet presAssocID="{8371E6B5-5BE5-4B1F-84C9-5DB69BCC764B}" presName="Name17" presStyleLbl="parChTrans1D3" presStyleIdx="1" presStyleCnt="3" custSzX="176205" custSzY="102460"/>
      <dgm:spPr/>
    </dgm:pt>
    <dgm:pt modelId="{624C9CBD-737F-47C5-9036-4BBDB45F0CAA}" type="pres">
      <dgm:prSet presAssocID="{2F6AEA0C-0A0F-4EDA-9F48-4238E4D0E3FB}" presName="hierRoot3" presStyleCnt="0"/>
      <dgm:spPr/>
    </dgm:pt>
    <dgm:pt modelId="{F2413089-D578-46B1-9DCC-671E02993328}" type="pres">
      <dgm:prSet presAssocID="{2F6AEA0C-0A0F-4EDA-9F48-4238E4D0E3FB}" presName="composite3" presStyleCnt="0"/>
      <dgm:spPr/>
    </dgm:pt>
    <dgm:pt modelId="{72D6DEE1-862E-4ED3-8B1C-1DB22AEC6E2E}" type="pres">
      <dgm:prSet presAssocID="{2F6AEA0C-0A0F-4EDA-9F48-4238E4D0E3FB}" presName="background3" presStyleLbl="node3" presStyleIdx="1" presStyleCnt="3"/>
      <dgm:spPr/>
    </dgm:pt>
    <dgm:pt modelId="{244BB5CE-EE39-4413-AE36-956E514BE76C}" type="pres">
      <dgm:prSet presAssocID="{2F6AEA0C-0A0F-4EDA-9F48-4238E4D0E3FB}" presName="text3" presStyleLbl="fgAcc3" presStyleIdx="1" presStyleCnt="3" custScaleX="363784" custScaleY="323769" custLinFactNeighborX="-41394" custLinFactNeighborY="-83079">
        <dgm:presLayoutVars>
          <dgm:chPref val="3"/>
        </dgm:presLayoutVars>
      </dgm:prSet>
      <dgm:spPr/>
    </dgm:pt>
    <dgm:pt modelId="{D788A188-FDC1-402E-920A-0042E9C1E32A}" type="pres">
      <dgm:prSet presAssocID="{2F6AEA0C-0A0F-4EDA-9F48-4238E4D0E3FB}" presName="hierChild4" presStyleCnt="0"/>
      <dgm:spPr/>
    </dgm:pt>
    <dgm:pt modelId="{EFD93740-754E-4A77-936C-6C86AAA2266D}" type="pres">
      <dgm:prSet presAssocID="{8AC03C5C-661A-4B31-9E76-5FAB2D573ED3}" presName="Name23" presStyleLbl="parChTrans1D4" presStyleIdx="2" presStyleCnt="6" custSzX="67149" custSzY="53207"/>
      <dgm:spPr/>
    </dgm:pt>
    <dgm:pt modelId="{22B800EA-80F9-4C30-9244-9DD80D383B70}" type="pres">
      <dgm:prSet presAssocID="{BF2BA3FB-AF99-405B-B623-C918B6F38CC4}" presName="hierRoot4" presStyleCnt="0"/>
      <dgm:spPr/>
    </dgm:pt>
    <dgm:pt modelId="{720F211D-274F-443C-B642-4140F8CF3184}" type="pres">
      <dgm:prSet presAssocID="{BF2BA3FB-AF99-405B-B623-C918B6F38CC4}" presName="composite4" presStyleCnt="0"/>
      <dgm:spPr/>
    </dgm:pt>
    <dgm:pt modelId="{69C1662E-5F73-40FD-A45D-FF070DF84D60}" type="pres">
      <dgm:prSet presAssocID="{BF2BA3FB-AF99-405B-B623-C918B6F38CC4}" presName="background4" presStyleLbl="node4" presStyleIdx="2" presStyleCnt="6"/>
      <dgm:spPr/>
    </dgm:pt>
    <dgm:pt modelId="{4FFC27CE-A7FA-4A67-9298-C5BABA75E691}" type="pres">
      <dgm:prSet presAssocID="{BF2BA3FB-AF99-405B-B623-C918B6F38CC4}" presName="text4" presStyleLbl="fgAcc4" presStyleIdx="2" presStyleCnt="6" custScaleX="363784" custScaleY="323769" custLinFactY="520870" custLinFactNeighborX="-64209" custLinFactNeighborY="600000">
        <dgm:presLayoutVars>
          <dgm:chPref val="3"/>
        </dgm:presLayoutVars>
      </dgm:prSet>
      <dgm:spPr/>
    </dgm:pt>
    <dgm:pt modelId="{AB4765CC-E1EC-48C1-8FD4-8D97D27CF168}" type="pres">
      <dgm:prSet presAssocID="{BF2BA3FB-AF99-405B-B623-C918B6F38CC4}" presName="hierChild5" presStyleCnt="0"/>
      <dgm:spPr/>
    </dgm:pt>
    <dgm:pt modelId="{4AE5552A-894A-4A6A-93CC-A5D3D08B0394}" type="pres">
      <dgm:prSet presAssocID="{F6859642-EA8F-4F9F-977C-3719180BDEF7}" presName="Name17" presStyleLbl="parChTrans1D3" presStyleIdx="2" presStyleCnt="3" custSzX="1646019" custSzY="101489"/>
      <dgm:spPr/>
    </dgm:pt>
    <dgm:pt modelId="{20EECD19-FFA7-44AF-909D-6F51022D6EAA}" type="pres">
      <dgm:prSet presAssocID="{137045B0-AA52-4559-9833-CD145DB40A8F}" presName="hierRoot3" presStyleCnt="0"/>
      <dgm:spPr/>
    </dgm:pt>
    <dgm:pt modelId="{5D69D182-03E8-4845-B023-0AC5BF4579F7}" type="pres">
      <dgm:prSet presAssocID="{137045B0-AA52-4559-9833-CD145DB40A8F}" presName="composite3" presStyleCnt="0"/>
      <dgm:spPr/>
    </dgm:pt>
    <dgm:pt modelId="{B489CD79-FDC7-436D-854D-7B971D39724F}" type="pres">
      <dgm:prSet presAssocID="{137045B0-AA52-4559-9833-CD145DB40A8F}" presName="background3" presStyleLbl="node3" presStyleIdx="2" presStyleCnt="3"/>
      <dgm:spPr/>
    </dgm:pt>
    <dgm:pt modelId="{1B5E2AA1-DBFC-472B-A282-D9E3592CFCB0}" type="pres">
      <dgm:prSet presAssocID="{137045B0-AA52-4559-9833-CD145DB40A8F}" presName="text3" presStyleLbl="fgAcc3" presStyleIdx="2" presStyleCnt="3" custScaleX="363784" custScaleY="323769" custLinFactX="-4577" custLinFactNeighborX="-100000" custLinFactNeighborY="-84372">
        <dgm:presLayoutVars>
          <dgm:chPref val="3"/>
        </dgm:presLayoutVars>
      </dgm:prSet>
      <dgm:spPr/>
    </dgm:pt>
    <dgm:pt modelId="{34C577B5-73DA-4269-8025-E11C081F8BDC}" type="pres">
      <dgm:prSet presAssocID="{137045B0-AA52-4559-9833-CD145DB40A8F}" presName="hierChild4" presStyleCnt="0"/>
      <dgm:spPr/>
    </dgm:pt>
    <dgm:pt modelId="{AF6BF68E-CD68-494E-983E-145D34CEF8D7}" type="pres">
      <dgm:prSet presAssocID="{0EEBEE1B-C897-412A-9571-F444317F3B60}" presName="Name23" presStyleLbl="parChTrans1D4" presStyleIdx="3" presStyleCnt="6" custSzX="937554" custSzY="54178"/>
      <dgm:spPr/>
    </dgm:pt>
    <dgm:pt modelId="{77528272-D683-4409-BC4C-11A92FB0A882}" type="pres">
      <dgm:prSet presAssocID="{9A14D323-0EFC-4BD4-BDE7-64C7C339A858}" presName="hierRoot4" presStyleCnt="0"/>
      <dgm:spPr/>
    </dgm:pt>
    <dgm:pt modelId="{3C2B60A3-71B3-4366-8AAB-148AC060C90D}" type="pres">
      <dgm:prSet presAssocID="{9A14D323-0EFC-4BD4-BDE7-64C7C339A858}" presName="composite4" presStyleCnt="0"/>
      <dgm:spPr/>
    </dgm:pt>
    <dgm:pt modelId="{B5E5DCB3-B081-4D14-9117-C12821969556}" type="pres">
      <dgm:prSet presAssocID="{9A14D323-0EFC-4BD4-BDE7-64C7C339A858}" presName="background4" presStyleLbl="node4" presStyleIdx="3" presStyleCnt="6"/>
      <dgm:spPr/>
    </dgm:pt>
    <dgm:pt modelId="{5E1702FD-536F-4980-BDF1-4048BF2613A9}" type="pres">
      <dgm:prSet presAssocID="{9A14D323-0EFC-4BD4-BDE7-64C7C339A858}" presName="text4" presStyleLbl="fgAcc4" presStyleIdx="3" presStyleCnt="6" custScaleX="363784" custScaleY="323769" custLinFactY="47136" custLinFactNeighborX="-87167" custLinFactNeighborY="100000">
        <dgm:presLayoutVars>
          <dgm:chPref val="3"/>
        </dgm:presLayoutVars>
      </dgm:prSet>
      <dgm:spPr/>
    </dgm:pt>
    <dgm:pt modelId="{BD63F282-0FED-49CF-8AF9-D575901C12E0}" type="pres">
      <dgm:prSet presAssocID="{9A14D323-0EFC-4BD4-BDE7-64C7C339A858}" presName="hierChild5" presStyleCnt="0"/>
      <dgm:spPr/>
    </dgm:pt>
    <dgm:pt modelId="{7858671E-8F45-41A1-845E-6EAC21A67608}" type="pres">
      <dgm:prSet presAssocID="{ADBB71EB-0445-48D1-A202-E7A61C9E451A}" presName="Name23" presStyleLbl="parChTrans1D4" presStyleIdx="4" presStyleCnt="6" custSzX="67149" custSzY="54178"/>
      <dgm:spPr/>
    </dgm:pt>
    <dgm:pt modelId="{22D2F645-976E-4772-9B7C-88AFEFBD132B}" type="pres">
      <dgm:prSet presAssocID="{4754C83D-4CD6-4E0C-8E16-CC101E7405B6}" presName="hierRoot4" presStyleCnt="0"/>
      <dgm:spPr/>
    </dgm:pt>
    <dgm:pt modelId="{F9E50C20-B13B-46CB-A53E-D172BC6EF6A3}" type="pres">
      <dgm:prSet presAssocID="{4754C83D-4CD6-4E0C-8E16-CC101E7405B6}" presName="composite4" presStyleCnt="0"/>
      <dgm:spPr/>
    </dgm:pt>
    <dgm:pt modelId="{524BFD47-D78A-4030-953B-B98683A20A67}" type="pres">
      <dgm:prSet presAssocID="{4754C83D-4CD6-4E0C-8E16-CC101E7405B6}" presName="background4" presStyleLbl="node4" presStyleIdx="4" presStyleCnt="6"/>
      <dgm:spPr/>
    </dgm:pt>
    <dgm:pt modelId="{74D7AD89-3326-4E18-A037-71C38DBDBEEF}" type="pres">
      <dgm:prSet presAssocID="{4754C83D-4CD6-4E0C-8E16-CC101E7405B6}" presName="text4" presStyleLbl="fgAcc4" presStyleIdx="4" presStyleCnt="6" custScaleX="363784" custScaleY="323769" custLinFactY="44762" custLinFactNeighborX="-88949" custLinFactNeighborY="100000">
        <dgm:presLayoutVars>
          <dgm:chPref val="3"/>
        </dgm:presLayoutVars>
      </dgm:prSet>
      <dgm:spPr/>
    </dgm:pt>
    <dgm:pt modelId="{5B04C8A1-3CB3-4BB6-9E5C-AAA08E982A5E}" type="pres">
      <dgm:prSet presAssocID="{4754C83D-4CD6-4E0C-8E16-CC101E7405B6}" presName="hierChild5" presStyleCnt="0"/>
      <dgm:spPr/>
    </dgm:pt>
    <dgm:pt modelId="{8A07C07F-5297-437F-BEBC-9EF96CC79475}" type="pres">
      <dgm:prSet presAssocID="{18F4494F-D1DB-4E2D-9495-34044FBFF41B}" presName="Name23" presStyleLbl="parChTrans1D4" presStyleIdx="5" presStyleCnt="6" custSzX="991274" custSzY="54178"/>
      <dgm:spPr/>
    </dgm:pt>
    <dgm:pt modelId="{9E292652-F844-42C7-B55F-0E60AAE43CDE}" type="pres">
      <dgm:prSet presAssocID="{BE9A4AAE-F948-4C74-AC32-EFA2D8101DBC}" presName="hierRoot4" presStyleCnt="0"/>
      <dgm:spPr/>
    </dgm:pt>
    <dgm:pt modelId="{1594C337-2847-4419-AA32-707CBF660A78}" type="pres">
      <dgm:prSet presAssocID="{BE9A4AAE-F948-4C74-AC32-EFA2D8101DBC}" presName="composite4" presStyleCnt="0"/>
      <dgm:spPr/>
    </dgm:pt>
    <dgm:pt modelId="{E0838222-30E2-47ED-83AF-B9943F320B6A}" type="pres">
      <dgm:prSet presAssocID="{BE9A4AAE-F948-4C74-AC32-EFA2D8101DBC}" presName="background4" presStyleLbl="node4" presStyleIdx="5" presStyleCnt="6"/>
      <dgm:spPr/>
    </dgm:pt>
    <dgm:pt modelId="{941877FD-80DB-475F-954A-CE8961B0BC13}" type="pres">
      <dgm:prSet presAssocID="{BE9A4AAE-F948-4C74-AC32-EFA2D8101DBC}" presName="text4" presStyleLbl="fgAcc4" presStyleIdx="5" presStyleCnt="6" custScaleX="363784" custScaleY="323769" custLinFactY="44762" custLinFactNeighborX="-93548" custLinFactNeighborY="100000">
        <dgm:presLayoutVars>
          <dgm:chPref val="3"/>
        </dgm:presLayoutVars>
      </dgm:prSet>
      <dgm:spPr/>
    </dgm:pt>
    <dgm:pt modelId="{DF8F1DCA-DD5D-4F3D-B319-68C1C4116834}" type="pres">
      <dgm:prSet presAssocID="{BE9A4AAE-F948-4C74-AC32-EFA2D8101DBC}" presName="hierChild5" presStyleCnt="0"/>
      <dgm:spPr/>
    </dgm:pt>
    <dgm:pt modelId="{EDDA9415-62B2-462D-9098-9C9C670FF7A6}" type="pres">
      <dgm:prSet presAssocID="{3C510464-244D-425B-B212-AB5F7A42F7F2}" presName="Name10" presStyleLbl="parChTrans1D2" presStyleIdx="1" presStyleCnt="2" custSzX="307189" custSzY="42305"/>
      <dgm:spPr/>
    </dgm:pt>
    <dgm:pt modelId="{9DD4EDA8-C3E9-4019-A491-C5DF180EDE79}" type="pres">
      <dgm:prSet presAssocID="{8B5BD2D2-64D7-4206-81FC-D4F5BD0E6327}" presName="hierRoot2" presStyleCnt="0"/>
      <dgm:spPr/>
    </dgm:pt>
    <dgm:pt modelId="{3D98D6E8-E23E-421B-BE8D-038817FE0811}" type="pres">
      <dgm:prSet presAssocID="{8B5BD2D2-64D7-4206-81FC-D4F5BD0E6327}" presName="composite2" presStyleCnt="0"/>
      <dgm:spPr/>
    </dgm:pt>
    <dgm:pt modelId="{B305C24F-C4FE-4F53-B2D0-85204B0BBAFB}" type="pres">
      <dgm:prSet presAssocID="{8B5BD2D2-64D7-4206-81FC-D4F5BD0E6327}" presName="background2" presStyleLbl="node2" presStyleIdx="1" presStyleCnt="2"/>
      <dgm:spPr/>
    </dgm:pt>
    <dgm:pt modelId="{0EFA3F95-4029-418F-93B7-589C1A908396}" type="pres">
      <dgm:prSet presAssocID="{8B5BD2D2-64D7-4206-81FC-D4F5BD0E6327}" presName="text2" presStyleLbl="fgAcc2" presStyleIdx="1" presStyleCnt="2" custScaleX="363784" custScaleY="323769" custLinFactX="262387" custLinFactY="-53744" custLinFactNeighborX="300000" custLinFactNeighborY="-100000">
        <dgm:presLayoutVars>
          <dgm:chPref val="3"/>
        </dgm:presLayoutVars>
      </dgm:prSet>
      <dgm:spPr/>
    </dgm:pt>
    <dgm:pt modelId="{5A970A5F-0A27-43E8-982F-AD89F07B0B06}" type="pres">
      <dgm:prSet presAssocID="{8B5BD2D2-64D7-4206-81FC-D4F5BD0E6327}" presName="hierChild3" presStyleCnt="0"/>
      <dgm:spPr/>
    </dgm:pt>
  </dgm:ptLst>
  <dgm:cxnLst>
    <dgm:cxn modelId="{CEAF0704-1F31-40A6-8497-04AFCCE92F09}" type="presOf" srcId="{8AC03C5C-661A-4B31-9E76-5FAB2D573ED3}" destId="{EFD93740-754E-4A77-936C-6C86AAA2266D}" srcOrd="0" destOrd="0" presId="urn:microsoft.com/office/officeart/2005/8/layout/hierarchy1"/>
    <dgm:cxn modelId="{71889E08-CEDE-4607-A6B3-11B506DE9669}" srcId="{F1043196-EFF0-4E49-870F-538055C00088}" destId="{FBE55DDD-5C06-47DE-AF57-EABDE1B30AF9}" srcOrd="1" destOrd="0" parTransId="{28FB9DC6-B6AC-4AD1-ACC2-9025B9D72668}" sibTransId="{2021BAA3-E7DA-4EB5-A7A3-745339CE3A9E}"/>
    <dgm:cxn modelId="{FD41EA0C-C1FC-48A1-A4F9-B74C7A8325BE}" srcId="{4C31CA59-97F0-43D0-946C-586FB0EAC8EF}" destId="{8B5BD2D2-64D7-4206-81FC-D4F5BD0E6327}" srcOrd="1" destOrd="0" parTransId="{3C510464-244D-425B-B212-AB5F7A42F7F2}" sibTransId="{A98C5C75-8BD9-4523-838A-89E1D5E97F68}"/>
    <dgm:cxn modelId="{87089D16-2756-4E2D-92D8-920CCE07D281}" srcId="{4C31CA59-97F0-43D0-946C-586FB0EAC8EF}" destId="{D41779A5-042B-4025-BA63-37B99B4B9C43}" srcOrd="0" destOrd="0" parTransId="{DDC0AEDA-1417-45C2-BE72-CCD72F40A04D}" sibTransId="{B30855B8-E1F7-4BDB-933D-02BC1B4BCEBE}"/>
    <dgm:cxn modelId="{5E689A1A-FF8E-47E6-A94D-451CF7C812CF}" type="presOf" srcId="{EDD7DF19-1D25-4960-8CA4-3EAE6AC45302}" destId="{65962918-03E7-4469-BD02-68461FAE5827}" srcOrd="0" destOrd="0" presId="urn:microsoft.com/office/officeart/2005/8/layout/hierarchy1"/>
    <dgm:cxn modelId="{5F4F4A21-0DE9-4ADD-80BE-0679563F686E}" type="presOf" srcId="{D41779A5-042B-4025-BA63-37B99B4B9C43}" destId="{01D5A218-B9A8-4C98-99B6-9F13869CBEFA}" srcOrd="0" destOrd="0" presId="urn:microsoft.com/office/officeart/2005/8/layout/hierarchy1"/>
    <dgm:cxn modelId="{7200E42C-FC5A-4E5C-81E4-47F1B7992ABD}" type="presOf" srcId="{2F6AEA0C-0A0F-4EDA-9F48-4238E4D0E3FB}" destId="{244BB5CE-EE39-4413-AE36-956E514BE76C}" srcOrd="0" destOrd="0" presId="urn:microsoft.com/office/officeart/2005/8/layout/hierarchy1"/>
    <dgm:cxn modelId="{5A515A2D-8657-4A10-99F1-5AB8032CF43E}" srcId="{2F6AEA0C-0A0F-4EDA-9F48-4238E4D0E3FB}" destId="{BF2BA3FB-AF99-405B-B623-C918B6F38CC4}" srcOrd="0" destOrd="0" parTransId="{8AC03C5C-661A-4B31-9E76-5FAB2D573ED3}" sibTransId="{BDB01EE5-BF24-437C-8B4B-89167A12A22C}"/>
    <dgm:cxn modelId="{CED61245-752D-44EB-B545-6E95F28FABF6}" type="presOf" srcId="{F1043196-EFF0-4E49-870F-538055C00088}" destId="{F88F1A28-DDE4-48A1-B499-B6F8C424824E}" srcOrd="0" destOrd="0" presId="urn:microsoft.com/office/officeart/2005/8/layout/hierarchy1"/>
    <dgm:cxn modelId="{E5D29248-24F8-4975-8C8F-EC3859DBC526}" srcId="{F1043196-EFF0-4E49-870F-538055C00088}" destId="{377150F8-BDEC-4CD0-80FB-9EBAFBFC2627}" srcOrd="0" destOrd="0" parTransId="{2C744E9D-5F8B-477C-856F-3A309C08744C}" sibTransId="{5303312B-B453-4D28-9039-4270D09AD7D0}"/>
    <dgm:cxn modelId="{8A63DE4B-B13D-45A3-853C-9C95200789C5}" srcId="{D41779A5-042B-4025-BA63-37B99B4B9C43}" destId="{2F6AEA0C-0A0F-4EDA-9F48-4238E4D0E3FB}" srcOrd="1" destOrd="0" parTransId="{8371E6B5-5BE5-4B1F-84C9-5DB69BCC764B}" sibTransId="{073CFD14-EE2B-4C99-BA02-DC0157B0B707}"/>
    <dgm:cxn modelId="{0F141450-28E7-4BEB-9CDE-0502C60F5DDE}" type="presOf" srcId="{FBE55DDD-5C06-47DE-AF57-EABDE1B30AF9}" destId="{0B0D57CA-927E-4AEF-A881-F0C4121D4D8B}" srcOrd="0" destOrd="0" presId="urn:microsoft.com/office/officeart/2005/8/layout/hierarchy1"/>
    <dgm:cxn modelId="{7666A459-9AD7-4FC6-A4DE-A34DB5DF6F65}" srcId="{137045B0-AA52-4559-9833-CD145DB40A8F}" destId="{9A14D323-0EFC-4BD4-BDE7-64C7C339A858}" srcOrd="0" destOrd="0" parTransId="{0EEBEE1B-C897-412A-9571-F444317F3B60}" sibTransId="{1D79E774-013E-4073-8409-E7D43A95810E}"/>
    <dgm:cxn modelId="{74D1005B-2FD3-417E-954C-A3BEAAD2A7AD}" type="presOf" srcId="{2C744E9D-5F8B-477C-856F-3A309C08744C}" destId="{809A9798-75E8-4C88-961A-941ED5A4266C}" srcOrd="0" destOrd="0" presId="urn:microsoft.com/office/officeart/2005/8/layout/hierarchy1"/>
    <dgm:cxn modelId="{30A7225F-ED6F-4118-833B-555E92622289}" type="presOf" srcId="{25BE692A-8CD7-425C-8B8F-959A28ACC372}" destId="{AC55D13A-A640-4D2B-9742-928A6258401E}" srcOrd="0" destOrd="0" presId="urn:microsoft.com/office/officeart/2005/8/layout/hierarchy1"/>
    <dgm:cxn modelId="{3CEE7E71-8299-40B6-9D4C-94B4E4E6DEF2}" type="presOf" srcId="{4754C83D-4CD6-4E0C-8E16-CC101E7405B6}" destId="{74D7AD89-3326-4E18-A037-71C38DBDBEEF}" srcOrd="0" destOrd="0" presId="urn:microsoft.com/office/officeart/2005/8/layout/hierarchy1"/>
    <dgm:cxn modelId="{98BFAD71-FB72-4672-A4F4-20CE9DD6A8D2}" type="presOf" srcId="{F6859642-EA8F-4F9F-977C-3719180BDEF7}" destId="{4AE5552A-894A-4A6A-93CC-A5D3D08B0394}" srcOrd="0" destOrd="0" presId="urn:microsoft.com/office/officeart/2005/8/layout/hierarchy1"/>
    <dgm:cxn modelId="{36558273-789F-4866-A6D5-B1E8993D9C52}" type="presOf" srcId="{4C31CA59-97F0-43D0-946C-586FB0EAC8EF}" destId="{CA65F238-0433-46F8-9085-D22CC94980C3}" srcOrd="0" destOrd="0" presId="urn:microsoft.com/office/officeart/2005/8/layout/hierarchy1"/>
    <dgm:cxn modelId="{B4C9057A-6DEA-464D-B06C-A02E7FD31597}" type="presOf" srcId="{377150F8-BDEC-4CD0-80FB-9EBAFBFC2627}" destId="{98A4A76D-6ACE-477E-8470-69BD08F5A9C3}" srcOrd="0" destOrd="0" presId="urn:microsoft.com/office/officeart/2005/8/layout/hierarchy1"/>
    <dgm:cxn modelId="{DD5A0D7C-361A-4787-9CDD-1713F22FC3D8}" srcId="{EDD7DF19-1D25-4960-8CA4-3EAE6AC45302}" destId="{4C31CA59-97F0-43D0-946C-586FB0EAC8EF}" srcOrd="0" destOrd="0" parTransId="{5C749D4E-B6D2-48B9-B629-EF75425A8941}" sibTransId="{D00D43B3-EA84-4879-B0B3-22EAAEEED06E}"/>
    <dgm:cxn modelId="{E7A39D8B-E58D-4A34-BA11-7FF3BDD1AC9E}" type="presOf" srcId="{28FB9DC6-B6AC-4AD1-ACC2-9025B9D72668}" destId="{7BC00E2E-D771-4FB9-A280-42DDDD4269C8}" srcOrd="0" destOrd="0" presId="urn:microsoft.com/office/officeart/2005/8/layout/hierarchy1"/>
    <dgm:cxn modelId="{1ACF9597-3C6D-4B29-B633-2764B784A025}" type="presOf" srcId="{0EEBEE1B-C897-412A-9571-F444317F3B60}" destId="{AF6BF68E-CD68-494E-983E-145D34CEF8D7}" srcOrd="0" destOrd="0" presId="urn:microsoft.com/office/officeart/2005/8/layout/hierarchy1"/>
    <dgm:cxn modelId="{D1101B98-E0E5-4371-B73D-78A15D100C9E}" type="presOf" srcId="{18F4494F-D1DB-4E2D-9495-34044FBFF41B}" destId="{8A07C07F-5297-437F-BEBC-9EF96CC79475}" srcOrd="0" destOrd="0" presId="urn:microsoft.com/office/officeart/2005/8/layout/hierarchy1"/>
    <dgm:cxn modelId="{DE06AFA5-481D-4A39-8E93-1136BF079689}" srcId="{D41779A5-042B-4025-BA63-37B99B4B9C43}" destId="{137045B0-AA52-4559-9833-CD145DB40A8F}" srcOrd="2" destOrd="0" parTransId="{F6859642-EA8F-4F9F-977C-3719180BDEF7}" sibTransId="{0A8B5242-5530-4700-AF0D-A583ED7BF5EE}"/>
    <dgm:cxn modelId="{49E11BAF-0B5E-4E07-8C70-9988A5C47E77}" type="presOf" srcId="{ADBB71EB-0445-48D1-A202-E7A61C9E451A}" destId="{7858671E-8F45-41A1-845E-6EAC21A67608}" srcOrd="0" destOrd="0" presId="urn:microsoft.com/office/officeart/2005/8/layout/hierarchy1"/>
    <dgm:cxn modelId="{E9687AB2-0B6C-44FD-A289-9746E7EE4EAD}" type="presOf" srcId="{9A14D323-0EFC-4BD4-BDE7-64C7C339A858}" destId="{5E1702FD-536F-4980-BDF1-4048BF2613A9}" srcOrd="0" destOrd="0" presId="urn:microsoft.com/office/officeart/2005/8/layout/hierarchy1"/>
    <dgm:cxn modelId="{0BDF4AB6-7AF8-46BE-AE4F-1D999A5CC461}" type="presOf" srcId="{DDC0AEDA-1417-45C2-BE72-CCD72F40A04D}" destId="{C293ECF5-184A-4FA3-AC0E-B378405AFF9C}" srcOrd="0" destOrd="0" presId="urn:microsoft.com/office/officeart/2005/8/layout/hierarchy1"/>
    <dgm:cxn modelId="{44F4FBC7-DE2C-4A0B-AB46-ADCBD92689D5}" type="presOf" srcId="{8371E6B5-5BE5-4B1F-84C9-5DB69BCC764B}" destId="{FF25836B-F28A-487B-B4D8-A7BFA78B188B}" srcOrd="0" destOrd="0" presId="urn:microsoft.com/office/officeart/2005/8/layout/hierarchy1"/>
    <dgm:cxn modelId="{B75065D3-2B2E-4BC6-8486-3D31B27A7CE8}" type="presOf" srcId="{BF2BA3FB-AF99-405B-B623-C918B6F38CC4}" destId="{4FFC27CE-A7FA-4A67-9298-C5BABA75E691}" srcOrd="0" destOrd="0" presId="urn:microsoft.com/office/officeart/2005/8/layout/hierarchy1"/>
    <dgm:cxn modelId="{E2A8D7D7-8D14-46D7-B00B-7A1804436C91}" srcId="{137045B0-AA52-4559-9833-CD145DB40A8F}" destId="{4754C83D-4CD6-4E0C-8E16-CC101E7405B6}" srcOrd="1" destOrd="0" parTransId="{ADBB71EB-0445-48D1-A202-E7A61C9E451A}" sibTransId="{B27B05BC-1E04-4324-A364-1F7ECCBBCF78}"/>
    <dgm:cxn modelId="{00E3A0DC-6305-4AF2-9351-61FB86BED254}" type="presOf" srcId="{8B5BD2D2-64D7-4206-81FC-D4F5BD0E6327}" destId="{0EFA3F95-4029-418F-93B7-589C1A908396}" srcOrd="0" destOrd="0" presId="urn:microsoft.com/office/officeart/2005/8/layout/hierarchy1"/>
    <dgm:cxn modelId="{E8C4F6E5-27DA-4265-B8C3-DA1E3F743A0A}" type="presOf" srcId="{3C510464-244D-425B-B212-AB5F7A42F7F2}" destId="{EDDA9415-62B2-462D-9098-9C9C670FF7A6}" srcOrd="0" destOrd="0" presId="urn:microsoft.com/office/officeart/2005/8/layout/hierarchy1"/>
    <dgm:cxn modelId="{DEBFF9EB-D886-4DD7-AE76-374A7B3782E1}" srcId="{137045B0-AA52-4559-9833-CD145DB40A8F}" destId="{BE9A4AAE-F948-4C74-AC32-EFA2D8101DBC}" srcOrd="2" destOrd="0" parTransId="{18F4494F-D1DB-4E2D-9495-34044FBFF41B}" sibTransId="{D854C50C-95D3-44FC-87EE-278515CF4596}"/>
    <dgm:cxn modelId="{864A0AF0-BF82-4825-B436-B297482B1FD5}" srcId="{D41779A5-042B-4025-BA63-37B99B4B9C43}" destId="{F1043196-EFF0-4E49-870F-538055C00088}" srcOrd="0" destOrd="0" parTransId="{25BE692A-8CD7-425C-8B8F-959A28ACC372}" sibTransId="{EA4B8AA8-6E77-46BA-B524-1F4C6585F10A}"/>
    <dgm:cxn modelId="{061121F7-5082-454C-8C98-CE449004BF89}" type="presOf" srcId="{BE9A4AAE-F948-4C74-AC32-EFA2D8101DBC}" destId="{941877FD-80DB-475F-954A-CE8961B0BC13}" srcOrd="0" destOrd="0" presId="urn:microsoft.com/office/officeart/2005/8/layout/hierarchy1"/>
    <dgm:cxn modelId="{3EF5FCF9-82AA-424F-9847-23E6910EC043}" type="presOf" srcId="{137045B0-AA52-4559-9833-CD145DB40A8F}" destId="{1B5E2AA1-DBFC-472B-A282-D9E3592CFCB0}" srcOrd="0" destOrd="0" presId="urn:microsoft.com/office/officeart/2005/8/layout/hierarchy1"/>
    <dgm:cxn modelId="{3BFE75F3-A042-4AF5-AFBE-2AC00CF8B515}" type="presParOf" srcId="{65962918-03E7-4469-BD02-68461FAE5827}" destId="{142A1482-B5F4-4592-A596-02C7B26AC759}" srcOrd="0" destOrd="0" presId="urn:microsoft.com/office/officeart/2005/8/layout/hierarchy1"/>
    <dgm:cxn modelId="{B979AA49-A772-4701-9271-DD0C7D76EE89}" type="presParOf" srcId="{142A1482-B5F4-4592-A596-02C7B26AC759}" destId="{2F50B124-791A-42DA-B2BF-BBE2F4B6B9F1}" srcOrd="0" destOrd="0" presId="urn:microsoft.com/office/officeart/2005/8/layout/hierarchy1"/>
    <dgm:cxn modelId="{B7805D55-B37F-4E18-83E4-ACC42532B7BB}" type="presParOf" srcId="{2F50B124-791A-42DA-B2BF-BBE2F4B6B9F1}" destId="{2B231FC5-2442-439C-8F0F-F89848AF8A22}" srcOrd="0" destOrd="0" presId="urn:microsoft.com/office/officeart/2005/8/layout/hierarchy1"/>
    <dgm:cxn modelId="{06CD381C-1D26-4BF5-AACA-EB749B1484E2}" type="presParOf" srcId="{2F50B124-791A-42DA-B2BF-BBE2F4B6B9F1}" destId="{CA65F238-0433-46F8-9085-D22CC94980C3}" srcOrd="1" destOrd="0" presId="urn:microsoft.com/office/officeart/2005/8/layout/hierarchy1"/>
    <dgm:cxn modelId="{480373FB-5E75-42D3-A9E8-3741BC493678}" type="presParOf" srcId="{142A1482-B5F4-4592-A596-02C7B26AC759}" destId="{D0D28AB6-AA72-466E-955D-E89F6F0D72A9}" srcOrd="1" destOrd="0" presId="urn:microsoft.com/office/officeart/2005/8/layout/hierarchy1"/>
    <dgm:cxn modelId="{F4AFC641-9280-483A-9B76-50AEDE3BA51B}" type="presParOf" srcId="{D0D28AB6-AA72-466E-955D-E89F6F0D72A9}" destId="{C293ECF5-184A-4FA3-AC0E-B378405AFF9C}" srcOrd="0" destOrd="0" presId="urn:microsoft.com/office/officeart/2005/8/layout/hierarchy1"/>
    <dgm:cxn modelId="{E68044D0-12D3-4BEA-8F3F-D241E858C852}" type="presParOf" srcId="{D0D28AB6-AA72-466E-955D-E89F6F0D72A9}" destId="{071B5C56-5927-4244-AC7B-BAD78C1501FE}" srcOrd="1" destOrd="0" presId="urn:microsoft.com/office/officeart/2005/8/layout/hierarchy1"/>
    <dgm:cxn modelId="{AC9C0A7E-2AE9-41D2-8893-0D63E851B34C}" type="presParOf" srcId="{071B5C56-5927-4244-AC7B-BAD78C1501FE}" destId="{C9C7A16A-AD1E-4967-87BF-89059337EEFE}" srcOrd="0" destOrd="0" presId="urn:microsoft.com/office/officeart/2005/8/layout/hierarchy1"/>
    <dgm:cxn modelId="{33D21293-3C3C-4000-B9EE-083C52229BD4}" type="presParOf" srcId="{C9C7A16A-AD1E-4967-87BF-89059337EEFE}" destId="{6B43FFF0-2AE4-44F4-9DC3-79076D22E4F3}" srcOrd="0" destOrd="0" presId="urn:microsoft.com/office/officeart/2005/8/layout/hierarchy1"/>
    <dgm:cxn modelId="{E1B88EF5-17AE-4FA2-87F3-547A3BA916A6}" type="presParOf" srcId="{C9C7A16A-AD1E-4967-87BF-89059337EEFE}" destId="{01D5A218-B9A8-4C98-99B6-9F13869CBEFA}" srcOrd="1" destOrd="0" presId="urn:microsoft.com/office/officeart/2005/8/layout/hierarchy1"/>
    <dgm:cxn modelId="{F994D8A3-C751-43E3-A91D-A2C92846FFCA}" type="presParOf" srcId="{071B5C56-5927-4244-AC7B-BAD78C1501FE}" destId="{C66F476F-6A68-4E60-BC79-2E9603076851}" srcOrd="1" destOrd="0" presId="urn:microsoft.com/office/officeart/2005/8/layout/hierarchy1"/>
    <dgm:cxn modelId="{62135567-F4BF-4BD3-A9E3-7CC745C51257}" type="presParOf" srcId="{C66F476F-6A68-4E60-BC79-2E9603076851}" destId="{AC55D13A-A640-4D2B-9742-928A6258401E}" srcOrd="0" destOrd="0" presId="urn:microsoft.com/office/officeart/2005/8/layout/hierarchy1"/>
    <dgm:cxn modelId="{148DFB21-8138-4497-83FC-69B66CDE29F1}" type="presParOf" srcId="{C66F476F-6A68-4E60-BC79-2E9603076851}" destId="{B9F6987B-F9C0-47DA-8C77-8CA76902B0C2}" srcOrd="1" destOrd="0" presId="urn:microsoft.com/office/officeart/2005/8/layout/hierarchy1"/>
    <dgm:cxn modelId="{326847D6-D3EF-4B8A-9250-0F1CC31CA36D}" type="presParOf" srcId="{B9F6987B-F9C0-47DA-8C77-8CA76902B0C2}" destId="{33E13FF8-7E24-4170-8522-39DDB0BD5B1A}" srcOrd="0" destOrd="0" presId="urn:microsoft.com/office/officeart/2005/8/layout/hierarchy1"/>
    <dgm:cxn modelId="{25768C93-C5C8-4E52-802D-9C65B26A6EB3}" type="presParOf" srcId="{33E13FF8-7E24-4170-8522-39DDB0BD5B1A}" destId="{5AD706AD-506A-48F4-AFE4-3A2ADF67BAB6}" srcOrd="0" destOrd="0" presId="urn:microsoft.com/office/officeart/2005/8/layout/hierarchy1"/>
    <dgm:cxn modelId="{0CC72162-469A-4C96-9E41-497D2CB09922}" type="presParOf" srcId="{33E13FF8-7E24-4170-8522-39DDB0BD5B1A}" destId="{F88F1A28-DDE4-48A1-B499-B6F8C424824E}" srcOrd="1" destOrd="0" presId="urn:microsoft.com/office/officeart/2005/8/layout/hierarchy1"/>
    <dgm:cxn modelId="{0C698F19-80AB-41A5-BDFE-923BAE7BF5DA}" type="presParOf" srcId="{B9F6987B-F9C0-47DA-8C77-8CA76902B0C2}" destId="{C1898401-463A-4D60-9B37-48B0C2CBF322}" srcOrd="1" destOrd="0" presId="urn:microsoft.com/office/officeart/2005/8/layout/hierarchy1"/>
    <dgm:cxn modelId="{D38F1C72-8115-4F32-A91E-FF21CD38917F}" type="presParOf" srcId="{C1898401-463A-4D60-9B37-48B0C2CBF322}" destId="{809A9798-75E8-4C88-961A-941ED5A4266C}" srcOrd="0" destOrd="0" presId="urn:microsoft.com/office/officeart/2005/8/layout/hierarchy1"/>
    <dgm:cxn modelId="{389CE13C-329F-44E4-BBB7-532D7E5E3131}" type="presParOf" srcId="{C1898401-463A-4D60-9B37-48B0C2CBF322}" destId="{43425AF7-A740-475E-B738-07934056B0BC}" srcOrd="1" destOrd="0" presId="urn:microsoft.com/office/officeart/2005/8/layout/hierarchy1"/>
    <dgm:cxn modelId="{73166403-D535-40C9-9F64-D20A82A58013}" type="presParOf" srcId="{43425AF7-A740-475E-B738-07934056B0BC}" destId="{FF5185DC-E803-45C5-B68D-E028ABDBFC38}" srcOrd="0" destOrd="0" presId="urn:microsoft.com/office/officeart/2005/8/layout/hierarchy1"/>
    <dgm:cxn modelId="{3D989410-D2E0-49B8-A701-4C594DF53A09}" type="presParOf" srcId="{FF5185DC-E803-45C5-B68D-E028ABDBFC38}" destId="{0B686C40-81A3-4070-9B9A-143400DA40DE}" srcOrd="0" destOrd="0" presId="urn:microsoft.com/office/officeart/2005/8/layout/hierarchy1"/>
    <dgm:cxn modelId="{D11F2922-F1E6-4F0B-9AC9-B788B46BBD62}" type="presParOf" srcId="{FF5185DC-E803-45C5-B68D-E028ABDBFC38}" destId="{98A4A76D-6ACE-477E-8470-69BD08F5A9C3}" srcOrd="1" destOrd="0" presId="urn:microsoft.com/office/officeart/2005/8/layout/hierarchy1"/>
    <dgm:cxn modelId="{EC804C36-C644-4C0D-860E-98B61BEB9899}" type="presParOf" srcId="{43425AF7-A740-475E-B738-07934056B0BC}" destId="{F0642444-4F52-4575-A3D7-5DB43A418EA7}" srcOrd="1" destOrd="0" presId="urn:microsoft.com/office/officeart/2005/8/layout/hierarchy1"/>
    <dgm:cxn modelId="{CC00148D-CD20-4504-BBA7-FC2CEDB1321B}" type="presParOf" srcId="{C1898401-463A-4D60-9B37-48B0C2CBF322}" destId="{7BC00E2E-D771-4FB9-A280-42DDDD4269C8}" srcOrd="2" destOrd="0" presId="urn:microsoft.com/office/officeart/2005/8/layout/hierarchy1"/>
    <dgm:cxn modelId="{962CD49D-CE73-4902-991A-968C7098B3D8}" type="presParOf" srcId="{C1898401-463A-4D60-9B37-48B0C2CBF322}" destId="{9A83B305-FBCC-465D-80C2-8953A59D9291}" srcOrd="3" destOrd="0" presId="urn:microsoft.com/office/officeart/2005/8/layout/hierarchy1"/>
    <dgm:cxn modelId="{A92CFB2B-3A28-48DB-83E0-5A1DE65AEF9F}" type="presParOf" srcId="{9A83B305-FBCC-465D-80C2-8953A59D9291}" destId="{204B2B6C-1A3A-4BB8-9AF8-A9AAE3231F0B}" srcOrd="0" destOrd="0" presId="urn:microsoft.com/office/officeart/2005/8/layout/hierarchy1"/>
    <dgm:cxn modelId="{6D4CA58D-5477-4B65-8C6C-8190C55013B6}" type="presParOf" srcId="{204B2B6C-1A3A-4BB8-9AF8-A9AAE3231F0B}" destId="{1F866A78-9667-4B06-9568-4A3CE655B370}" srcOrd="0" destOrd="0" presId="urn:microsoft.com/office/officeart/2005/8/layout/hierarchy1"/>
    <dgm:cxn modelId="{34C5C333-0284-46FE-B216-C3A259A25A07}" type="presParOf" srcId="{204B2B6C-1A3A-4BB8-9AF8-A9AAE3231F0B}" destId="{0B0D57CA-927E-4AEF-A881-F0C4121D4D8B}" srcOrd="1" destOrd="0" presId="urn:microsoft.com/office/officeart/2005/8/layout/hierarchy1"/>
    <dgm:cxn modelId="{AF61278E-0E14-44FC-8D91-F72B7B526129}" type="presParOf" srcId="{9A83B305-FBCC-465D-80C2-8953A59D9291}" destId="{5F7857DC-B0CC-4EB8-B744-B0DB9B1AD55C}" srcOrd="1" destOrd="0" presId="urn:microsoft.com/office/officeart/2005/8/layout/hierarchy1"/>
    <dgm:cxn modelId="{D8318144-F169-4BA6-B5D4-BE9F344B2A63}" type="presParOf" srcId="{C66F476F-6A68-4E60-BC79-2E9603076851}" destId="{FF25836B-F28A-487B-B4D8-A7BFA78B188B}" srcOrd="2" destOrd="0" presId="urn:microsoft.com/office/officeart/2005/8/layout/hierarchy1"/>
    <dgm:cxn modelId="{E5C78961-9C8B-4BEA-BED4-B4F270EAD93F}" type="presParOf" srcId="{C66F476F-6A68-4E60-BC79-2E9603076851}" destId="{624C9CBD-737F-47C5-9036-4BBDB45F0CAA}" srcOrd="3" destOrd="0" presId="urn:microsoft.com/office/officeart/2005/8/layout/hierarchy1"/>
    <dgm:cxn modelId="{22E9CE8B-826B-4AE7-9926-4ACD2E07F709}" type="presParOf" srcId="{624C9CBD-737F-47C5-9036-4BBDB45F0CAA}" destId="{F2413089-D578-46B1-9DCC-671E02993328}" srcOrd="0" destOrd="0" presId="urn:microsoft.com/office/officeart/2005/8/layout/hierarchy1"/>
    <dgm:cxn modelId="{EE459980-1CEF-424B-8999-DAD6287C9A34}" type="presParOf" srcId="{F2413089-D578-46B1-9DCC-671E02993328}" destId="{72D6DEE1-862E-4ED3-8B1C-1DB22AEC6E2E}" srcOrd="0" destOrd="0" presId="urn:microsoft.com/office/officeart/2005/8/layout/hierarchy1"/>
    <dgm:cxn modelId="{858D146A-CFA2-425C-BA9D-0EDD78739239}" type="presParOf" srcId="{F2413089-D578-46B1-9DCC-671E02993328}" destId="{244BB5CE-EE39-4413-AE36-956E514BE76C}" srcOrd="1" destOrd="0" presId="urn:microsoft.com/office/officeart/2005/8/layout/hierarchy1"/>
    <dgm:cxn modelId="{9405FCFD-EFB1-48A9-BE7B-5BBC03D0D8A6}" type="presParOf" srcId="{624C9CBD-737F-47C5-9036-4BBDB45F0CAA}" destId="{D788A188-FDC1-402E-920A-0042E9C1E32A}" srcOrd="1" destOrd="0" presId="urn:microsoft.com/office/officeart/2005/8/layout/hierarchy1"/>
    <dgm:cxn modelId="{498D097A-11A8-4FCA-88EF-BFB68BA5B99D}" type="presParOf" srcId="{D788A188-FDC1-402E-920A-0042E9C1E32A}" destId="{EFD93740-754E-4A77-936C-6C86AAA2266D}" srcOrd="0" destOrd="0" presId="urn:microsoft.com/office/officeart/2005/8/layout/hierarchy1"/>
    <dgm:cxn modelId="{A0CE4165-F05C-43E9-9F52-073CAA99B141}" type="presParOf" srcId="{D788A188-FDC1-402E-920A-0042E9C1E32A}" destId="{22B800EA-80F9-4C30-9244-9DD80D383B70}" srcOrd="1" destOrd="0" presId="urn:microsoft.com/office/officeart/2005/8/layout/hierarchy1"/>
    <dgm:cxn modelId="{24733A28-A3C1-41B1-9190-8834B343938D}" type="presParOf" srcId="{22B800EA-80F9-4C30-9244-9DD80D383B70}" destId="{720F211D-274F-443C-B642-4140F8CF3184}" srcOrd="0" destOrd="0" presId="urn:microsoft.com/office/officeart/2005/8/layout/hierarchy1"/>
    <dgm:cxn modelId="{1AB0C42C-EDBC-4E58-BE07-38200258C929}" type="presParOf" srcId="{720F211D-274F-443C-B642-4140F8CF3184}" destId="{69C1662E-5F73-40FD-A45D-FF070DF84D60}" srcOrd="0" destOrd="0" presId="urn:microsoft.com/office/officeart/2005/8/layout/hierarchy1"/>
    <dgm:cxn modelId="{FEA0A6BE-218B-4E1A-89AA-6623765C6B62}" type="presParOf" srcId="{720F211D-274F-443C-B642-4140F8CF3184}" destId="{4FFC27CE-A7FA-4A67-9298-C5BABA75E691}" srcOrd="1" destOrd="0" presId="urn:microsoft.com/office/officeart/2005/8/layout/hierarchy1"/>
    <dgm:cxn modelId="{04287177-4FFD-4805-97E4-4F48966ACC9B}" type="presParOf" srcId="{22B800EA-80F9-4C30-9244-9DD80D383B70}" destId="{AB4765CC-E1EC-48C1-8FD4-8D97D27CF168}" srcOrd="1" destOrd="0" presId="urn:microsoft.com/office/officeart/2005/8/layout/hierarchy1"/>
    <dgm:cxn modelId="{C389F83E-3E44-4F19-8CAE-0A674E11DC5C}" type="presParOf" srcId="{C66F476F-6A68-4E60-BC79-2E9603076851}" destId="{4AE5552A-894A-4A6A-93CC-A5D3D08B0394}" srcOrd="4" destOrd="0" presId="urn:microsoft.com/office/officeart/2005/8/layout/hierarchy1"/>
    <dgm:cxn modelId="{26D33961-CAB3-4714-9981-E98E4C7F3385}" type="presParOf" srcId="{C66F476F-6A68-4E60-BC79-2E9603076851}" destId="{20EECD19-FFA7-44AF-909D-6F51022D6EAA}" srcOrd="5" destOrd="0" presId="urn:microsoft.com/office/officeart/2005/8/layout/hierarchy1"/>
    <dgm:cxn modelId="{3BD6B541-A48D-4C97-9A7E-215D390B3FCD}" type="presParOf" srcId="{20EECD19-FFA7-44AF-909D-6F51022D6EAA}" destId="{5D69D182-03E8-4845-B023-0AC5BF4579F7}" srcOrd="0" destOrd="0" presId="urn:microsoft.com/office/officeart/2005/8/layout/hierarchy1"/>
    <dgm:cxn modelId="{ABAFE4FC-EE5B-4833-AEE5-7AEC98C23B20}" type="presParOf" srcId="{5D69D182-03E8-4845-B023-0AC5BF4579F7}" destId="{B489CD79-FDC7-436D-854D-7B971D39724F}" srcOrd="0" destOrd="0" presId="urn:microsoft.com/office/officeart/2005/8/layout/hierarchy1"/>
    <dgm:cxn modelId="{FD62A062-38CE-4A71-8834-281C0D288020}" type="presParOf" srcId="{5D69D182-03E8-4845-B023-0AC5BF4579F7}" destId="{1B5E2AA1-DBFC-472B-A282-D9E3592CFCB0}" srcOrd="1" destOrd="0" presId="urn:microsoft.com/office/officeart/2005/8/layout/hierarchy1"/>
    <dgm:cxn modelId="{07A13948-9BB6-41C7-85EA-5A6B47474F44}" type="presParOf" srcId="{20EECD19-FFA7-44AF-909D-6F51022D6EAA}" destId="{34C577B5-73DA-4269-8025-E11C081F8BDC}" srcOrd="1" destOrd="0" presId="urn:microsoft.com/office/officeart/2005/8/layout/hierarchy1"/>
    <dgm:cxn modelId="{BF7D65A0-2FDC-4B4C-AC8A-AD24A871E803}" type="presParOf" srcId="{34C577B5-73DA-4269-8025-E11C081F8BDC}" destId="{AF6BF68E-CD68-494E-983E-145D34CEF8D7}" srcOrd="0" destOrd="0" presId="urn:microsoft.com/office/officeart/2005/8/layout/hierarchy1"/>
    <dgm:cxn modelId="{F4979356-F82E-4251-9B34-2B484AB03010}" type="presParOf" srcId="{34C577B5-73DA-4269-8025-E11C081F8BDC}" destId="{77528272-D683-4409-BC4C-11A92FB0A882}" srcOrd="1" destOrd="0" presId="urn:microsoft.com/office/officeart/2005/8/layout/hierarchy1"/>
    <dgm:cxn modelId="{52DE6F08-71F5-4645-8FAD-88E0681A0AC7}" type="presParOf" srcId="{77528272-D683-4409-BC4C-11A92FB0A882}" destId="{3C2B60A3-71B3-4366-8AAB-148AC060C90D}" srcOrd="0" destOrd="0" presId="urn:microsoft.com/office/officeart/2005/8/layout/hierarchy1"/>
    <dgm:cxn modelId="{5C30B029-C5EB-4B8D-9EFE-4841F9964786}" type="presParOf" srcId="{3C2B60A3-71B3-4366-8AAB-148AC060C90D}" destId="{B5E5DCB3-B081-4D14-9117-C12821969556}" srcOrd="0" destOrd="0" presId="urn:microsoft.com/office/officeart/2005/8/layout/hierarchy1"/>
    <dgm:cxn modelId="{868E9183-B395-4E25-95E6-799CD2AB417B}" type="presParOf" srcId="{3C2B60A3-71B3-4366-8AAB-148AC060C90D}" destId="{5E1702FD-536F-4980-BDF1-4048BF2613A9}" srcOrd="1" destOrd="0" presId="urn:microsoft.com/office/officeart/2005/8/layout/hierarchy1"/>
    <dgm:cxn modelId="{EED277B4-A307-4401-8906-AC5BA9DED690}" type="presParOf" srcId="{77528272-D683-4409-BC4C-11A92FB0A882}" destId="{BD63F282-0FED-49CF-8AF9-D575901C12E0}" srcOrd="1" destOrd="0" presId="urn:microsoft.com/office/officeart/2005/8/layout/hierarchy1"/>
    <dgm:cxn modelId="{DC5F86D9-BEB1-4C6F-B20E-216BF7562BCF}" type="presParOf" srcId="{34C577B5-73DA-4269-8025-E11C081F8BDC}" destId="{7858671E-8F45-41A1-845E-6EAC21A67608}" srcOrd="2" destOrd="0" presId="urn:microsoft.com/office/officeart/2005/8/layout/hierarchy1"/>
    <dgm:cxn modelId="{B27D96CD-10F8-4322-9B81-8261EA3AC0D6}" type="presParOf" srcId="{34C577B5-73DA-4269-8025-E11C081F8BDC}" destId="{22D2F645-976E-4772-9B7C-88AFEFBD132B}" srcOrd="3" destOrd="0" presId="urn:microsoft.com/office/officeart/2005/8/layout/hierarchy1"/>
    <dgm:cxn modelId="{2BD66A18-46A2-428A-8182-C8285DC247A1}" type="presParOf" srcId="{22D2F645-976E-4772-9B7C-88AFEFBD132B}" destId="{F9E50C20-B13B-46CB-A53E-D172BC6EF6A3}" srcOrd="0" destOrd="0" presId="urn:microsoft.com/office/officeart/2005/8/layout/hierarchy1"/>
    <dgm:cxn modelId="{FF92D398-ECD6-4CA6-A1FC-16D532D80A77}" type="presParOf" srcId="{F9E50C20-B13B-46CB-A53E-D172BC6EF6A3}" destId="{524BFD47-D78A-4030-953B-B98683A20A67}" srcOrd="0" destOrd="0" presId="urn:microsoft.com/office/officeart/2005/8/layout/hierarchy1"/>
    <dgm:cxn modelId="{C42EA6B8-FE4B-4149-B51B-B7A10990A7F5}" type="presParOf" srcId="{F9E50C20-B13B-46CB-A53E-D172BC6EF6A3}" destId="{74D7AD89-3326-4E18-A037-71C38DBDBEEF}" srcOrd="1" destOrd="0" presId="urn:microsoft.com/office/officeart/2005/8/layout/hierarchy1"/>
    <dgm:cxn modelId="{293F3D9A-23C6-4778-9CE0-B12CF68AB361}" type="presParOf" srcId="{22D2F645-976E-4772-9B7C-88AFEFBD132B}" destId="{5B04C8A1-3CB3-4BB6-9E5C-AAA08E982A5E}" srcOrd="1" destOrd="0" presId="urn:microsoft.com/office/officeart/2005/8/layout/hierarchy1"/>
    <dgm:cxn modelId="{6C9C0B23-B1A1-4D3A-949C-331612CE47BC}" type="presParOf" srcId="{34C577B5-73DA-4269-8025-E11C081F8BDC}" destId="{8A07C07F-5297-437F-BEBC-9EF96CC79475}" srcOrd="4" destOrd="0" presId="urn:microsoft.com/office/officeart/2005/8/layout/hierarchy1"/>
    <dgm:cxn modelId="{DFFD9457-D3BD-4C65-B8E0-01B70D1AA0AE}" type="presParOf" srcId="{34C577B5-73DA-4269-8025-E11C081F8BDC}" destId="{9E292652-F844-42C7-B55F-0E60AAE43CDE}" srcOrd="5" destOrd="0" presId="urn:microsoft.com/office/officeart/2005/8/layout/hierarchy1"/>
    <dgm:cxn modelId="{DF56AEDF-7DDB-4BDE-A273-24CE19301C6E}" type="presParOf" srcId="{9E292652-F844-42C7-B55F-0E60AAE43CDE}" destId="{1594C337-2847-4419-AA32-707CBF660A78}" srcOrd="0" destOrd="0" presId="urn:microsoft.com/office/officeart/2005/8/layout/hierarchy1"/>
    <dgm:cxn modelId="{E8DAE2AA-AF83-49FC-9063-BE6D058BC365}" type="presParOf" srcId="{1594C337-2847-4419-AA32-707CBF660A78}" destId="{E0838222-30E2-47ED-83AF-B9943F320B6A}" srcOrd="0" destOrd="0" presId="urn:microsoft.com/office/officeart/2005/8/layout/hierarchy1"/>
    <dgm:cxn modelId="{06A89333-8106-45A2-944A-F3C25F6886E7}" type="presParOf" srcId="{1594C337-2847-4419-AA32-707CBF660A78}" destId="{941877FD-80DB-475F-954A-CE8961B0BC13}" srcOrd="1" destOrd="0" presId="urn:microsoft.com/office/officeart/2005/8/layout/hierarchy1"/>
    <dgm:cxn modelId="{E53A72AF-B8AA-47AA-8B05-424BD6BC1C69}" type="presParOf" srcId="{9E292652-F844-42C7-B55F-0E60AAE43CDE}" destId="{DF8F1DCA-DD5D-4F3D-B319-68C1C4116834}" srcOrd="1" destOrd="0" presId="urn:microsoft.com/office/officeart/2005/8/layout/hierarchy1"/>
    <dgm:cxn modelId="{BAF4B086-CD85-4310-801D-24152FCF3AAB}" type="presParOf" srcId="{D0D28AB6-AA72-466E-955D-E89F6F0D72A9}" destId="{EDDA9415-62B2-462D-9098-9C9C670FF7A6}" srcOrd="2" destOrd="0" presId="urn:microsoft.com/office/officeart/2005/8/layout/hierarchy1"/>
    <dgm:cxn modelId="{3A405D1B-1281-4035-956E-05747728C44E}" type="presParOf" srcId="{D0D28AB6-AA72-466E-955D-E89F6F0D72A9}" destId="{9DD4EDA8-C3E9-4019-A491-C5DF180EDE79}" srcOrd="3" destOrd="0" presId="urn:microsoft.com/office/officeart/2005/8/layout/hierarchy1"/>
    <dgm:cxn modelId="{A46C051D-BBF8-4036-A6D0-D600C7E2FD00}" type="presParOf" srcId="{9DD4EDA8-C3E9-4019-A491-C5DF180EDE79}" destId="{3D98D6E8-E23E-421B-BE8D-038817FE0811}" srcOrd="0" destOrd="0" presId="urn:microsoft.com/office/officeart/2005/8/layout/hierarchy1"/>
    <dgm:cxn modelId="{3A923D73-4310-4762-9FCC-4278F263D28D}" type="presParOf" srcId="{3D98D6E8-E23E-421B-BE8D-038817FE0811}" destId="{B305C24F-C4FE-4F53-B2D0-85204B0BBAFB}" srcOrd="0" destOrd="0" presId="urn:microsoft.com/office/officeart/2005/8/layout/hierarchy1"/>
    <dgm:cxn modelId="{DA44A3EA-BD50-4BBB-9C51-CCD9AA104041}" type="presParOf" srcId="{3D98D6E8-E23E-421B-BE8D-038817FE0811}" destId="{0EFA3F95-4029-418F-93B7-589C1A908396}" srcOrd="1" destOrd="0" presId="urn:microsoft.com/office/officeart/2005/8/layout/hierarchy1"/>
    <dgm:cxn modelId="{0DB1D618-6860-4F90-8A2F-AEE3E5BA1E54}" type="presParOf" srcId="{9DD4EDA8-C3E9-4019-A491-C5DF180EDE79}" destId="{5A970A5F-0A27-43E8-982F-AD89F07B0B0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6828B-EC43-416C-BD9C-048A35962FDE}" type="doc">
      <dgm:prSet loTypeId="urn:microsoft.com/office/officeart/2005/8/layout/process1" loCatId="process" qsTypeId="urn:microsoft.com/office/officeart/2005/8/quickstyle/simple1" qsCatId="simple" csTypeId="urn:microsoft.com/office/officeart/2005/8/colors/accent1_2" csCatId="accent1" phldr="1"/>
      <dgm:spPr/>
    </dgm:pt>
    <dgm:pt modelId="{B28F8980-757F-4917-A26E-FA8E1503B034}">
      <dgm:prSet phldrT="[Text]"/>
      <dgm:spPr/>
      <dgm:t>
        <a:bodyPr/>
        <a:lstStyle/>
        <a:p>
          <a:r>
            <a:rPr lang="en-US" dirty="0"/>
            <a:t>A</a:t>
          </a:r>
        </a:p>
      </dgm:t>
    </dgm:pt>
    <dgm:pt modelId="{1CCF8F84-18CF-4A79-93AE-37B04D65EDFF}" type="parTrans" cxnId="{570F5FB1-9BBE-4279-A5F0-89ADED72D876}">
      <dgm:prSet/>
      <dgm:spPr/>
      <dgm:t>
        <a:bodyPr/>
        <a:lstStyle/>
        <a:p>
          <a:endParaRPr lang="en-US"/>
        </a:p>
      </dgm:t>
    </dgm:pt>
    <dgm:pt modelId="{D5FD564E-3249-4C19-A61A-A12CF9A0C00E}" type="sibTrans" cxnId="{570F5FB1-9BBE-4279-A5F0-89ADED72D876}">
      <dgm:prSet/>
      <dgm:spPr/>
      <dgm:t>
        <a:bodyPr/>
        <a:lstStyle/>
        <a:p>
          <a:endParaRPr lang="en-US"/>
        </a:p>
      </dgm:t>
    </dgm:pt>
    <dgm:pt modelId="{39DCE407-8B1E-472C-B831-60CD8D6896AC}">
      <dgm:prSet phldrT="[Text]"/>
      <dgm:spPr/>
      <dgm:t>
        <a:bodyPr/>
        <a:lstStyle/>
        <a:p>
          <a:r>
            <a:rPr lang="en-US" dirty="0"/>
            <a:t>B</a:t>
          </a:r>
        </a:p>
      </dgm:t>
    </dgm:pt>
    <dgm:pt modelId="{E48E9E3D-CF6B-4A4B-8705-5B71D66644FE}" type="parTrans" cxnId="{F6D9544F-0152-458D-AF61-2A98F6CE6DF5}">
      <dgm:prSet/>
      <dgm:spPr/>
      <dgm:t>
        <a:bodyPr/>
        <a:lstStyle/>
        <a:p>
          <a:endParaRPr lang="en-US"/>
        </a:p>
      </dgm:t>
    </dgm:pt>
    <dgm:pt modelId="{CD18059B-1E21-4CD7-9C32-45A33D06A2B6}" type="sibTrans" cxnId="{F6D9544F-0152-458D-AF61-2A98F6CE6DF5}">
      <dgm:prSet/>
      <dgm:spPr/>
      <dgm:t>
        <a:bodyPr/>
        <a:lstStyle/>
        <a:p>
          <a:endParaRPr lang="en-US"/>
        </a:p>
      </dgm:t>
    </dgm:pt>
    <dgm:pt modelId="{E6A2AF46-3230-4172-8242-800C8CCF9969}" type="pres">
      <dgm:prSet presAssocID="{5CC6828B-EC43-416C-BD9C-048A35962FDE}" presName="Name0" presStyleCnt="0">
        <dgm:presLayoutVars>
          <dgm:dir/>
          <dgm:resizeHandles val="exact"/>
        </dgm:presLayoutVars>
      </dgm:prSet>
      <dgm:spPr/>
    </dgm:pt>
    <dgm:pt modelId="{3093643B-43A0-4B13-B787-97652A41A193}" type="pres">
      <dgm:prSet presAssocID="{B28F8980-757F-4917-A26E-FA8E1503B034}" presName="node" presStyleLbl="node1" presStyleIdx="0" presStyleCnt="2">
        <dgm:presLayoutVars>
          <dgm:bulletEnabled val="1"/>
        </dgm:presLayoutVars>
      </dgm:prSet>
      <dgm:spPr/>
    </dgm:pt>
    <dgm:pt modelId="{B39AB46B-064F-490F-B31D-BF244B3D63D3}" type="pres">
      <dgm:prSet presAssocID="{D5FD564E-3249-4C19-A61A-A12CF9A0C00E}" presName="sibTrans" presStyleLbl="sibTrans2D1" presStyleIdx="0" presStyleCnt="1"/>
      <dgm:spPr/>
    </dgm:pt>
    <dgm:pt modelId="{61DD30E3-9859-42F9-B0A6-007DDBA727DC}" type="pres">
      <dgm:prSet presAssocID="{D5FD564E-3249-4C19-A61A-A12CF9A0C00E}" presName="connectorText" presStyleLbl="sibTrans2D1" presStyleIdx="0" presStyleCnt="1"/>
      <dgm:spPr/>
    </dgm:pt>
    <dgm:pt modelId="{24E9BE90-E4B6-4547-A673-9BDB1CBB6EB1}" type="pres">
      <dgm:prSet presAssocID="{39DCE407-8B1E-472C-B831-60CD8D6896AC}" presName="node" presStyleLbl="node1" presStyleIdx="1" presStyleCnt="2">
        <dgm:presLayoutVars>
          <dgm:bulletEnabled val="1"/>
        </dgm:presLayoutVars>
      </dgm:prSet>
      <dgm:spPr/>
    </dgm:pt>
  </dgm:ptLst>
  <dgm:cxnLst>
    <dgm:cxn modelId="{320E7414-57DE-4BA7-AEBD-726D9D8A993B}" type="presOf" srcId="{5CC6828B-EC43-416C-BD9C-048A35962FDE}" destId="{E6A2AF46-3230-4172-8242-800C8CCF9969}" srcOrd="0" destOrd="0" presId="urn:microsoft.com/office/officeart/2005/8/layout/process1"/>
    <dgm:cxn modelId="{A7E07F4D-2A6A-497B-8561-F205941C05D1}" type="presOf" srcId="{D5FD564E-3249-4C19-A61A-A12CF9A0C00E}" destId="{B39AB46B-064F-490F-B31D-BF244B3D63D3}" srcOrd="0" destOrd="0" presId="urn:microsoft.com/office/officeart/2005/8/layout/process1"/>
    <dgm:cxn modelId="{F6D9544F-0152-458D-AF61-2A98F6CE6DF5}" srcId="{5CC6828B-EC43-416C-BD9C-048A35962FDE}" destId="{39DCE407-8B1E-472C-B831-60CD8D6896AC}" srcOrd="1" destOrd="0" parTransId="{E48E9E3D-CF6B-4A4B-8705-5B71D66644FE}" sibTransId="{CD18059B-1E21-4CD7-9C32-45A33D06A2B6}"/>
    <dgm:cxn modelId="{6A4A7960-3126-433B-892C-4487E9D8C2C0}" type="presOf" srcId="{39DCE407-8B1E-472C-B831-60CD8D6896AC}" destId="{24E9BE90-E4B6-4547-A673-9BDB1CBB6EB1}" srcOrd="0" destOrd="0" presId="urn:microsoft.com/office/officeart/2005/8/layout/process1"/>
    <dgm:cxn modelId="{7AA2CA86-D552-4F27-A2DD-ED666A470EA5}" type="presOf" srcId="{B28F8980-757F-4917-A26E-FA8E1503B034}" destId="{3093643B-43A0-4B13-B787-97652A41A193}" srcOrd="0" destOrd="0" presId="urn:microsoft.com/office/officeart/2005/8/layout/process1"/>
    <dgm:cxn modelId="{570F5FB1-9BBE-4279-A5F0-89ADED72D876}" srcId="{5CC6828B-EC43-416C-BD9C-048A35962FDE}" destId="{B28F8980-757F-4917-A26E-FA8E1503B034}" srcOrd="0" destOrd="0" parTransId="{1CCF8F84-18CF-4A79-93AE-37B04D65EDFF}" sibTransId="{D5FD564E-3249-4C19-A61A-A12CF9A0C00E}"/>
    <dgm:cxn modelId="{0E0C2BC8-6810-48C7-9FF7-1E14DC479022}" type="presOf" srcId="{D5FD564E-3249-4C19-A61A-A12CF9A0C00E}" destId="{61DD30E3-9859-42F9-B0A6-007DDBA727DC}" srcOrd="1" destOrd="0" presId="urn:microsoft.com/office/officeart/2005/8/layout/process1"/>
    <dgm:cxn modelId="{3A172AEE-25EB-4246-8CB5-0943D566B5F6}" type="presParOf" srcId="{E6A2AF46-3230-4172-8242-800C8CCF9969}" destId="{3093643B-43A0-4B13-B787-97652A41A193}" srcOrd="0" destOrd="0" presId="urn:microsoft.com/office/officeart/2005/8/layout/process1"/>
    <dgm:cxn modelId="{B277D15A-A3B3-43E8-B3B5-A9E7AF93F4E8}" type="presParOf" srcId="{E6A2AF46-3230-4172-8242-800C8CCF9969}" destId="{B39AB46B-064F-490F-B31D-BF244B3D63D3}" srcOrd="1" destOrd="0" presId="urn:microsoft.com/office/officeart/2005/8/layout/process1"/>
    <dgm:cxn modelId="{A25D2EDD-4DE0-47D4-875B-CEA110425992}" type="presParOf" srcId="{B39AB46B-064F-490F-B31D-BF244B3D63D3}" destId="{61DD30E3-9859-42F9-B0A6-007DDBA727DC}" srcOrd="0" destOrd="0" presId="urn:microsoft.com/office/officeart/2005/8/layout/process1"/>
    <dgm:cxn modelId="{4FC2345C-A573-43AC-BEAF-692236208B83}" type="presParOf" srcId="{E6A2AF46-3230-4172-8242-800C8CCF9969}" destId="{24E9BE90-E4B6-4547-A673-9BDB1CBB6EB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A9415-62B2-462D-9098-9C9C670FF7A6}">
      <dsp:nvSpPr>
        <dsp:cNvPr id="0" name=""/>
        <dsp:cNvSpPr/>
      </dsp:nvSpPr>
      <dsp:spPr>
        <a:xfrm>
          <a:off x="4062885" y="1009654"/>
          <a:ext cx="3268775" cy="158065"/>
        </a:xfrm>
        <a:custGeom>
          <a:avLst/>
          <a:gdLst/>
          <a:ahLst/>
          <a:cxnLst/>
          <a:rect l="0" t="0" r="0" b="0"/>
          <a:pathLst>
            <a:path>
              <a:moveTo>
                <a:pt x="0" y="0"/>
              </a:moveTo>
              <a:lnTo>
                <a:pt x="0" y="124105"/>
              </a:lnTo>
              <a:lnTo>
                <a:pt x="3268775" y="124105"/>
              </a:lnTo>
              <a:lnTo>
                <a:pt x="3268775" y="15806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07C07F-5297-437F-BEBC-9EF96CC79475}">
      <dsp:nvSpPr>
        <dsp:cNvPr id="0" name=""/>
        <dsp:cNvSpPr/>
      </dsp:nvSpPr>
      <dsp:spPr>
        <a:xfrm>
          <a:off x="5947943" y="2943180"/>
          <a:ext cx="1455481" cy="640000"/>
        </a:xfrm>
        <a:custGeom>
          <a:avLst/>
          <a:gdLst/>
          <a:ahLst/>
          <a:cxnLst/>
          <a:rect l="0" t="0" r="0" b="0"/>
          <a:pathLst>
            <a:path>
              <a:moveTo>
                <a:pt x="0" y="0"/>
              </a:moveTo>
              <a:lnTo>
                <a:pt x="0" y="606040"/>
              </a:lnTo>
              <a:lnTo>
                <a:pt x="1455481" y="606040"/>
              </a:lnTo>
              <a:lnTo>
                <a:pt x="1455481" y="64000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58671E-8F45-41A1-845E-6EAC21A67608}">
      <dsp:nvSpPr>
        <dsp:cNvPr id="0" name=""/>
        <dsp:cNvSpPr/>
      </dsp:nvSpPr>
      <dsp:spPr>
        <a:xfrm>
          <a:off x="5902223" y="2943180"/>
          <a:ext cx="91440" cy="640000"/>
        </a:xfrm>
        <a:custGeom>
          <a:avLst/>
          <a:gdLst/>
          <a:ahLst/>
          <a:cxnLst/>
          <a:rect l="0" t="0" r="0" b="0"/>
          <a:pathLst>
            <a:path>
              <a:moveTo>
                <a:pt x="45720" y="0"/>
              </a:moveTo>
              <a:lnTo>
                <a:pt x="45720" y="606040"/>
              </a:lnTo>
              <a:lnTo>
                <a:pt x="103010" y="606040"/>
              </a:lnTo>
              <a:lnTo>
                <a:pt x="103010" y="64000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6BF68E-CD68-494E-983E-145D34CEF8D7}">
      <dsp:nvSpPr>
        <dsp:cNvPr id="0" name=""/>
        <dsp:cNvSpPr/>
      </dsp:nvSpPr>
      <dsp:spPr>
        <a:xfrm>
          <a:off x="4596715" y="2943180"/>
          <a:ext cx="1351227" cy="645527"/>
        </a:xfrm>
        <a:custGeom>
          <a:avLst/>
          <a:gdLst/>
          <a:ahLst/>
          <a:cxnLst/>
          <a:rect l="0" t="0" r="0" b="0"/>
          <a:pathLst>
            <a:path>
              <a:moveTo>
                <a:pt x="1351227" y="0"/>
              </a:moveTo>
              <a:lnTo>
                <a:pt x="1351227" y="611566"/>
              </a:lnTo>
              <a:lnTo>
                <a:pt x="0" y="611566"/>
              </a:lnTo>
              <a:lnTo>
                <a:pt x="0" y="64552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E5552A-894A-4A6A-93CC-A5D3D08B0394}">
      <dsp:nvSpPr>
        <dsp:cNvPr id="0" name=""/>
        <dsp:cNvSpPr/>
      </dsp:nvSpPr>
      <dsp:spPr>
        <a:xfrm>
          <a:off x="2531063" y="1921397"/>
          <a:ext cx="3416880" cy="268104"/>
        </a:xfrm>
        <a:custGeom>
          <a:avLst/>
          <a:gdLst/>
          <a:ahLst/>
          <a:cxnLst/>
          <a:rect l="0" t="0" r="0" b="0"/>
          <a:pathLst>
            <a:path>
              <a:moveTo>
                <a:pt x="0" y="0"/>
              </a:moveTo>
              <a:lnTo>
                <a:pt x="0" y="234144"/>
              </a:lnTo>
              <a:lnTo>
                <a:pt x="3416880" y="234144"/>
              </a:lnTo>
              <a:lnTo>
                <a:pt x="3416880" y="2681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D93740-754E-4A77-936C-6C86AAA2266D}">
      <dsp:nvSpPr>
        <dsp:cNvPr id="0" name=""/>
        <dsp:cNvSpPr/>
      </dsp:nvSpPr>
      <dsp:spPr>
        <a:xfrm>
          <a:off x="3220106" y="2946190"/>
          <a:ext cx="91440" cy="1062034"/>
        </a:xfrm>
        <a:custGeom>
          <a:avLst/>
          <a:gdLst/>
          <a:ahLst/>
          <a:cxnLst/>
          <a:rect l="0" t="0" r="0" b="0"/>
          <a:pathLst>
            <a:path>
              <a:moveTo>
                <a:pt x="129356" y="0"/>
              </a:moveTo>
              <a:lnTo>
                <a:pt x="129356" y="1028074"/>
              </a:lnTo>
              <a:lnTo>
                <a:pt x="45720" y="1028074"/>
              </a:lnTo>
              <a:lnTo>
                <a:pt x="45720" y="10620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5836B-F28A-487B-B4D8-A7BFA78B188B}">
      <dsp:nvSpPr>
        <dsp:cNvPr id="0" name=""/>
        <dsp:cNvSpPr/>
      </dsp:nvSpPr>
      <dsp:spPr>
        <a:xfrm>
          <a:off x="2531063" y="1921397"/>
          <a:ext cx="818400" cy="271114"/>
        </a:xfrm>
        <a:custGeom>
          <a:avLst/>
          <a:gdLst/>
          <a:ahLst/>
          <a:cxnLst/>
          <a:rect l="0" t="0" r="0" b="0"/>
          <a:pathLst>
            <a:path>
              <a:moveTo>
                <a:pt x="0" y="0"/>
              </a:moveTo>
              <a:lnTo>
                <a:pt x="0" y="237154"/>
              </a:lnTo>
              <a:lnTo>
                <a:pt x="818400" y="237154"/>
              </a:lnTo>
              <a:lnTo>
                <a:pt x="818400" y="2711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C00E2E-D771-4FB9-A280-42DDDD4269C8}">
      <dsp:nvSpPr>
        <dsp:cNvPr id="0" name=""/>
        <dsp:cNvSpPr/>
      </dsp:nvSpPr>
      <dsp:spPr>
        <a:xfrm>
          <a:off x="1352935" y="2945587"/>
          <a:ext cx="737856" cy="224438"/>
        </a:xfrm>
        <a:custGeom>
          <a:avLst/>
          <a:gdLst/>
          <a:ahLst/>
          <a:cxnLst/>
          <a:rect l="0" t="0" r="0" b="0"/>
          <a:pathLst>
            <a:path>
              <a:moveTo>
                <a:pt x="0" y="0"/>
              </a:moveTo>
              <a:lnTo>
                <a:pt x="0" y="190478"/>
              </a:lnTo>
              <a:lnTo>
                <a:pt x="737856" y="190478"/>
              </a:lnTo>
              <a:lnTo>
                <a:pt x="737856" y="22443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9A9798-75E8-4C88-961A-941ED5A4266C}">
      <dsp:nvSpPr>
        <dsp:cNvPr id="0" name=""/>
        <dsp:cNvSpPr/>
      </dsp:nvSpPr>
      <dsp:spPr>
        <a:xfrm>
          <a:off x="662545" y="2945587"/>
          <a:ext cx="690390" cy="221775"/>
        </a:xfrm>
        <a:custGeom>
          <a:avLst/>
          <a:gdLst/>
          <a:ahLst/>
          <a:cxnLst/>
          <a:rect l="0" t="0" r="0" b="0"/>
          <a:pathLst>
            <a:path>
              <a:moveTo>
                <a:pt x="690390" y="0"/>
              </a:moveTo>
              <a:lnTo>
                <a:pt x="690390" y="187815"/>
              </a:lnTo>
              <a:lnTo>
                <a:pt x="0" y="187815"/>
              </a:lnTo>
              <a:lnTo>
                <a:pt x="0" y="22177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55D13A-A640-4D2B-9742-928A6258401E}">
      <dsp:nvSpPr>
        <dsp:cNvPr id="0" name=""/>
        <dsp:cNvSpPr/>
      </dsp:nvSpPr>
      <dsp:spPr>
        <a:xfrm>
          <a:off x="1352935" y="1921397"/>
          <a:ext cx="1178127" cy="270511"/>
        </a:xfrm>
        <a:custGeom>
          <a:avLst/>
          <a:gdLst/>
          <a:ahLst/>
          <a:cxnLst/>
          <a:rect l="0" t="0" r="0" b="0"/>
          <a:pathLst>
            <a:path>
              <a:moveTo>
                <a:pt x="1178127" y="0"/>
              </a:moveTo>
              <a:lnTo>
                <a:pt x="1178127" y="236551"/>
              </a:lnTo>
              <a:lnTo>
                <a:pt x="0" y="236551"/>
              </a:lnTo>
              <a:lnTo>
                <a:pt x="0" y="27051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93ECF5-184A-4FA3-AC0E-B378405AFF9C}">
      <dsp:nvSpPr>
        <dsp:cNvPr id="0" name=""/>
        <dsp:cNvSpPr/>
      </dsp:nvSpPr>
      <dsp:spPr>
        <a:xfrm>
          <a:off x="2531063" y="1009654"/>
          <a:ext cx="1531822" cy="158063"/>
        </a:xfrm>
        <a:custGeom>
          <a:avLst/>
          <a:gdLst/>
          <a:ahLst/>
          <a:cxnLst/>
          <a:rect l="0" t="0" r="0" b="0"/>
          <a:pathLst>
            <a:path>
              <a:moveTo>
                <a:pt x="1531822" y="0"/>
              </a:moveTo>
              <a:lnTo>
                <a:pt x="1531822" y="124102"/>
              </a:lnTo>
              <a:lnTo>
                <a:pt x="0" y="124102"/>
              </a:lnTo>
              <a:lnTo>
                <a:pt x="0" y="1580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231FC5-2442-439C-8F0F-F89848AF8A22}">
      <dsp:nvSpPr>
        <dsp:cNvPr id="0" name=""/>
        <dsp:cNvSpPr/>
      </dsp:nvSpPr>
      <dsp:spPr>
        <a:xfrm>
          <a:off x="3442102" y="352685"/>
          <a:ext cx="1241565" cy="6569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5F238-0433-46F8-9085-D22CC94980C3}">
      <dsp:nvSpPr>
        <dsp:cNvPr id="0" name=""/>
        <dsp:cNvSpPr/>
      </dsp:nvSpPr>
      <dsp:spPr>
        <a:xfrm>
          <a:off x="3482834" y="391380"/>
          <a:ext cx="1241565" cy="6569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Web Application Project</a:t>
          </a:r>
        </a:p>
      </dsp:txBody>
      <dsp:txXfrm>
        <a:off x="3502076" y="410622"/>
        <a:ext cx="1203081" cy="618485"/>
      </dsp:txXfrm>
    </dsp:sp>
    <dsp:sp modelId="{6B43FFF0-2AE4-44F4-9DC3-79076D22E4F3}">
      <dsp:nvSpPr>
        <dsp:cNvPr id="0" name=""/>
        <dsp:cNvSpPr/>
      </dsp:nvSpPr>
      <dsp:spPr>
        <a:xfrm>
          <a:off x="1864269" y="1167718"/>
          <a:ext cx="1333586" cy="7536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5A218-B9A8-4C98-99B6-9F13869CBEFA}">
      <dsp:nvSpPr>
        <dsp:cNvPr id="0" name=""/>
        <dsp:cNvSpPr/>
      </dsp:nvSpPr>
      <dsp:spPr>
        <a:xfrm>
          <a:off x="1905001" y="1206413"/>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Requirements Definition</a:t>
          </a:r>
        </a:p>
      </dsp:txBody>
      <dsp:txXfrm>
        <a:off x="1927076" y="1228488"/>
        <a:ext cx="1289436" cy="709529"/>
      </dsp:txXfrm>
    </dsp:sp>
    <dsp:sp modelId="{5AD706AD-506A-48F4-AFE4-3A2ADF67BAB6}">
      <dsp:nvSpPr>
        <dsp:cNvPr id="0" name=""/>
        <dsp:cNvSpPr/>
      </dsp:nvSpPr>
      <dsp:spPr>
        <a:xfrm>
          <a:off x="686142" y="2191908"/>
          <a:ext cx="1333586" cy="7536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F1A28-DDE4-48A1-B499-B6F8C424824E}">
      <dsp:nvSpPr>
        <dsp:cNvPr id="0" name=""/>
        <dsp:cNvSpPr/>
      </dsp:nvSpPr>
      <dsp:spPr>
        <a:xfrm>
          <a:off x="726874" y="2230604"/>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Develop Customer Requirements</a:t>
          </a:r>
        </a:p>
      </dsp:txBody>
      <dsp:txXfrm>
        <a:off x="748949" y="2252679"/>
        <a:ext cx="1289436" cy="709529"/>
      </dsp:txXfrm>
    </dsp:sp>
    <dsp:sp modelId="{0B686C40-81A3-4070-9B9A-143400DA40DE}">
      <dsp:nvSpPr>
        <dsp:cNvPr id="0" name=""/>
        <dsp:cNvSpPr/>
      </dsp:nvSpPr>
      <dsp:spPr>
        <a:xfrm>
          <a:off x="-4247" y="3167363"/>
          <a:ext cx="1333586" cy="7536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4A76D-6ACE-477E-8470-69BD08F5A9C3}">
      <dsp:nvSpPr>
        <dsp:cNvPr id="0" name=""/>
        <dsp:cNvSpPr/>
      </dsp:nvSpPr>
      <dsp:spPr>
        <a:xfrm>
          <a:off x="36483" y="3206059"/>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Stakeholder Interview Transcripts</a:t>
          </a:r>
        </a:p>
      </dsp:txBody>
      <dsp:txXfrm>
        <a:off x="58558" y="3228134"/>
        <a:ext cx="1289436" cy="709529"/>
      </dsp:txXfrm>
    </dsp:sp>
    <dsp:sp modelId="{1F866A78-9667-4B06-9568-4A3CE655B370}">
      <dsp:nvSpPr>
        <dsp:cNvPr id="0" name=""/>
        <dsp:cNvSpPr/>
      </dsp:nvSpPr>
      <dsp:spPr>
        <a:xfrm>
          <a:off x="1423999" y="3170026"/>
          <a:ext cx="1333586" cy="7536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0D57CA-927E-4AEF-A881-F0C4121D4D8B}">
      <dsp:nvSpPr>
        <dsp:cNvPr id="0" name=""/>
        <dsp:cNvSpPr/>
      </dsp:nvSpPr>
      <dsp:spPr>
        <a:xfrm>
          <a:off x="1464731" y="3208722"/>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Stakeholder Requirements</a:t>
          </a:r>
        </a:p>
      </dsp:txBody>
      <dsp:txXfrm>
        <a:off x="1486806" y="3230797"/>
        <a:ext cx="1289436" cy="709529"/>
      </dsp:txXfrm>
    </dsp:sp>
    <dsp:sp modelId="{72D6DEE1-862E-4ED3-8B1C-1DB22AEC6E2E}">
      <dsp:nvSpPr>
        <dsp:cNvPr id="0" name=""/>
        <dsp:cNvSpPr/>
      </dsp:nvSpPr>
      <dsp:spPr>
        <a:xfrm>
          <a:off x="2682670" y="2192511"/>
          <a:ext cx="1333586" cy="7536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BB5CE-EE39-4413-AE36-956E514BE76C}">
      <dsp:nvSpPr>
        <dsp:cNvPr id="0" name=""/>
        <dsp:cNvSpPr/>
      </dsp:nvSpPr>
      <dsp:spPr>
        <a:xfrm>
          <a:off x="2723402" y="2231206"/>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Develop Product Requirements</a:t>
          </a:r>
        </a:p>
      </dsp:txBody>
      <dsp:txXfrm>
        <a:off x="2745477" y="2253281"/>
        <a:ext cx="1289436" cy="709529"/>
      </dsp:txXfrm>
    </dsp:sp>
    <dsp:sp modelId="{69C1662E-5F73-40FD-A45D-FF070DF84D60}">
      <dsp:nvSpPr>
        <dsp:cNvPr id="0" name=""/>
        <dsp:cNvSpPr/>
      </dsp:nvSpPr>
      <dsp:spPr>
        <a:xfrm>
          <a:off x="2599033" y="4008225"/>
          <a:ext cx="1333586" cy="7536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FC27CE-A7FA-4A67-9298-C5BABA75E691}">
      <dsp:nvSpPr>
        <dsp:cNvPr id="0" name=""/>
        <dsp:cNvSpPr/>
      </dsp:nvSpPr>
      <dsp:spPr>
        <a:xfrm>
          <a:off x="2639765" y="4046920"/>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Map Requirements to Product Components</a:t>
          </a:r>
        </a:p>
      </dsp:txBody>
      <dsp:txXfrm>
        <a:off x="2661840" y="4068995"/>
        <a:ext cx="1289436" cy="709529"/>
      </dsp:txXfrm>
    </dsp:sp>
    <dsp:sp modelId="{B489CD79-FDC7-436D-854D-7B971D39724F}">
      <dsp:nvSpPr>
        <dsp:cNvPr id="0" name=""/>
        <dsp:cNvSpPr/>
      </dsp:nvSpPr>
      <dsp:spPr>
        <a:xfrm>
          <a:off x="5281150" y="2189501"/>
          <a:ext cx="1333586" cy="7536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E2AA1-DBFC-472B-A282-D9E3592CFCB0}">
      <dsp:nvSpPr>
        <dsp:cNvPr id="0" name=""/>
        <dsp:cNvSpPr/>
      </dsp:nvSpPr>
      <dsp:spPr>
        <a:xfrm>
          <a:off x="5321881" y="2228197"/>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Analyze and Validate Requirements</a:t>
          </a:r>
        </a:p>
      </dsp:txBody>
      <dsp:txXfrm>
        <a:off x="5343956" y="2250272"/>
        <a:ext cx="1289436" cy="709529"/>
      </dsp:txXfrm>
    </dsp:sp>
    <dsp:sp modelId="{B5E5DCB3-B081-4D14-9117-C12821969556}">
      <dsp:nvSpPr>
        <dsp:cNvPr id="0" name=""/>
        <dsp:cNvSpPr/>
      </dsp:nvSpPr>
      <dsp:spPr>
        <a:xfrm>
          <a:off x="3929922" y="3588707"/>
          <a:ext cx="1333586" cy="7536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702FD-536F-4980-BDF1-4048BF2613A9}">
      <dsp:nvSpPr>
        <dsp:cNvPr id="0" name=""/>
        <dsp:cNvSpPr/>
      </dsp:nvSpPr>
      <dsp:spPr>
        <a:xfrm>
          <a:off x="3970654" y="3627403"/>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Use Cases</a:t>
          </a:r>
        </a:p>
      </dsp:txBody>
      <dsp:txXfrm>
        <a:off x="3992729" y="3649478"/>
        <a:ext cx="1289436" cy="709529"/>
      </dsp:txXfrm>
    </dsp:sp>
    <dsp:sp modelId="{524BFD47-D78A-4030-953B-B98683A20A67}">
      <dsp:nvSpPr>
        <dsp:cNvPr id="0" name=""/>
        <dsp:cNvSpPr/>
      </dsp:nvSpPr>
      <dsp:spPr>
        <a:xfrm>
          <a:off x="5338440" y="3583181"/>
          <a:ext cx="1333586" cy="7536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D7AD89-3326-4E18-A037-71C38DBDBEEF}">
      <dsp:nvSpPr>
        <dsp:cNvPr id="0" name=""/>
        <dsp:cNvSpPr/>
      </dsp:nvSpPr>
      <dsp:spPr>
        <a:xfrm>
          <a:off x="5379172" y="3621877"/>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Data Flow Diagrams</a:t>
          </a:r>
        </a:p>
      </dsp:txBody>
      <dsp:txXfrm>
        <a:off x="5401247" y="3643952"/>
        <a:ext cx="1289436" cy="709529"/>
      </dsp:txXfrm>
    </dsp:sp>
    <dsp:sp modelId="{E0838222-30E2-47ED-83AF-B9943F320B6A}">
      <dsp:nvSpPr>
        <dsp:cNvPr id="0" name=""/>
        <dsp:cNvSpPr/>
      </dsp:nvSpPr>
      <dsp:spPr>
        <a:xfrm>
          <a:off x="6736631" y="3583181"/>
          <a:ext cx="1333586" cy="7536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877FD-80DB-475F-954A-CE8961B0BC13}">
      <dsp:nvSpPr>
        <dsp:cNvPr id="0" name=""/>
        <dsp:cNvSpPr/>
      </dsp:nvSpPr>
      <dsp:spPr>
        <a:xfrm>
          <a:off x="6777363" y="3621877"/>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Validated Requirements</a:t>
          </a:r>
        </a:p>
      </dsp:txBody>
      <dsp:txXfrm>
        <a:off x="6799438" y="3643952"/>
        <a:ext cx="1289436" cy="709529"/>
      </dsp:txXfrm>
    </dsp:sp>
    <dsp:sp modelId="{B305C24F-C4FE-4F53-B2D0-85204B0BBAFB}">
      <dsp:nvSpPr>
        <dsp:cNvPr id="0" name=""/>
        <dsp:cNvSpPr/>
      </dsp:nvSpPr>
      <dsp:spPr>
        <a:xfrm>
          <a:off x="6664868" y="1167720"/>
          <a:ext cx="1333586" cy="7536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A3F95-4029-418F-93B7-589C1A908396}">
      <dsp:nvSpPr>
        <dsp:cNvPr id="0" name=""/>
        <dsp:cNvSpPr/>
      </dsp:nvSpPr>
      <dsp:spPr>
        <a:xfrm>
          <a:off x="6705600" y="1206415"/>
          <a:ext cx="1333586" cy="75367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baseline="30000" dirty="0"/>
            <a:t>Design</a:t>
          </a:r>
        </a:p>
      </dsp:txBody>
      <dsp:txXfrm>
        <a:off x="6727675" y="1228490"/>
        <a:ext cx="1289436" cy="709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3643B-43A0-4B13-B787-97652A41A193}">
      <dsp:nvSpPr>
        <dsp:cNvPr id="0" name=""/>
        <dsp:cNvSpPr/>
      </dsp:nvSpPr>
      <dsp:spPr>
        <a:xfrm>
          <a:off x="1220" y="0"/>
          <a:ext cx="2602483" cy="990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a:t>
          </a:r>
        </a:p>
      </dsp:txBody>
      <dsp:txXfrm>
        <a:off x="30234" y="29014"/>
        <a:ext cx="2544455" cy="932572"/>
      </dsp:txXfrm>
    </dsp:sp>
    <dsp:sp modelId="{B39AB46B-064F-490F-B31D-BF244B3D63D3}">
      <dsp:nvSpPr>
        <dsp:cNvPr id="0" name=""/>
        <dsp:cNvSpPr/>
      </dsp:nvSpPr>
      <dsp:spPr>
        <a:xfrm>
          <a:off x="2863951" y="172592"/>
          <a:ext cx="551726" cy="64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63951" y="301675"/>
        <a:ext cx="386208" cy="387249"/>
      </dsp:txXfrm>
    </dsp:sp>
    <dsp:sp modelId="{24E9BE90-E4B6-4547-A673-9BDB1CBB6EB1}">
      <dsp:nvSpPr>
        <dsp:cNvPr id="0" name=""/>
        <dsp:cNvSpPr/>
      </dsp:nvSpPr>
      <dsp:spPr>
        <a:xfrm>
          <a:off x="3644696" y="0"/>
          <a:ext cx="2602483" cy="990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B</a:t>
          </a:r>
        </a:p>
      </dsp:txBody>
      <dsp:txXfrm>
        <a:off x="3673710" y="29014"/>
        <a:ext cx="2544455" cy="9325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F1DA67E-0407-48B6-8435-BFAE86093875}" type="datetimeFigureOut">
              <a:rPr lang="en-US"/>
              <a:pPr>
                <a:defRPr/>
              </a:pPr>
              <a:t>9/24/21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D41E251-BA5E-4E86-8741-BAAA84731FBE}" type="slidenum">
              <a:rPr lang="en-US"/>
              <a:pPr>
                <a:defRPr/>
              </a:pPr>
              <a:t>‹#›</a:t>
            </a:fld>
            <a:endParaRPr lang="en-US"/>
          </a:p>
        </p:txBody>
      </p:sp>
    </p:spTree>
    <p:extLst>
      <p:ext uri="{BB962C8B-B14F-4D97-AF65-F5344CB8AC3E}">
        <p14:creationId xmlns:p14="http://schemas.microsoft.com/office/powerpoint/2010/main" val="2928583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9183CA4-350A-4B6F-9EB3-A86E65FD329B}" type="datetimeFigureOut">
              <a:rPr lang="en-US"/>
              <a:pPr>
                <a:defRPr/>
              </a:pPr>
              <a:t>9/24/21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C5C9231-9561-4183-BD96-43EA962C5198}" type="slidenum">
              <a:rPr lang="en-US"/>
              <a:pPr>
                <a:defRPr/>
              </a:pPr>
              <a:t>‹#›</a:t>
            </a:fld>
            <a:endParaRPr lang="en-US"/>
          </a:p>
        </p:txBody>
      </p:sp>
    </p:spTree>
    <p:extLst>
      <p:ext uri="{BB962C8B-B14F-4D97-AF65-F5344CB8AC3E}">
        <p14:creationId xmlns:p14="http://schemas.microsoft.com/office/powerpoint/2010/main" val="3865723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Question: what is the difference between an objective, a deliverable and a requirement?</a:t>
            </a:r>
          </a:p>
        </p:txBody>
      </p:sp>
      <p:sp>
        <p:nvSpPr>
          <p:cNvPr id="4" name="Slide Number Placeholder 3"/>
          <p:cNvSpPr>
            <a:spLocks noGrp="1"/>
          </p:cNvSpPr>
          <p:nvPr>
            <p:ph type="sldNum" sz="quarter" idx="5"/>
          </p:nvPr>
        </p:nvSpPr>
        <p:spPr/>
        <p:txBody>
          <a:bodyPr/>
          <a:lstStyle/>
          <a:p>
            <a:pPr>
              <a:defRPr/>
            </a:pPr>
            <a:fld id="{DFF8FEF3-576A-4832-9878-4B4390EC7234}" type="slidenum">
              <a:rPr lang="en-US" smtClean="0"/>
              <a:pPr>
                <a:defRPr/>
              </a:pPr>
              <a:t>8</a:t>
            </a:fld>
            <a:endParaRPr lang="en-US"/>
          </a:p>
        </p:txBody>
      </p:sp>
    </p:spTree>
    <p:extLst>
      <p:ext uri="{BB962C8B-B14F-4D97-AF65-F5344CB8AC3E}">
        <p14:creationId xmlns:p14="http://schemas.microsoft.com/office/powerpoint/2010/main" val="123723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C5C9231-9561-4183-BD96-43EA962C5198}" type="slidenum">
              <a:rPr lang="en-US" smtClean="0"/>
              <a:pPr>
                <a:defRPr/>
              </a:pPr>
              <a:t>10</a:t>
            </a:fld>
            <a:endParaRPr lang="en-US"/>
          </a:p>
        </p:txBody>
      </p:sp>
    </p:spTree>
    <p:extLst>
      <p:ext uri="{BB962C8B-B14F-4D97-AF65-F5344CB8AC3E}">
        <p14:creationId xmlns:p14="http://schemas.microsoft.com/office/powerpoint/2010/main" val="383457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200F3F62-0428-4E91-BB15-222A728D9513}" type="slidenum">
              <a:rPr lang="en-US" smtClean="0"/>
              <a:pPr>
                <a:defRPr/>
              </a:pPr>
              <a:t>12</a:t>
            </a:fld>
            <a:endParaRPr lang="en-US"/>
          </a:p>
        </p:txBody>
      </p:sp>
    </p:spTree>
    <p:extLst>
      <p:ext uri="{BB962C8B-B14F-4D97-AF65-F5344CB8AC3E}">
        <p14:creationId xmlns:p14="http://schemas.microsoft.com/office/powerpoint/2010/main" val="7333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E8D4BAA-6737-4AEB-A86B-3ED5AE1E5036}" type="slidenum">
              <a:rPr lang="en-US" smtClean="0"/>
              <a:pPr>
                <a:defRPr/>
              </a:pPr>
              <a:t>15</a:t>
            </a:fld>
            <a:endParaRPr lang="en-US"/>
          </a:p>
        </p:txBody>
      </p:sp>
    </p:spTree>
    <p:extLst>
      <p:ext uri="{BB962C8B-B14F-4D97-AF65-F5344CB8AC3E}">
        <p14:creationId xmlns:p14="http://schemas.microsoft.com/office/powerpoint/2010/main" val="195911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sz="800" dirty="0"/>
              <a:t>Activity Definition</a:t>
            </a:r>
          </a:p>
          <a:p>
            <a:pPr lvl="1">
              <a:defRPr/>
            </a:pPr>
            <a:r>
              <a:rPr lang="en-US" sz="800" dirty="0"/>
              <a:t>- Identifies the specific schedule activities that must be performed to produce product deliverables</a:t>
            </a:r>
          </a:p>
          <a:p>
            <a:pPr>
              <a:defRPr/>
            </a:pPr>
            <a:r>
              <a:rPr lang="en-US" sz="800" dirty="0"/>
              <a:t>Activity Sequencing</a:t>
            </a:r>
          </a:p>
          <a:p>
            <a:pPr lvl="1">
              <a:defRPr/>
            </a:pPr>
            <a:r>
              <a:rPr lang="en-US" sz="800" dirty="0"/>
              <a:t>Identifies dependencies among the scheduled activities and orders activities accordingly</a:t>
            </a:r>
          </a:p>
          <a:p>
            <a:pPr>
              <a:defRPr/>
            </a:pPr>
            <a:r>
              <a:rPr lang="en-US" sz="800" dirty="0"/>
              <a:t>Activity Resource Estimating</a:t>
            </a:r>
          </a:p>
          <a:p>
            <a:pPr lvl="1">
              <a:defRPr/>
            </a:pPr>
            <a:r>
              <a:rPr lang="en-US" sz="800" dirty="0"/>
              <a:t>Estimates the types and amounts of resources that will be required to perform each schedule activity</a:t>
            </a:r>
          </a:p>
          <a:p>
            <a:pPr>
              <a:defRPr/>
            </a:pPr>
            <a:r>
              <a:rPr lang="en-US" sz="800" dirty="0"/>
              <a:t>Activity Duration Estimating</a:t>
            </a:r>
          </a:p>
          <a:p>
            <a:pPr lvl="1">
              <a:defRPr/>
            </a:pPr>
            <a:r>
              <a:rPr lang="en-US" sz="800" dirty="0"/>
              <a:t>Estimates the time in work periods (e.g. person-hours) individually for each schedule activity</a:t>
            </a:r>
          </a:p>
          <a:p>
            <a:pPr>
              <a:defRPr/>
            </a:pPr>
            <a:r>
              <a:rPr lang="en-US" sz="800" dirty="0"/>
              <a:t>Schedule Development</a:t>
            </a:r>
          </a:p>
          <a:p>
            <a:pPr lvl="1">
              <a:defRPr/>
            </a:pPr>
            <a:r>
              <a:rPr lang="en-US" sz="800" dirty="0"/>
              <a:t>Helps create project schedule by analyzing activity sequences, schedule activity durations, resource requirements, and schedule constraints</a:t>
            </a:r>
          </a:p>
          <a:p>
            <a:pPr>
              <a:defRPr/>
            </a:pPr>
            <a:endParaRPr lang="en-US" sz="800" dirty="0"/>
          </a:p>
        </p:txBody>
      </p:sp>
      <p:sp>
        <p:nvSpPr>
          <p:cNvPr id="4" name="Slide Number Placeholder 3"/>
          <p:cNvSpPr>
            <a:spLocks noGrp="1"/>
          </p:cNvSpPr>
          <p:nvPr>
            <p:ph type="sldNum" sz="quarter" idx="5"/>
          </p:nvPr>
        </p:nvSpPr>
        <p:spPr/>
        <p:txBody>
          <a:bodyPr/>
          <a:lstStyle/>
          <a:p>
            <a:pPr>
              <a:defRPr/>
            </a:pPr>
            <a:fld id="{02FD5B60-5E0C-4069-8269-D2A4E99A3096}" type="slidenum">
              <a:rPr lang="en-US" smtClean="0"/>
              <a:pPr>
                <a:defRPr/>
              </a:pPr>
              <a:t>16</a:t>
            </a:fld>
            <a:endParaRPr lang="en-US"/>
          </a:p>
        </p:txBody>
      </p:sp>
    </p:spTree>
    <p:extLst>
      <p:ext uri="{BB962C8B-B14F-4D97-AF65-F5344CB8AC3E}">
        <p14:creationId xmlns:p14="http://schemas.microsoft.com/office/powerpoint/2010/main" val="4106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E6E6983B-3CD0-497C-9007-0B86DC9EC63D}" type="slidenum">
              <a:rPr lang="en-US" smtClean="0"/>
              <a:pPr>
                <a:defRPr/>
              </a:pPr>
              <a:t>22</a:t>
            </a:fld>
            <a:endParaRPr lang="en-US"/>
          </a:p>
        </p:txBody>
      </p:sp>
    </p:spTree>
    <p:extLst>
      <p:ext uri="{BB962C8B-B14F-4D97-AF65-F5344CB8AC3E}">
        <p14:creationId xmlns:p14="http://schemas.microsoft.com/office/powerpoint/2010/main" val="274271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a:p>
            <a:r>
              <a:rPr lang="en-US" dirty="0"/>
              <a:t>Answers may be found on page 130 of PMP</a:t>
            </a:r>
            <a:r>
              <a:rPr lang="en-US" baseline="0" dirty="0"/>
              <a:t> in Depth</a:t>
            </a:r>
            <a:endParaRPr lang="en-US" dirty="0"/>
          </a:p>
        </p:txBody>
      </p:sp>
      <p:sp>
        <p:nvSpPr>
          <p:cNvPr id="4" name="Slide Number Placeholder 3"/>
          <p:cNvSpPr>
            <a:spLocks noGrp="1"/>
          </p:cNvSpPr>
          <p:nvPr>
            <p:ph type="sldNum" sz="quarter" idx="5"/>
          </p:nvPr>
        </p:nvSpPr>
        <p:spPr/>
        <p:txBody>
          <a:bodyPr/>
          <a:lstStyle/>
          <a:p>
            <a:pPr>
              <a:defRPr/>
            </a:pPr>
            <a:fld id="{0D5D0017-0BBF-470B-9A21-AB4006A620FF}" type="slidenum">
              <a:rPr lang="en-US" smtClean="0"/>
              <a:pPr>
                <a:defRPr/>
              </a:pPr>
              <a:t>26</a:t>
            </a:fld>
            <a:endParaRPr lang="en-US"/>
          </a:p>
        </p:txBody>
      </p:sp>
    </p:spTree>
    <p:extLst>
      <p:ext uri="{BB962C8B-B14F-4D97-AF65-F5344CB8AC3E}">
        <p14:creationId xmlns:p14="http://schemas.microsoft.com/office/powerpoint/2010/main" val="7878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33B76F0-3E86-4989-99B3-701FA96AE773}" type="datetimeFigureOut">
              <a:rPr lang="en-US" smtClean="0"/>
              <a:pPr>
                <a:defRPr/>
              </a:pPr>
              <a:t>9/24/21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D7793E-57E3-444B-B768-7AA58AFF7AA9}" type="slidenum">
              <a:rPr lang="en-US" smtClean="0"/>
              <a:pPr>
                <a:defRPr/>
              </a:pPr>
              <a:t>‹#›</a:t>
            </a:fld>
            <a:endParaRPr lang="en-US"/>
          </a:p>
        </p:txBody>
      </p:sp>
    </p:spTree>
    <p:extLst>
      <p:ext uri="{BB962C8B-B14F-4D97-AF65-F5344CB8AC3E}">
        <p14:creationId xmlns:p14="http://schemas.microsoft.com/office/powerpoint/2010/main" val="189047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1938C05-9BAE-4A87-A377-4FF09226A652}" type="datetimeFigureOut">
              <a:rPr lang="en-US" smtClean="0"/>
              <a:pPr>
                <a:defRPr/>
              </a:pPr>
              <a:t>9/24/21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AB55E6-0B7F-4EC2-85A2-504012923815}" type="slidenum">
              <a:rPr lang="en-US" smtClean="0"/>
              <a:pPr>
                <a:defRPr/>
              </a:pPr>
              <a:t>‹#›</a:t>
            </a:fld>
            <a:endParaRPr lang="en-US"/>
          </a:p>
        </p:txBody>
      </p:sp>
    </p:spTree>
    <p:extLst>
      <p:ext uri="{BB962C8B-B14F-4D97-AF65-F5344CB8AC3E}">
        <p14:creationId xmlns:p14="http://schemas.microsoft.com/office/powerpoint/2010/main" val="162456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AD7E4C5-D191-42FC-8149-07B89CDFD54C}" type="datetimeFigureOut">
              <a:rPr lang="en-US" smtClean="0"/>
              <a:pPr>
                <a:defRPr/>
              </a:pPr>
              <a:t>9/24/21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52E2D92-B337-422C-B8BC-67A0B7253291}" type="slidenum">
              <a:rPr lang="en-US" smtClean="0"/>
              <a:pPr>
                <a:defRPr/>
              </a:pPr>
              <a:t>‹#›</a:t>
            </a:fld>
            <a:endParaRPr lang="en-US"/>
          </a:p>
        </p:txBody>
      </p:sp>
    </p:spTree>
    <p:extLst>
      <p:ext uri="{BB962C8B-B14F-4D97-AF65-F5344CB8AC3E}">
        <p14:creationId xmlns:p14="http://schemas.microsoft.com/office/powerpoint/2010/main" val="88894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F2CA8F-19BC-4997-A43D-23439E283C58}" type="datetimeFigureOut">
              <a:rPr lang="en-US" smtClean="0"/>
              <a:pPr>
                <a:defRPr/>
              </a:pPr>
              <a:t>9/24/21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F251B8-93C8-4688-B9E2-DEF04E161043}" type="slidenum">
              <a:rPr lang="en-US" smtClean="0"/>
              <a:pPr>
                <a:defRPr/>
              </a:pPr>
              <a:t>‹#›</a:t>
            </a:fld>
            <a:endParaRPr lang="en-US"/>
          </a:p>
        </p:txBody>
      </p:sp>
    </p:spTree>
    <p:extLst>
      <p:ext uri="{BB962C8B-B14F-4D97-AF65-F5344CB8AC3E}">
        <p14:creationId xmlns:p14="http://schemas.microsoft.com/office/powerpoint/2010/main" val="124502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FC47123-C4B6-43F5-AA4D-8F07BF342D00}" type="datetimeFigureOut">
              <a:rPr lang="en-US" smtClean="0"/>
              <a:pPr>
                <a:defRPr/>
              </a:pPr>
              <a:t>9/24/21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CFF6DF-CAB2-4042-9E17-C30FE87AAAE2}" type="slidenum">
              <a:rPr lang="en-US" smtClean="0"/>
              <a:pPr>
                <a:defRPr/>
              </a:pPr>
              <a:t>‹#›</a:t>
            </a:fld>
            <a:endParaRPr lang="en-US"/>
          </a:p>
        </p:txBody>
      </p:sp>
    </p:spTree>
    <p:extLst>
      <p:ext uri="{BB962C8B-B14F-4D97-AF65-F5344CB8AC3E}">
        <p14:creationId xmlns:p14="http://schemas.microsoft.com/office/powerpoint/2010/main" val="212801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1ACD604-5C81-4942-8B1A-6DDCF6E87AF3}" type="datetimeFigureOut">
              <a:rPr lang="en-US" smtClean="0"/>
              <a:pPr>
                <a:defRPr/>
              </a:pPr>
              <a:t>9/24/21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9A057D-31E1-4186-83A5-81A305BFDD23}" type="slidenum">
              <a:rPr lang="en-US" smtClean="0"/>
              <a:pPr>
                <a:defRPr/>
              </a:pPr>
              <a:t>‹#›</a:t>
            </a:fld>
            <a:endParaRPr lang="en-US"/>
          </a:p>
        </p:txBody>
      </p:sp>
    </p:spTree>
    <p:extLst>
      <p:ext uri="{BB962C8B-B14F-4D97-AF65-F5344CB8AC3E}">
        <p14:creationId xmlns:p14="http://schemas.microsoft.com/office/powerpoint/2010/main" val="140359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2C49F918-9E60-450B-8864-2C9442ECE48C}" type="datetimeFigureOut">
              <a:rPr lang="en-US" smtClean="0"/>
              <a:pPr>
                <a:defRPr/>
              </a:pPr>
              <a:t>9/24/21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84C9F5C-D30A-47A1-ABA0-EF9AA8D1C8E9}" type="slidenum">
              <a:rPr lang="en-US" smtClean="0"/>
              <a:pPr>
                <a:defRPr/>
              </a:pPr>
              <a:t>‹#›</a:t>
            </a:fld>
            <a:endParaRPr lang="en-US"/>
          </a:p>
        </p:txBody>
      </p:sp>
    </p:spTree>
    <p:extLst>
      <p:ext uri="{BB962C8B-B14F-4D97-AF65-F5344CB8AC3E}">
        <p14:creationId xmlns:p14="http://schemas.microsoft.com/office/powerpoint/2010/main" val="19594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A9E5F2-9B58-490A-A9A4-388B7075E6AA}" type="datetimeFigureOut">
              <a:rPr lang="en-US" smtClean="0"/>
              <a:pPr>
                <a:defRPr/>
              </a:pPr>
              <a:t>9/24/21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F90213B-D3BD-4C80-88BB-600B5BAAA9BD}" type="slidenum">
              <a:rPr lang="en-US" smtClean="0"/>
              <a:pPr>
                <a:defRPr/>
              </a:pPr>
              <a:t>‹#›</a:t>
            </a:fld>
            <a:endParaRPr lang="en-US"/>
          </a:p>
        </p:txBody>
      </p:sp>
    </p:spTree>
    <p:extLst>
      <p:ext uri="{BB962C8B-B14F-4D97-AF65-F5344CB8AC3E}">
        <p14:creationId xmlns:p14="http://schemas.microsoft.com/office/powerpoint/2010/main" val="111693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87DDA22-B249-47E7-92C0-99A8AEE5677B}" type="datetimeFigureOut">
              <a:rPr lang="en-US" smtClean="0"/>
              <a:pPr>
                <a:defRPr/>
              </a:pPr>
              <a:t>9/24/21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2222BAC-7542-479C-8485-85427672BEB7}" type="slidenum">
              <a:rPr lang="en-US" smtClean="0"/>
              <a:pPr>
                <a:defRPr/>
              </a:pPr>
              <a:t>‹#›</a:t>
            </a:fld>
            <a:endParaRPr lang="en-US"/>
          </a:p>
        </p:txBody>
      </p:sp>
    </p:spTree>
    <p:extLst>
      <p:ext uri="{BB962C8B-B14F-4D97-AF65-F5344CB8AC3E}">
        <p14:creationId xmlns:p14="http://schemas.microsoft.com/office/powerpoint/2010/main" val="111176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A9FB321-701A-49EC-A9EE-BEBEE31CCD64}" type="datetimeFigureOut">
              <a:rPr lang="en-US" smtClean="0"/>
              <a:pPr>
                <a:defRPr/>
              </a:pPr>
              <a:t>9/24/21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262391E-9D39-45C7-8F92-9E0A725B1FF3}" type="slidenum">
              <a:rPr lang="en-US" smtClean="0"/>
              <a:pPr>
                <a:defRPr/>
              </a:pPr>
              <a:t>‹#›</a:t>
            </a:fld>
            <a:endParaRPr lang="en-US"/>
          </a:p>
        </p:txBody>
      </p:sp>
    </p:spTree>
    <p:extLst>
      <p:ext uri="{BB962C8B-B14F-4D97-AF65-F5344CB8AC3E}">
        <p14:creationId xmlns:p14="http://schemas.microsoft.com/office/powerpoint/2010/main" val="21430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41318E7-8098-4F5A-A1F8-D0F9D02E1729}" type="datetimeFigureOut">
              <a:rPr lang="en-US" smtClean="0"/>
              <a:pPr>
                <a:defRPr/>
              </a:pPr>
              <a:t>9/24/21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0967B1-B200-4D13-95C3-88BCC3144408}" type="slidenum">
              <a:rPr lang="en-US" smtClean="0"/>
              <a:pPr>
                <a:defRPr/>
              </a:pPr>
              <a:t>‹#›</a:t>
            </a:fld>
            <a:endParaRPr lang="en-US"/>
          </a:p>
        </p:txBody>
      </p:sp>
    </p:spTree>
    <p:extLst>
      <p:ext uri="{BB962C8B-B14F-4D97-AF65-F5344CB8AC3E}">
        <p14:creationId xmlns:p14="http://schemas.microsoft.com/office/powerpoint/2010/main" val="45535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55E817-870F-4828-B146-77B20790D537}" type="datetimeFigureOut">
              <a:rPr lang="en-US" smtClean="0"/>
              <a:pPr>
                <a:defRPr/>
              </a:pPr>
              <a:t>9/24/21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E4C62FE-F265-42DF-9734-C29223367CB0}" type="slidenum">
              <a:rPr lang="en-US" smtClean="0"/>
              <a:pPr>
                <a:defRPr/>
              </a:pPr>
              <a:t>‹#›</a:t>
            </a:fld>
            <a:endParaRPr lang="en-US"/>
          </a:p>
        </p:txBody>
      </p:sp>
    </p:spTree>
    <p:extLst>
      <p:ext uri="{BB962C8B-B14F-4D97-AF65-F5344CB8AC3E}">
        <p14:creationId xmlns:p14="http://schemas.microsoft.com/office/powerpoint/2010/main" val="212140262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457200"/>
            <a:ext cx="8153400" cy="990600"/>
          </a:xfrm>
        </p:spPr>
        <p:txBody>
          <a:bodyPr/>
          <a:lstStyle/>
          <a:p>
            <a:pPr eaLnBrk="1" hangingPunct="1"/>
            <a:r>
              <a:rPr lang="en-US" dirty="0"/>
              <a:t>Agenda</a:t>
            </a:r>
          </a:p>
        </p:txBody>
      </p:sp>
      <p:sp>
        <p:nvSpPr>
          <p:cNvPr id="12291" name="Content Placeholder 2"/>
          <p:cNvSpPr>
            <a:spLocks noGrp="1"/>
          </p:cNvSpPr>
          <p:nvPr>
            <p:ph idx="1"/>
          </p:nvPr>
        </p:nvSpPr>
        <p:spPr>
          <a:xfrm>
            <a:off x="838200" y="1600200"/>
            <a:ext cx="9451975" cy="4495800"/>
          </a:xfrm>
        </p:spPr>
        <p:txBody>
          <a:bodyPr/>
          <a:lstStyle/>
          <a:p>
            <a:pPr eaLnBrk="1" hangingPunct="1"/>
            <a:r>
              <a:rPr lang="en-US" dirty="0"/>
              <a:t>Administrative</a:t>
            </a:r>
          </a:p>
          <a:p>
            <a:pPr eaLnBrk="1" hangingPunct="1"/>
            <a:r>
              <a:rPr lang="en-US" dirty="0"/>
              <a:t>Creating a Project Management Plan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Project Scope Exercise</a:t>
            </a:r>
          </a:p>
        </p:txBody>
      </p:sp>
      <p:sp>
        <p:nvSpPr>
          <p:cNvPr id="3" name="Content Placeholder 2"/>
          <p:cNvSpPr>
            <a:spLocks noGrp="1"/>
          </p:cNvSpPr>
          <p:nvPr>
            <p:ph idx="1"/>
          </p:nvPr>
        </p:nvSpPr>
        <p:spPr>
          <a:xfrm>
            <a:off x="2136648" y="1524000"/>
            <a:ext cx="8153400" cy="4495800"/>
          </a:xfrm>
        </p:spPr>
        <p:txBody>
          <a:bodyPr/>
          <a:lstStyle/>
          <a:p>
            <a:pPr marL="0" indent="0">
              <a:spcBef>
                <a:spcPts val="0"/>
              </a:spcBef>
              <a:buNone/>
            </a:pPr>
            <a:r>
              <a:rPr lang="en-US" sz="1200" dirty="0"/>
              <a:t>You are working for We Are Big, Inc. , an international firm with over 100,000 employees located in several different countries.  A strategic goal is to help improve the environment while increasing revenues and reducing costs.  The Environmental Technologies Program just started, and the VP of Operations, Natalie, is the program sponsor.  Ito is the program manager, and there is a steering committee made up of ten senior executives, including Natalie, overseeing the program.  There are several projects underneath this program, one being the Green Computing Research Project.  The CIO and project sponsor, Ben, has given this project high priority and plans to hold special interviews to handpick the project manager and team.  Ben is also a member of the program steering committee.  Before coming to We Are Big Inc., Ben sponsored a project at a large computer firm to improve data center efficiency.  This project, however, is much broader than that one was.  The main purpose of the Green Computing Research Project is to research possible applications of green computing including:</a:t>
            </a:r>
          </a:p>
          <a:p>
            <a:pPr marL="0" indent="0">
              <a:spcBef>
                <a:spcPts val="0"/>
              </a:spcBef>
              <a:buNone/>
            </a:pPr>
            <a:endParaRPr lang="en-US" sz="1200" dirty="0"/>
          </a:p>
          <a:p>
            <a:pPr>
              <a:spcBef>
                <a:spcPts val="0"/>
              </a:spcBef>
            </a:pPr>
            <a:r>
              <a:rPr lang="en-US" sz="1200" dirty="0"/>
              <a:t>Data center and overall energy efficiency</a:t>
            </a:r>
          </a:p>
          <a:p>
            <a:pPr>
              <a:spcBef>
                <a:spcPts val="0"/>
              </a:spcBef>
            </a:pPr>
            <a:r>
              <a:rPr lang="en-US" sz="1200" dirty="0"/>
              <a:t>The disposal of electronic wasted and recycling</a:t>
            </a:r>
          </a:p>
          <a:p>
            <a:pPr>
              <a:spcBef>
                <a:spcPts val="0"/>
              </a:spcBef>
            </a:pPr>
            <a:r>
              <a:rPr lang="en-US" sz="1200" dirty="0"/>
              <a:t>Telecommuting</a:t>
            </a:r>
          </a:p>
          <a:p>
            <a:pPr>
              <a:spcBef>
                <a:spcPts val="0"/>
              </a:spcBef>
            </a:pPr>
            <a:r>
              <a:rPr lang="en-US" sz="1200" dirty="0"/>
              <a:t>Virtualization of server resources</a:t>
            </a:r>
          </a:p>
          <a:p>
            <a:pPr>
              <a:spcBef>
                <a:spcPts val="0"/>
              </a:spcBef>
            </a:pPr>
            <a:r>
              <a:rPr lang="en-US" sz="1200" dirty="0"/>
              <a:t>Thin client solutions</a:t>
            </a:r>
          </a:p>
          <a:p>
            <a:pPr>
              <a:spcBef>
                <a:spcPts val="0"/>
              </a:spcBef>
            </a:pPr>
            <a:r>
              <a:rPr lang="en-US" sz="1200" dirty="0"/>
              <a:t>Use of open source software, and</a:t>
            </a:r>
          </a:p>
          <a:p>
            <a:pPr>
              <a:spcBef>
                <a:spcPts val="0"/>
              </a:spcBef>
            </a:pPr>
            <a:r>
              <a:rPr lang="en-US" sz="1200" dirty="0"/>
              <a:t>Development of new software to address green computing for internal use and potential sale to other organizations.</a:t>
            </a:r>
          </a:p>
          <a:p>
            <a:pPr marL="0" indent="0">
              <a:spcBef>
                <a:spcPts val="0"/>
              </a:spcBef>
              <a:buNone/>
            </a:pPr>
            <a:r>
              <a:rPr lang="en-US" sz="1200" dirty="0"/>
              <a:t> </a:t>
            </a:r>
          </a:p>
          <a:p>
            <a:pPr marL="0" indent="0">
              <a:spcBef>
                <a:spcPts val="0"/>
              </a:spcBef>
              <a:buNone/>
            </a:pPr>
            <a:r>
              <a:rPr lang="en-US" sz="1200" dirty="0"/>
              <a:t>The budget for the project is $500,000 and the goal is to provide an extensive report, including detailed financial analysis and recommendations on what green computing technologies to implement.  Ben decided to have a small group of people, five to be exact, dedicated to working on this six-month project full-time and to call on people in other areas on an as needed basis.  Prepare a detailed project scope statement for the Green Computing Research Project.  Assume the project will take six months to complete and the budget is $500,000.   </a:t>
            </a:r>
          </a:p>
          <a:p>
            <a:pPr>
              <a:spcBef>
                <a:spcPts val="0"/>
              </a:spcBef>
            </a:pPr>
            <a:endParaRPr lang="en-US" dirty="0"/>
          </a:p>
        </p:txBody>
      </p:sp>
      <p:sp>
        <p:nvSpPr>
          <p:cNvPr id="4" name="TextBox 3"/>
          <p:cNvSpPr txBox="1"/>
          <p:nvPr/>
        </p:nvSpPr>
        <p:spPr>
          <a:xfrm>
            <a:off x="2362200" y="6324601"/>
            <a:ext cx="7696200" cy="307777"/>
          </a:xfrm>
          <a:prstGeom prst="rect">
            <a:avLst/>
          </a:prstGeom>
          <a:noFill/>
        </p:spPr>
        <p:txBody>
          <a:bodyPr wrap="square" rtlCol="0">
            <a:spAutoFit/>
          </a:bodyPr>
          <a:lstStyle/>
          <a:p>
            <a:r>
              <a:rPr lang="en-US" sz="1400" dirty="0">
                <a:solidFill>
                  <a:srgbClr val="D9D9D9"/>
                </a:solidFill>
              </a:rPr>
              <a:t>Source: Information Technology and Project Management, </a:t>
            </a:r>
            <a:r>
              <a:rPr lang="en-US" sz="1400" dirty="0" err="1">
                <a:solidFill>
                  <a:srgbClr val="D9D9D9"/>
                </a:solidFill>
              </a:rPr>
              <a:t>Schwalbe</a:t>
            </a:r>
            <a:endParaRPr lang="en-US" sz="1400" dirty="0">
              <a:solidFill>
                <a:srgbClr val="D9D9D9"/>
              </a:solidFill>
            </a:endParaRPr>
          </a:p>
        </p:txBody>
      </p:sp>
    </p:spTree>
    <p:extLst>
      <p:ext uri="{BB962C8B-B14F-4D97-AF65-F5344CB8AC3E}">
        <p14:creationId xmlns:p14="http://schemas.microsoft.com/office/powerpoint/2010/main" val="413606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p:txBody>
          <a:bodyPr/>
          <a:lstStyle/>
          <a:p>
            <a:r>
              <a:rPr lang="en-US" sz="3600" dirty="0"/>
              <a:t>The Project Work - The Work Breakdown 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36775" y="228600"/>
            <a:ext cx="8153400" cy="990600"/>
          </a:xfrm>
        </p:spPr>
        <p:txBody>
          <a:bodyPr/>
          <a:lstStyle/>
          <a:p>
            <a:r>
              <a:rPr lang="en-US"/>
              <a:t>Work Breakdown Structure</a:t>
            </a:r>
          </a:p>
        </p:txBody>
      </p:sp>
      <p:sp>
        <p:nvSpPr>
          <p:cNvPr id="27651" name="Content Placeholder 2"/>
          <p:cNvSpPr>
            <a:spLocks noGrp="1"/>
          </p:cNvSpPr>
          <p:nvPr>
            <p:ph idx="1"/>
          </p:nvPr>
        </p:nvSpPr>
        <p:spPr>
          <a:xfrm>
            <a:off x="1066800" y="1600200"/>
            <a:ext cx="9223375" cy="4495800"/>
          </a:xfrm>
        </p:spPr>
        <p:txBody>
          <a:bodyPr/>
          <a:lstStyle/>
          <a:p>
            <a:r>
              <a:rPr lang="en-US" dirty="0"/>
              <a:t>A </a:t>
            </a:r>
            <a:r>
              <a:rPr lang="en-US" b="1" i="1" dirty="0"/>
              <a:t>deliverable-oriented </a:t>
            </a:r>
            <a:r>
              <a:rPr lang="en-US" dirty="0"/>
              <a:t>hierarchical decomposition of the work that must be performed to accomplish the objectives and create the deliverables of the project</a:t>
            </a:r>
          </a:p>
        </p:txBody>
      </p:sp>
      <p:sp>
        <p:nvSpPr>
          <p:cNvPr id="5" name="Footer Placeholder 3"/>
          <p:cNvSpPr>
            <a:spLocks noGrp="1"/>
          </p:cNvSpPr>
          <p:nvPr>
            <p:ph type="ftr" sz="quarter" idx="11"/>
          </p:nvPr>
        </p:nvSpPr>
        <p:spPr bwMode="auto">
          <a:xfrm>
            <a:off x="2133600" y="6248400"/>
            <a:ext cx="7315200" cy="381000"/>
          </a:xfrm>
          <a:ln>
            <a:miter lim="800000"/>
            <a:headEnd/>
            <a:tailEnd/>
          </a:ln>
        </p:spPr>
        <p:txBody>
          <a:bodyPr vert="horz" wrap="square" lIns="91440" tIns="45720" rIns="91440" bIns="45720" numCol="1" anchor="ctr" anchorCtr="0" compatLnSpc="1">
            <a:prstTxWarp prst="textNoShape">
              <a:avLst/>
            </a:prstTxWarp>
          </a:bodyPr>
          <a:lstStyle/>
          <a:p>
            <a:pPr algn="l" fontAlgn="base">
              <a:spcBef>
                <a:spcPct val="0"/>
              </a:spcBef>
              <a:spcAft>
                <a:spcPct val="0"/>
              </a:spcAft>
              <a:defRPr/>
            </a:pPr>
            <a:r>
              <a:rPr lang="en-US" dirty="0">
                <a:solidFill>
                  <a:schemeClr val="bg1">
                    <a:lumMod val="85000"/>
                  </a:schemeClr>
                </a:solidFill>
              </a:rPr>
              <a:t>PMP In Depth, 3rd Edition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66800" y="228600"/>
            <a:ext cx="9223375" cy="990600"/>
          </a:xfrm>
        </p:spPr>
        <p:txBody>
          <a:bodyPr/>
          <a:lstStyle/>
          <a:p>
            <a:r>
              <a:rPr lang="en-US" dirty="0"/>
              <a:t>Steps for Decomposition</a:t>
            </a:r>
          </a:p>
        </p:txBody>
      </p:sp>
      <p:sp>
        <p:nvSpPr>
          <p:cNvPr id="31747" name="Content Placeholder 2"/>
          <p:cNvSpPr>
            <a:spLocks noGrp="1"/>
          </p:cNvSpPr>
          <p:nvPr>
            <p:ph idx="1"/>
          </p:nvPr>
        </p:nvSpPr>
        <p:spPr>
          <a:xfrm>
            <a:off x="1066800" y="1600200"/>
            <a:ext cx="9525000" cy="4495800"/>
          </a:xfrm>
        </p:spPr>
        <p:txBody>
          <a:bodyPr>
            <a:normAutofit/>
          </a:bodyPr>
          <a:lstStyle/>
          <a:p>
            <a:pPr marL="800100" lvl="1" indent="-342900">
              <a:buFont typeface="+mj-lt"/>
              <a:buAutoNum type="arabicPeriod"/>
              <a:defRPr/>
            </a:pPr>
            <a:r>
              <a:rPr lang="en-US" sz="1800" dirty="0"/>
              <a:t>Identify the deliverables and the work involved by analyzing the project</a:t>
            </a:r>
          </a:p>
          <a:p>
            <a:pPr marL="800100" lvl="1" indent="-342900">
              <a:buFont typeface="+mj-lt"/>
              <a:buAutoNum type="arabicPeriod"/>
              <a:defRPr/>
            </a:pPr>
            <a:r>
              <a:rPr lang="en-US" sz="1800" dirty="0"/>
              <a:t>Select systems development life cycle model (SDLC)</a:t>
            </a:r>
          </a:p>
          <a:p>
            <a:pPr lvl="2"/>
            <a:r>
              <a:rPr lang="en-US" sz="1400" dirty="0"/>
              <a:t>Waterfall, Scrum, Prototyping, V-shaped, RAD, Spiral, Incremental, etc.</a:t>
            </a:r>
          </a:p>
          <a:p>
            <a:pPr marL="800100" lvl="1" indent="-342900">
              <a:buFont typeface="+mj-lt"/>
              <a:buAutoNum type="arabicPeriod"/>
            </a:pPr>
            <a:r>
              <a:rPr lang="en-US" sz="1800" dirty="0"/>
              <a:t>Map life cycle process activities to SDLC using available standards and guidelines such as SWE BOK</a:t>
            </a:r>
          </a:p>
          <a:p>
            <a:pPr lvl="2"/>
            <a:r>
              <a:rPr lang="en-US" sz="1400" dirty="0"/>
              <a:t>Requirements Definition, Design, Construction, Testing and Integration, Delivery</a:t>
            </a:r>
            <a:endParaRPr lang="en-US" sz="1800" dirty="0"/>
          </a:p>
          <a:p>
            <a:pPr marL="800100" lvl="1" indent="-342900">
              <a:buFont typeface="+mj-lt"/>
              <a:buAutoNum type="arabicPeriod"/>
              <a:defRPr/>
            </a:pPr>
            <a:r>
              <a:rPr lang="en-US" sz="1800" dirty="0"/>
              <a:t>Structure and organize the first level</a:t>
            </a:r>
          </a:p>
          <a:p>
            <a:pPr marL="800100" lvl="1" indent="-342900">
              <a:buFont typeface="+mj-lt"/>
              <a:buAutoNum type="arabicPeriod"/>
              <a:defRPr/>
            </a:pPr>
            <a:r>
              <a:rPr lang="en-US" sz="1800" dirty="0"/>
              <a:t>Decompose the upper level into more detailed components</a:t>
            </a:r>
          </a:p>
          <a:p>
            <a:pPr marL="800100" lvl="1" indent="-342900">
              <a:buFont typeface="+mj-lt"/>
              <a:buAutoNum type="arabicPeriod"/>
              <a:defRPr/>
            </a:pPr>
            <a:r>
              <a:rPr lang="en-US" sz="1800" dirty="0"/>
              <a:t>Keep decomposing to lower levels until necessary and sufficient decomposition has been achieved</a:t>
            </a:r>
          </a:p>
          <a:p>
            <a:pPr marL="800100" lvl="1" indent="-342900">
              <a:buFont typeface="+mj-lt"/>
              <a:buAutoNum type="arabicPeriod"/>
              <a:defRPr/>
            </a:pPr>
            <a:r>
              <a:rPr lang="en-US" sz="1800" dirty="0"/>
              <a:t>Assign identification codes to the WBS components</a:t>
            </a:r>
          </a:p>
          <a:p>
            <a:pPr marL="923925" lvl="1" indent="-466725">
              <a:buFont typeface="Wingdings 2" pitchFamily="18" charset="2"/>
              <a:buNone/>
              <a:defRPr/>
            </a:pPr>
            <a:endParaRPr lang="en-US" sz="1800" dirty="0"/>
          </a:p>
        </p:txBody>
      </p:sp>
      <p:sp>
        <p:nvSpPr>
          <p:cNvPr id="5" name="Footer Placeholder 3"/>
          <p:cNvSpPr>
            <a:spLocks noGrp="1"/>
          </p:cNvSpPr>
          <p:nvPr>
            <p:ph type="ftr" sz="quarter" idx="11"/>
          </p:nvPr>
        </p:nvSpPr>
        <p:spPr bwMode="auto">
          <a:xfrm>
            <a:off x="2133600" y="6248400"/>
            <a:ext cx="7315200" cy="381000"/>
          </a:xfrm>
          <a:ln>
            <a:miter lim="800000"/>
            <a:headEnd/>
            <a:tailEnd/>
          </a:ln>
        </p:spPr>
        <p:txBody>
          <a:bodyPr vert="horz" wrap="square" lIns="91440" tIns="45720" rIns="91440" bIns="45720" numCol="1" anchor="ctr" anchorCtr="0" compatLnSpc="1">
            <a:prstTxWarp prst="textNoShape">
              <a:avLst/>
            </a:prstTxWarp>
          </a:bodyPr>
          <a:lstStyle/>
          <a:p>
            <a:pPr algn="l" fontAlgn="base">
              <a:spcBef>
                <a:spcPct val="0"/>
              </a:spcBef>
              <a:spcAft>
                <a:spcPct val="0"/>
              </a:spcAft>
              <a:defRPr/>
            </a:pPr>
            <a:r>
              <a:rPr lang="en-US" dirty="0">
                <a:solidFill>
                  <a:schemeClr val="bg1">
                    <a:lumMod val="85000"/>
                  </a:schemeClr>
                </a:solidFill>
              </a:rPr>
              <a:t>PMP In Depth, 3rd Edition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Waterfall Work Breakdown Structure (WBS)</a:t>
            </a:r>
          </a:p>
        </p:txBody>
      </p:sp>
      <p:sp>
        <p:nvSpPr>
          <p:cNvPr id="18" name="Footer Placeholder 3"/>
          <p:cNvSpPr>
            <a:spLocks noGrp="1"/>
          </p:cNvSpPr>
          <p:nvPr>
            <p:ph type="ftr" sz="quarter" idx="11"/>
          </p:nvPr>
        </p:nvSpPr>
        <p:spPr>
          <a:xfrm>
            <a:off x="1752600" y="6248401"/>
            <a:ext cx="8534400" cy="365125"/>
          </a:xfrm>
        </p:spPr>
        <p:txBody>
          <a:bodyPr anchorCtr="0"/>
          <a:lstStyle/>
          <a:p>
            <a:pPr algn="ctr">
              <a:defRPr/>
            </a:pPr>
            <a:r>
              <a:rPr lang="en-US" dirty="0">
                <a:solidFill>
                  <a:schemeClr val="bg1">
                    <a:lumMod val="85000"/>
                  </a:schemeClr>
                </a:solidFill>
              </a:rPr>
              <a:t>Copyright Mark F. Thouin</a:t>
            </a:r>
          </a:p>
        </p:txBody>
      </p:sp>
      <p:graphicFrame>
        <p:nvGraphicFramePr>
          <p:cNvPr id="16" name="Diagram 15"/>
          <p:cNvGraphicFramePr/>
          <p:nvPr/>
        </p:nvGraphicFramePr>
        <p:xfrm>
          <a:off x="1905000" y="1219200"/>
          <a:ext cx="8458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2209800" y="5410200"/>
            <a:ext cx="6705600" cy="738188"/>
          </a:xfrm>
          <a:prstGeom prst="rect">
            <a:avLst/>
          </a:prstGeom>
          <a:noFill/>
        </p:spPr>
        <p:txBody>
          <a:bodyPr>
            <a:spAutoFit/>
          </a:bodyPr>
          <a:lstStyle/>
          <a:p>
            <a:pPr>
              <a:defRPr/>
            </a:pPr>
            <a:r>
              <a:rPr lang="en-US" sz="1050" dirty="0">
                <a:solidFill>
                  <a:schemeClr val="bg1">
                    <a:lumMod val="75000"/>
                  </a:schemeClr>
                </a:solidFill>
              </a:rPr>
              <a:t>Blue = Project</a:t>
            </a:r>
          </a:p>
          <a:p>
            <a:pPr>
              <a:defRPr/>
            </a:pPr>
            <a:r>
              <a:rPr lang="en-US" sz="1050" dirty="0">
                <a:solidFill>
                  <a:schemeClr val="bg1">
                    <a:lumMod val="75000"/>
                  </a:schemeClr>
                </a:solidFill>
              </a:rPr>
              <a:t>Red = WBS</a:t>
            </a:r>
          </a:p>
          <a:p>
            <a:pPr>
              <a:defRPr/>
            </a:pPr>
            <a:r>
              <a:rPr lang="en-US" sz="1050" dirty="0">
                <a:solidFill>
                  <a:schemeClr val="bg1">
                    <a:lumMod val="75000"/>
                  </a:schemeClr>
                </a:solidFill>
              </a:rPr>
              <a:t>Green = Work Packages</a:t>
            </a:r>
          </a:p>
          <a:p>
            <a:pPr>
              <a:defRPr/>
            </a:pPr>
            <a:r>
              <a:rPr lang="en-US" sz="1050" dirty="0">
                <a:solidFill>
                  <a:schemeClr val="bg1">
                    <a:lumMod val="75000"/>
                  </a:schemeClr>
                </a:solidFill>
              </a:rPr>
              <a:t>Gold = Activities</a:t>
            </a:r>
          </a:p>
        </p:txBody>
      </p:sp>
    </p:spTree>
    <p:extLst>
      <p:ext uri="{BB962C8B-B14F-4D97-AF65-F5344CB8AC3E}">
        <p14:creationId xmlns:p14="http://schemas.microsoft.com/office/powerpoint/2010/main" val="169796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66800" y="228600"/>
            <a:ext cx="9223375" cy="990600"/>
          </a:xfrm>
        </p:spPr>
        <p:txBody>
          <a:bodyPr/>
          <a:lstStyle/>
          <a:p>
            <a:r>
              <a:rPr lang="en-US" dirty="0"/>
              <a:t>WBS Terminology </a:t>
            </a:r>
          </a:p>
        </p:txBody>
      </p:sp>
      <p:sp>
        <p:nvSpPr>
          <p:cNvPr id="29699" name="Content Placeholder 2"/>
          <p:cNvSpPr>
            <a:spLocks noGrp="1"/>
          </p:cNvSpPr>
          <p:nvPr>
            <p:ph idx="1"/>
          </p:nvPr>
        </p:nvSpPr>
        <p:spPr>
          <a:xfrm>
            <a:off x="1066800" y="1600200"/>
            <a:ext cx="9223375" cy="4495800"/>
          </a:xfrm>
        </p:spPr>
        <p:txBody>
          <a:bodyPr/>
          <a:lstStyle/>
          <a:p>
            <a:r>
              <a:rPr lang="en-US" sz="1800" dirty="0"/>
              <a:t>Work packages are made up of </a:t>
            </a:r>
            <a:r>
              <a:rPr lang="en-US" sz="1800" b="1" i="1" dirty="0"/>
              <a:t>activities</a:t>
            </a:r>
          </a:p>
          <a:p>
            <a:pPr lvl="1"/>
            <a:r>
              <a:rPr lang="en-US" sz="1400" dirty="0"/>
              <a:t>Elements of work performed during the course of a project</a:t>
            </a:r>
            <a:endParaRPr lang="en-US" sz="2000" dirty="0"/>
          </a:p>
          <a:p>
            <a:pPr lvl="1"/>
            <a:r>
              <a:rPr lang="en-US" sz="1400" dirty="0"/>
              <a:t>Lowest level defined in the project management plan</a:t>
            </a:r>
          </a:p>
          <a:p>
            <a:r>
              <a:rPr lang="en-US" sz="1800" dirty="0"/>
              <a:t>Activities typically have an expected </a:t>
            </a:r>
            <a:r>
              <a:rPr lang="en-US" sz="1800" b="1" i="1" dirty="0"/>
              <a:t>duration</a:t>
            </a:r>
            <a:r>
              <a:rPr lang="en-US" sz="1800" dirty="0"/>
              <a:t>, an expected </a:t>
            </a:r>
            <a:r>
              <a:rPr lang="en-US" sz="1800" b="1" i="1" dirty="0"/>
              <a:t>cost</a:t>
            </a:r>
            <a:r>
              <a:rPr lang="en-US" sz="1800" dirty="0"/>
              <a:t>, and expected </a:t>
            </a:r>
            <a:r>
              <a:rPr lang="en-US" sz="1800" b="1" i="1" dirty="0"/>
              <a:t>resource requirements</a:t>
            </a:r>
          </a:p>
          <a:p>
            <a:pPr lvl="1"/>
            <a:r>
              <a:rPr lang="en-US" sz="1400" dirty="0"/>
              <a:t>Activities depend on SDLC</a:t>
            </a:r>
          </a:p>
          <a:p>
            <a:pPr lvl="1"/>
            <a:r>
              <a:rPr lang="en-US" sz="1400" dirty="0"/>
              <a:t>Map systems development activities to WBS Structure</a:t>
            </a:r>
          </a:p>
          <a:p>
            <a:pPr lvl="1"/>
            <a:r>
              <a:rPr lang="en-US" sz="1400" dirty="0"/>
              <a:t>Sequencing </a:t>
            </a:r>
          </a:p>
          <a:p>
            <a:r>
              <a:rPr lang="en-US" sz="1800" dirty="0"/>
              <a:t>A </a:t>
            </a:r>
            <a:r>
              <a:rPr lang="en-US" sz="1800" b="1" i="1" dirty="0"/>
              <a:t>task</a:t>
            </a:r>
            <a:r>
              <a:rPr lang="en-US" sz="1800" dirty="0"/>
              <a:t> is a generic term for work that is not included in the WBS</a:t>
            </a:r>
          </a:p>
          <a:p>
            <a:pPr lvl="1"/>
            <a:r>
              <a:rPr lang="en-US" sz="1400" dirty="0"/>
              <a:t>Further decomposition of work by the individuals responsible for the work</a:t>
            </a:r>
          </a:p>
          <a:p>
            <a:r>
              <a:rPr lang="en-US" sz="1800" dirty="0"/>
              <a:t>A </a:t>
            </a:r>
            <a:r>
              <a:rPr lang="en-US" sz="1800" b="1" i="1" dirty="0"/>
              <a:t>milestone</a:t>
            </a:r>
            <a:r>
              <a:rPr lang="en-US" sz="1800" dirty="0"/>
              <a:t> is a significant event in the project usually associated with a major work product or deliverable</a:t>
            </a:r>
          </a:p>
          <a:p>
            <a:pPr lvl="1"/>
            <a:endParaRPr lang="en-US" sz="1400" dirty="0"/>
          </a:p>
        </p:txBody>
      </p:sp>
      <p:sp>
        <p:nvSpPr>
          <p:cNvPr id="5" name="Footer Placeholder 3"/>
          <p:cNvSpPr>
            <a:spLocks noGrp="1"/>
          </p:cNvSpPr>
          <p:nvPr>
            <p:ph type="ftr" sz="quarter" idx="11"/>
          </p:nvPr>
        </p:nvSpPr>
        <p:spPr bwMode="auto">
          <a:xfrm>
            <a:off x="2133600" y="6248400"/>
            <a:ext cx="7315200" cy="381000"/>
          </a:xfrm>
          <a:ln>
            <a:miter lim="800000"/>
            <a:headEnd/>
            <a:tailEnd/>
          </a:ln>
        </p:spPr>
        <p:txBody>
          <a:bodyPr vert="horz" wrap="square" lIns="91440" tIns="45720" rIns="91440" bIns="45720" numCol="1" anchor="ctr" anchorCtr="0" compatLnSpc="1">
            <a:prstTxWarp prst="textNoShape">
              <a:avLst/>
            </a:prstTxWarp>
          </a:bodyPr>
          <a:lstStyle/>
          <a:p>
            <a:pPr algn="l" fontAlgn="base">
              <a:spcBef>
                <a:spcPct val="0"/>
              </a:spcBef>
              <a:spcAft>
                <a:spcPct val="0"/>
              </a:spcAft>
              <a:defRPr/>
            </a:pPr>
            <a:r>
              <a:rPr lang="en-US" dirty="0">
                <a:solidFill>
                  <a:schemeClr val="bg1">
                    <a:lumMod val="85000"/>
                  </a:schemeClr>
                </a:solidFill>
              </a:rPr>
              <a:t>PMP In Depth, 3rd Edition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t>The Big Picture</a:t>
            </a:r>
          </a:p>
        </p:txBody>
      </p:sp>
      <p:sp>
        <p:nvSpPr>
          <p:cNvPr id="5"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pic>
        <p:nvPicPr>
          <p:cNvPr id="15364" name="Picture 4" descr="Fig05_01"/>
          <p:cNvPicPr>
            <a:picLocks noChangeAspect="1" noChangeArrowheads="1"/>
          </p:cNvPicPr>
          <p:nvPr/>
        </p:nvPicPr>
        <p:blipFill>
          <a:blip r:embed="rId3"/>
          <a:srcRect/>
          <a:stretch>
            <a:fillRect/>
          </a:stretch>
        </p:blipFill>
        <p:spPr bwMode="auto">
          <a:xfrm>
            <a:off x="2286000" y="1752600"/>
            <a:ext cx="7016750" cy="3581400"/>
          </a:xfrm>
          <a:prstGeom prst="rect">
            <a:avLst/>
          </a:prstGeom>
          <a:noFill/>
          <a:ln w="9525">
            <a:noFill/>
            <a:miter lim="800000"/>
            <a:headEnd/>
            <a:tailEnd/>
          </a:ln>
        </p:spPr>
      </p:pic>
    </p:spTree>
    <p:extLst>
      <p:ext uri="{BB962C8B-B14F-4D97-AF65-F5344CB8AC3E}">
        <p14:creationId xmlns:p14="http://schemas.microsoft.com/office/powerpoint/2010/main" val="348500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3"/>
          <p:cNvSpPr>
            <a:spLocks noGrp="1"/>
          </p:cNvSpPr>
          <p:nvPr>
            <p:ph type="title"/>
          </p:nvPr>
        </p:nvSpPr>
        <p:spPr/>
        <p:txBody>
          <a:bodyPr>
            <a:normAutofit/>
          </a:bodyPr>
          <a:lstStyle/>
          <a:p>
            <a:r>
              <a:rPr lang="en-US" sz="3600" dirty="0"/>
              <a:t>Developing the Project Schedule – Activity Sequencing</a:t>
            </a:r>
          </a:p>
        </p:txBody>
      </p:sp>
    </p:spTree>
    <p:extLst>
      <p:ext uri="{BB962C8B-B14F-4D97-AF65-F5344CB8AC3E}">
        <p14:creationId xmlns:p14="http://schemas.microsoft.com/office/powerpoint/2010/main" val="324700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r>
              <a:rPr lang="en-US"/>
              <a:t>Activity Sequencing</a:t>
            </a:r>
          </a:p>
        </p:txBody>
      </p:sp>
      <p:sp>
        <p:nvSpPr>
          <p:cNvPr id="15363" name="Content Placeholder 4"/>
          <p:cNvSpPr>
            <a:spLocks noGrp="1"/>
          </p:cNvSpPr>
          <p:nvPr>
            <p:ph idx="1"/>
          </p:nvPr>
        </p:nvSpPr>
        <p:spPr>
          <a:xfrm>
            <a:off x="838200" y="1600200"/>
            <a:ext cx="9451975" cy="2514600"/>
          </a:xfrm>
        </p:spPr>
        <p:txBody>
          <a:bodyPr/>
          <a:lstStyle/>
          <a:p>
            <a:r>
              <a:rPr lang="en-US" dirty="0"/>
              <a:t>Identifies the dependencies among the schedule activities and orders the activities accordingly </a:t>
            </a:r>
          </a:p>
          <a:p>
            <a:pPr lvl="1"/>
            <a:r>
              <a:rPr lang="en-US" sz="1800" dirty="0"/>
              <a:t>A task has a dependency if it involves an activity, resource or work product which is subsequently required by another task</a:t>
            </a:r>
          </a:p>
          <a:p>
            <a:r>
              <a:rPr lang="en-US" dirty="0"/>
              <a:t>Tasks may have dependencies because they require the same resource</a:t>
            </a:r>
          </a:p>
          <a:p>
            <a:endParaRPr lang="en-US" dirty="0"/>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graphicFrame>
        <p:nvGraphicFramePr>
          <p:cNvPr id="5" name="Diagram 4"/>
          <p:cNvGraphicFramePr/>
          <p:nvPr/>
        </p:nvGraphicFramePr>
        <p:xfrm>
          <a:off x="3048000" y="4267200"/>
          <a:ext cx="62484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6" name="TextBox 5"/>
          <p:cNvSpPr txBox="1">
            <a:spLocks noChangeArrowheads="1"/>
          </p:cNvSpPr>
          <p:nvPr/>
        </p:nvSpPr>
        <p:spPr bwMode="auto">
          <a:xfrm>
            <a:off x="2971800" y="5334001"/>
            <a:ext cx="2743200" cy="646113"/>
          </a:xfrm>
          <a:prstGeom prst="rect">
            <a:avLst/>
          </a:prstGeom>
          <a:noFill/>
          <a:ln w="9525">
            <a:noFill/>
            <a:miter lim="800000"/>
            <a:headEnd/>
            <a:tailEnd/>
          </a:ln>
        </p:spPr>
        <p:txBody>
          <a:bodyPr>
            <a:spAutoFit/>
          </a:bodyPr>
          <a:lstStyle/>
          <a:p>
            <a:pPr algn="ctr"/>
            <a:r>
              <a:rPr lang="en-US"/>
              <a:t>Activity A is a predecessor of activity B</a:t>
            </a:r>
          </a:p>
        </p:txBody>
      </p:sp>
      <p:sp>
        <p:nvSpPr>
          <p:cNvPr id="15367" name="TextBox 6"/>
          <p:cNvSpPr txBox="1">
            <a:spLocks noChangeArrowheads="1"/>
          </p:cNvSpPr>
          <p:nvPr/>
        </p:nvSpPr>
        <p:spPr bwMode="auto">
          <a:xfrm>
            <a:off x="6629400" y="5334001"/>
            <a:ext cx="2743200" cy="646113"/>
          </a:xfrm>
          <a:prstGeom prst="rect">
            <a:avLst/>
          </a:prstGeom>
          <a:noFill/>
          <a:ln w="9525">
            <a:noFill/>
            <a:miter lim="800000"/>
            <a:headEnd/>
            <a:tailEnd/>
          </a:ln>
        </p:spPr>
        <p:txBody>
          <a:bodyPr>
            <a:spAutoFit/>
          </a:bodyPr>
          <a:lstStyle/>
          <a:p>
            <a:pPr algn="ctr"/>
            <a:r>
              <a:rPr lang="en-US"/>
              <a:t>Activity B is a successor of activity A</a:t>
            </a:r>
          </a:p>
        </p:txBody>
      </p:sp>
    </p:spTree>
    <p:extLst>
      <p:ext uri="{BB962C8B-B14F-4D97-AF65-F5344CB8AC3E}">
        <p14:creationId xmlns:p14="http://schemas.microsoft.com/office/powerpoint/2010/main" val="296322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Precedence Relationships</a:t>
            </a:r>
          </a:p>
        </p:txBody>
      </p:sp>
      <p:pic>
        <p:nvPicPr>
          <p:cNvPr id="17411" name="Picture 4" descr="Figure 4-1 (Predecessor Types) 72dpi"/>
          <p:cNvPicPr>
            <a:picLocks noGrp="1" noChangeAspect="1" noChangeArrowheads="1"/>
          </p:cNvPicPr>
          <p:nvPr>
            <p:ph idx="1"/>
          </p:nvPr>
        </p:nvPicPr>
        <p:blipFill>
          <a:blip r:embed="rId2"/>
          <a:srcRect/>
          <a:stretch>
            <a:fillRect/>
          </a:stretch>
        </p:blipFill>
        <p:spPr>
          <a:xfrm>
            <a:off x="1905000" y="2209800"/>
            <a:ext cx="8470900" cy="2971800"/>
          </a:xfrm>
          <a:noFill/>
        </p:spPr>
      </p:pic>
      <p:sp>
        <p:nvSpPr>
          <p:cNvPr id="5" name="Footer Placeholder 5"/>
          <p:cNvSpPr>
            <a:spLocks noGrp="1"/>
          </p:cNvSpPr>
          <p:nvPr>
            <p:ph type="ftr" sz="quarter" idx="11"/>
          </p:nvPr>
        </p:nvSpPr>
        <p:spPr>
          <a:xfrm>
            <a:off x="3886200" y="6400800"/>
            <a:ext cx="3657600" cy="228600"/>
          </a:xfrm>
        </p:spPr>
        <p:txBody>
          <a:bodyPr/>
          <a:lstStyle/>
          <a:p>
            <a:pPr algn="ctr">
              <a:defRPr/>
            </a:pPr>
            <a:r>
              <a:rPr lang="en-US" dirty="0">
                <a:solidFill>
                  <a:schemeClr val="bg1">
                    <a:lumMod val="85000"/>
                  </a:schemeClr>
                </a:solidFill>
              </a:rPr>
              <a:t>http://www.stellman-greene.com</a:t>
            </a:r>
          </a:p>
        </p:txBody>
      </p:sp>
    </p:spTree>
    <p:extLst>
      <p:ext uri="{BB962C8B-B14F-4D97-AF65-F5344CB8AC3E}">
        <p14:creationId xmlns:p14="http://schemas.microsoft.com/office/powerpoint/2010/main" val="158267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36775" y="228600"/>
            <a:ext cx="8153400" cy="990600"/>
          </a:xfrm>
        </p:spPr>
        <p:txBody>
          <a:bodyPr/>
          <a:lstStyle/>
          <a:p>
            <a:r>
              <a:rPr lang="en-US" sz="4000"/>
              <a:t>Creating the Project Management Plan</a:t>
            </a:r>
          </a:p>
        </p:txBody>
      </p:sp>
      <p:sp>
        <p:nvSpPr>
          <p:cNvPr id="14339" name="Content Placeholder 2"/>
          <p:cNvSpPr>
            <a:spLocks noGrp="1"/>
          </p:cNvSpPr>
          <p:nvPr>
            <p:ph idx="1"/>
          </p:nvPr>
        </p:nvSpPr>
        <p:spPr>
          <a:xfrm>
            <a:off x="1066800" y="1600200"/>
            <a:ext cx="9223375" cy="4495800"/>
          </a:xfrm>
        </p:spPr>
        <p:txBody>
          <a:bodyPr/>
          <a:lstStyle/>
          <a:p>
            <a:r>
              <a:rPr lang="en-US" dirty="0"/>
              <a:t>Initiating</a:t>
            </a:r>
          </a:p>
          <a:p>
            <a:r>
              <a:rPr lang="en-US" b="1" dirty="0"/>
              <a:t>Planning</a:t>
            </a:r>
          </a:p>
          <a:p>
            <a:r>
              <a:rPr lang="en-US" dirty="0"/>
              <a:t>Executing</a:t>
            </a:r>
          </a:p>
          <a:p>
            <a:r>
              <a:rPr lang="en-US" dirty="0"/>
              <a:t>Monitoring and Controlling</a:t>
            </a:r>
          </a:p>
          <a:p>
            <a:r>
              <a:rPr lang="en-US" dirty="0"/>
              <a:t>Closing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Three Types of Dependencies</a:t>
            </a:r>
          </a:p>
        </p:txBody>
      </p:sp>
      <p:sp>
        <p:nvSpPr>
          <p:cNvPr id="18435" name="Content Placeholder 2"/>
          <p:cNvSpPr>
            <a:spLocks noGrp="1"/>
          </p:cNvSpPr>
          <p:nvPr>
            <p:ph idx="1"/>
          </p:nvPr>
        </p:nvSpPr>
        <p:spPr/>
        <p:txBody>
          <a:bodyPr/>
          <a:lstStyle/>
          <a:p>
            <a:r>
              <a:rPr lang="en-US" dirty="0"/>
              <a:t>Mandatory Dependencies</a:t>
            </a:r>
          </a:p>
          <a:p>
            <a:pPr lvl="1"/>
            <a:r>
              <a:rPr lang="en-US" sz="1800" dirty="0"/>
              <a:t>Inherent to the schedule activities (e.g. software must be developed before it can be tested)</a:t>
            </a:r>
          </a:p>
          <a:p>
            <a:r>
              <a:rPr lang="en-US" dirty="0"/>
              <a:t>Discretionary Dependencies</a:t>
            </a:r>
          </a:p>
          <a:p>
            <a:pPr lvl="1"/>
            <a:r>
              <a:rPr lang="en-US" sz="1800" dirty="0"/>
              <a:t>Dependencies at the discretion of the project team (e.g. acceptance test with marketing before accounting)</a:t>
            </a:r>
          </a:p>
          <a:p>
            <a:r>
              <a:rPr lang="en-US" dirty="0"/>
              <a:t>External Dependencies</a:t>
            </a:r>
          </a:p>
          <a:p>
            <a:pPr lvl="1"/>
            <a:r>
              <a:rPr lang="en-US" sz="1800" dirty="0"/>
              <a:t>Involves a relationship between a project activity and a non-project activity (e.g. Windows xx Delivered)</a:t>
            </a:r>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Tree>
    <p:extLst>
      <p:ext uri="{BB962C8B-B14F-4D97-AF65-F5344CB8AC3E}">
        <p14:creationId xmlns:p14="http://schemas.microsoft.com/office/powerpoint/2010/main" val="22879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600" dirty="0"/>
              <a:t>Project Schedule Network Diagram</a:t>
            </a:r>
            <a:br>
              <a:rPr lang="en-US" sz="3600" dirty="0"/>
            </a:br>
            <a:r>
              <a:rPr lang="en-US" sz="1800" dirty="0"/>
              <a:t>Precedence Diagramming Method (PDM)</a:t>
            </a:r>
          </a:p>
        </p:txBody>
      </p:sp>
      <p:pic>
        <p:nvPicPr>
          <p:cNvPr id="21507" name="Picture 4" descr="Fig05_10"/>
          <p:cNvPicPr>
            <a:picLocks noGrp="1" noChangeAspect="1" noChangeArrowheads="1"/>
          </p:cNvPicPr>
          <p:nvPr>
            <p:ph idx="1"/>
          </p:nvPr>
        </p:nvPicPr>
        <p:blipFill>
          <a:blip r:embed="rId2"/>
          <a:srcRect/>
          <a:stretch>
            <a:fillRect/>
          </a:stretch>
        </p:blipFill>
        <p:spPr>
          <a:xfrm>
            <a:off x="1881188" y="1905000"/>
            <a:ext cx="8329612" cy="3276600"/>
          </a:xfrm>
          <a:noFill/>
        </p:spPr>
      </p:pic>
      <p:sp>
        <p:nvSpPr>
          <p:cNvPr id="16"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
        <p:nvSpPr>
          <p:cNvPr id="5" name="TextBox 4"/>
          <p:cNvSpPr txBox="1"/>
          <p:nvPr/>
        </p:nvSpPr>
        <p:spPr>
          <a:xfrm>
            <a:off x="4243388" y="35052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7" name="TextBox 6"/>
          <p:cNvSpPr txBox="1"/>
          <p:nvPr/>
        </p:nvSpPr>
        <p:spPr>
          <a:xfrm>
            <a:off x="4243388" y="4371976"/>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8" name="TextBox 7"/>
          <p:cNvSpPr txBox="1"/>
          <p:nvPr/>
        </p:nvSpPr>
        <p:spPr>
          <a:xfrm>
            <a:off x="5995988" y="26670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9" name="TextBox 8"/>
          <p:cNvSpPr txBox="1"/>
          <p:nvPr/>
        </p:nvSpPr>
        <p:spPr>
          <a:xfrm>
            <a:off x="5995988" y="4371976"/>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10" name="TextBox 9"/>
          <p:cNvSpPr txBox="1"/>
          <p:nvPr/>
        </p:nvSpPr>
        <p:spPr>
          <a:xfrm>
            <a:off x="7672388" y="26670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11" name="TextBox 10"/>
          <p:cNvSpPr txBox="1"/>
          <p:nvPr/>
        </p:nvSpPr>
        <p:spPr>
          <a:xfrm>
            <a:off x="7672388" y="18288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12" name="TextBox 11"/>
          <p:cNvSpPr txBox="1"/>
          <p:nvPr/>
        </p:nvSpPr>
        <p:spPr>
          <a:xfrm>
            <a:off x="4243388" y="26670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13" name="TextBox 12"/>
          <p:cNvSpPr txBox="1"/>
          <p:nvPr/>
        </p:nvSpPr>
        <p:spPr>
          <a:xfrm>
            <a:off x="4243388" y="1781176"/>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14" name="TextBox 13"/>
          <p:cNvSpPr txBox="1"/>
          <p:nvPr/>
        </p:nvSpPr>
        <p:spPr>
          <a:xfrm>
            <a:off x="5995988" y="35052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
        <p:nvSpPr>
          <p:cNvPr id="15" name="TextBox 14"/>
          <p:cNvSpPr txBox="1"/>
          <p:nvPr/>
        </p:nvSpPr>
        <p:spPr>
          <a:xfrm>
            <a:off x="7672388" y="3505201"/>
            <a:ext cx="152400" cy="276225"/>
          </a:xfrm>
          <a:prstGeom prst="rect">
            <a:avLst/>
          </a:prstGeom>
          <a:solidFill>
            <a:schemeClr val="bg1"/>
          </a:solidFill>
        </p:spPr>
        <p:txBody>
          <a:bodyPr lIns="0" tIns="0" rIns="0" bIns="0" anchor="ctr">
            <a:spAutoFit/>
          </a:bodyPr>
          <a:lstStyle/>
          <a:p>
            <a:pPr algn="ctr">
              <a:defRPr/>
            </a:pPr>
            <a:endParaRPr lang="en-US" b="1" dirty="0">
              <a:latin typeface="+mj-lt"/>
            </a:endParaRPr>
          </a:p>
        </p:txBody>
      </p:sp>
    </p:spTree>
    <p:extLst>
      <p:ext uri="{BB962C8B-B14F-4D97-AF65-F5344CB8AC3E}">
        <p14:creationId xmlns:p14="http://schemas.microsoft.com/office/powerpoint/2010/main" val="60389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Project Network Terminology</a:t>
            </a:r>
          </a:p>
        </p:txBody>
      </p:sp>
      <p:sp>
        <p:nvSpPr>
          <p:cNvPr id="22531" name="Content Placeholder 2"/>
          <p:cNvSpPr>
            <a:spLocks noGrp="1"/>
          </p:cNvSpPr>
          <p:nvPr>
            <p:ph idx="1"/>
          </p:nvPr>
        </p:nvSpPr>
        <p:spPr/>
        <p:txBody>
          <a:bodyPr>
            <a:normAutofit/>
          </a:bodyPr>
          <a:lstStyle/>
          <a:p>
            <a:r>
              <a:rPr lang="en-US" sz="2400" dirty="0"/>
              <a:t>Critical Path</a:t>
            </a:r>
          </a:p>
          <a:p>
            <a:pPr lvl="1"/>
            <a:r>
              <a:rPr lang="en-US" sz="1400" dirty="0"/>
              <a:t>The longest path (sequence of activities) in a project schedule network</a:t>
            </a:r>
          </a:p>
          <a:p>
            <a:r>
              <a:rPr lang="en-US" sz="2400" dirty="0"/>
              <a:t>Early Start</a:t>
            </a:r>
          </a:p>
          <a:p>
            <a:pPr lvl="1"/>
            <a:r>
              <a:rPr lang="en-US" sz="1400" dirty="0"/>
              <a:t>The earliest an activity can start.  It is the largest early finish time of all its immediate predecessors. </a:t>
            </a:r>
          </a:p>
          <a:p>
            <a:r>
              <a:rPr lang="en-US" sz="2400" dirty="0"/>
              <a:t>Early Finish</a:t>
            </a:r>
          </a:p>
          <a:p>
            <a:pPr lvl="1"/>
            <a:r>
              <a:rPr lang="en-US" sz="1400" dirty="0"/>
              <a:t>The earliest an activity can finish if all its preceding activities are finished by their early finish times</a:t>
            </a:r>
          </a:p>
          <a:p>
            <a:r>
              <a:rPr lang="en-US" sz="2400" dirty="0"/>
              <a:t>Late Start</a:t>
            </a:r>
          </a:p>
          <a:p>
            <a:pPr lvl="1"/>
            <a:r>
              <a:rPr lang="en-US" sz="1400" dirty="0"/>
              <a:t>The latest an activity can start and not delay a succeeding activity</a:t>
            </a:r>
          </a:p>
          <a:p>
            <a:r>
              <a:rPr lang="en-US" sz="2400" dirty="0"/>
              <a:t>Late Finish</a:t>
            </a:r>
          </a:p>
          <a:p>
            <a:pPr lvl="1"/>
            <a:r>
              <a:rPr lang="en-US" sz="1400" dirty="0"/>
              <a:t>The latest an activity can finish and not delay a succeeding activity</a:t>
            </a:r>
          </a:p>
          <a:p>
            <a:r>
              <a:rPr lang="en-US" sz="2400" dirty="0"/>
              <a:t>Float Time (Slack)</a:t>
            </a:r>
          </a:p>
          <a:p>
            <a:pPr lvl="1"/>
            <a:r>
              <a:rPr lang="en-US" sz="1400" dirty="0"/>
              <a:t>Time an activity can be delayed and not become critical</a:t>
            </a:r>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Project Management: The Managerial Process by Gray and Larson</a:t>
            </a:r>
          </a:p>
        </p:txBody>
      </p:sp>
    </p:spTree>
    <p:extLst>
      <p:ext uri="{BB962C8B-B14F-4D97-AF65-F5344CB8AC3E}">
        <p14:creationId xmlns:p14="http://schemas.microsoft.com/office/powerpoint/2010/main" val="82314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Project Network Calculations</a:t>
            </a:r>
          </a:p>
        </p:txBody>
      </p:sp>
      <p:sp>
        <p:nvSpPr>
          <p:cNvPr id="23555" name="Content Placeholder 2"/>
          <p:cNvSpPr>
            <a:spLocks noGrp="1"/>
          </p:cNvSpPr>
          <p:nvPr>
            <p:ph idx="1"/>
          </p:nvPr>
        </p:nvSpPr>
        <p:spPr/>
        <p:txBody>
          <a:bodyPr/>
          <a:lstStyle/>
          <a:p>
            <a:r>
              <a:rPr lang="en-US"/>
              <a:t>Early Start and Early Finish</a:t>
            </a:r>
          </a:p>
          <a:p>
            <a:pPr lvl="1"/>
            <a:r>
              <a:rPr lang="en-US" sz="1800"/>
              <a:t>Forward Pass Through the Network</a:t>
            </a:r>
          </a:p>
          <a:p>
            <a:r>
              <a:rPr lang="en-US"/>
              <a:t>Late Start and Late Finish</a:t>
            </a:r>
          </a:p>
          <a:p>
            <a:pPr lvl="1"/>
            <a:r>
              <a:rPr lang="en-US" sz="1800"/>
              <a:t>Backward Pass through the Network</a:t>
            </a:r>
          </a:p>
          <a:p>
            <a:r>
              <a:rPr lang="en-US"/>
              <a:t>Slack or Float</a:t>
            </a:r>
          </a:p>
          <a:p>
            <a:pPr lvl="1"/>
            <a:r>
              <a:rPr lang="en-US" sz="1800"/>
              <a:t>Late Start – Early Start</a:t>
            </a:r>
          </a:p>
        </p:txBody>
      </p:sp>
    </p:spTree>
    <p:extLst>
      <p:ext uri="{BB962C8B-B14F-4D97-AF65-F5344CB8AC3E}">
        <p14:creationId xmlns:p14="http://schemas.microsoft.com/office/powerpoint/2010/main" val="399625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Schedule Network Analysis</a:t>
            </a:r>
          </a:p>
        </p:txBody>
      </p:sp>
      <p:sp>
        <p:nvSpPr>
          <p:cNvPr id="25603" name="Content Placeholder 2"/>
          <p:cNvSpPr>
            <a:spLocks noGrp="1"/>
          </p:cNvSpPr>
          <p:nvPr>
            <p:ph idx="1"/>
          </p:nvPr>
        </p:nvSpPr>
        <p:spPr>
          <a:xfrm>
            <a:off x="838200" y="1600200"/>
            <a:ext cx="9451975" cy="4800600"/>
          </a:xfrm>
        </p:spPr>
        <p:txBody>
          <a:bodyPr/>
          <a:lstStyle/>
          <a:p>
            <a:r>
              <a:rPr lang="en-US" dirty="0"/>
              <a:t>Critical Path Method</a:t>
            </a:r>
          </a:p>
          <a:p>
            <a:pPr lvl="1"/>
            <a:r>
              <a:rPr lang="en-US" sz="1800" dirty="0"/>
              <a:t>Used to identify the schedule flexibility</a:t>
            </a:r>
          </a:p>
          <a:p>
            <a:pPr lvl="1"/>
            <a:r>
              <a:rPr lang="en-US" sz="1800" dirty="0"/>
              <a:t>The critical path is the longest path (sequence of activities) in a project schedule network diagram</a:t>
            </a:r>
          </a:p>
          <a:p>
            <a:pPr lvl="1"/>
            <a:r>
              <a:rPr lang="en-US" sz="1800" dirty="0"/>
              <a:t>Determines the length of the project</a:t>
            </a:r>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Tree>
    <p:extLst>
      <p:ext uri="{BB962C8B-B14F-4D97-AF65-F5344CB8AC3E}">
        <p14:creationId xmlns:p14="http://schemas.microsoft.com/office/powerpoint/2010/main" val="228142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graphicFrame>
        <p:nvGraphicFramePr>
          <p:cNvPr id="5" name="Content Placeholder 4"/>
          <p:cNvGraphicFramePr>
            <a:graphicFrameLocks noGrp="1"/>
          </p:cNvGraphicFramePr>
          <p:nvPr>
            <p:ph idx="1"/>
          </p:nvPr>
        </p:nvGraphicFramePr>
        <p:xfrm>
          <a:off x="2590800" y="1752600"/>
          <a:ext cx="6477000" cy="3596640"/>
        </p:xfrm>
        <a:graphic>
          <a:graphicData uri="http://schemas.openxmlformats.org/drawingml/2006/table">
            <a:tbl>
              <a:tblPr firstRow="1" bandRow="1">
                <a:tableStyleId>{2D5ABB26-0587-4C30-8999-92F81FD0307C}</a:tableStyleId>
              </a:tblPr>
              <a:tblGrid>
                <a:gridCol w="21590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289560">
                <a:tc>
                  <a:txBody>
                    <a:bodyPr/>
                    <a:lstStyle/>
                    <a:p>
                      <a:pPr algn="ctr"/>
                      <a:r>
                        <a:rPr lang="en-US" sz="1600" u="sng" dirty="0"/>
                        <a:t>Activity</a:t>
                      </a:r>
                    </a:p>
                  </a:txBody>
                  <a:tcPr/>
                </a:tc>
                <a:tc>
                  <a:txBody>
                    <a:bodyPr/>
                    <a:lstStyle/>
                    <a:p>
                      <a:pPr algn="ctr"/>
                      <a:r>
                        <a:rPr lang="en-US" sz="1600" u="sng" dirty="0"/>
                        <a:t>Time (Days)</a:t>
                      </a:r>
                    </a:p>
                  </a:txBody>
                  <a:tcPr/>
                </a:tc>
                <a:tc>
                  <a:txBody>
                    <a:bodyPr/>
                    <a:lstStyle/>
                    <a:p>
                      <a:pPr algn="ctr"/>
                      <a:r>
                        <a:rPr lang="en-US" sz="1600" u="sng" dirty="0"/>
                        <a:t>Immediate Predecessors</a:t>
                      </a:r>
                    </a:p>
                  </a:txBody>
                  <a:tcPr/>
                </a:tc>
                <a:extLst>
                  <a:ext uri="{0D108BD9-81ED-4DB2-BD59-A6C34878D82A}">
                    <a16:rowId xmlns:a16="http://schemas.microsoft.com/office/drawing/2014/main" val="10000"/>
                  </a:ext>
                </a:extLst>
              </a:tr>
              <a:tr h="289560">
                <a:tc>
                  <a:txBody>
                    <a:bodyPr/>
                    <a:lstStyle/>
                    <a:p>
                      <a:pPr algn="ctr"/>
                      <a:r>
                        <a:rPr lang="en-US" sz="1600" dirty="0"/>
                        <a:t>A</a:t>
                      </a:r>
                    </a:p>
                  </a:txBody>
                  <a:tcPr/>
                </a:tc>
                <a:tc>
                  <a:txBody>
                    <a:bodyPr/>
                    <a:lstStyle/>
                    <a:p>
                      <a:pPr algn="ctr"/>
                      <a:r>
                        <a:rPr lang="en-US" sz="1600" dirty="0"/>
                        <a:t>1</a:t>
                      </a:r>
                    </a:p>
                  </a:txBody>
                  <a:tcPr/>
                </a:tc>
                <a:tc>
                  <a:txBody>
                    <a:bodyPr/>
                    <a:lstStyle/>
                    <a:p>
                      <a:pPr algn="ctr"/>
                      <a:r>
                        <a:rPr lang="en-US" sz="1600" dirty="0"/>
                        <a:t>-</a:t>
                      </a:r>
                    </a:p>
                  </a:txBody>
                  <a:tcPr/>
                </a:tc>
                <a:extLst>
                  <a:ext uri="{0D108BD9-81ED-4DB2-BD59-A6C34878D82A}">
                    <a16:rowId xmlns:a16="http://schemas.microsoft.com/office/drawing/2014/main" val="10001"/>
                  </a:ext>
                </a:extLst>
              </a:tr>
              <a:tr h="289560">
                <a:tc>
                  <a:txBody>
                    <a:bodyPr/>
                    <a:lstStyle/>
                    <a:p>
                      <a:pPr algn="ctr"/>
                      <a:r>
                        <a:rPr lang="en-US" sz="1600" dirty="0"/>
                        <a:t>B</a:t>
                      </a:r>
                    </a:p>
                  </a:txBody>
                  <a:tcPr/>
                </a:tc>
                <a:tc>
                  <a:txBody>
                    <a:bodyPr/>
                    <a:lstStyle/>
                    <a:p>
                      <a:pPr algn="ctr"/>
                      <a:r>
                        <a:rPr lang="en-US" sz="1600" dirty="0"/>
                        <a:t>4</a:t>
                      </a:r>
                    </a:p>
                  </a:txBody>
                  <a:tcPr/>
                </a:tc>
                <a:tc>
                  <a:txBody>
                    <a:bodyPr/>
                    <a:lstStyle/>
                    <a:p>
                      <a:pPr algn="ctr"/>
                      <a:r>
                        <a:rPr lang="en-US" sz="1600" dirty="0"/>
                        <a:t>A</a:t>
                      </a:r>
                    </a:p>
                  </a:txBody>
                  <a:tcPr/>
                </a:tc>
                <a:extLst>
                  <a:ext uri="{0D108BD9-81ED-4DB2-BD59-A6C34878D82A}">
                    <a16:rowId xmlns:a16="http://schemas.microsoft.com/office/drawing/2014/main" val="10002"/>
                  </a:ext>
                </a:extLst>
              </a:tr>
              <a:tr h="289560">
                <a:tc>
                  <a:txBody>
                    <a:bodyPr/>
                    <a:lstStyle/>
                    <a:p>
                      <a:pPr algn="ctr"/>
                      <a:r>
                        <a:rPr lang="en-US" sz="1600" dirty="0"/>
                        <a:t>C</a:t>
                      </a:r>
                    </a:p>
                  </a:txBody>
                  <a:tcPr/>
                </a:tc>
                <a:tc>
                  <a:txBody>
                    <a:bodyPr/>
                    <a:lstStyle/>
                    <a:p>
                      <a:pPr algn="ctr"/>
                      <a:r>
                        <a:rPr lang="en-US" sz="1600" dirty="0"/>
                        <a:t>3</a:t>
                      </a:r>
                    </a:p>
                  </a:txBody>
                  <a:tcPr/>
                </a:tc>
                <a:tc>
                  <a:txBody>
                    <a:bodyPr/>
                    <a:lstStyle/>
                    <a:p>
                      <a:pPr algn="ctr"/>
                      <a:r>
                        <a:rPr lang="en-US" sz="1600" dirty="0"/>
                        <a:t>A</a:t>
                      </a:r>
                    </a:p>
                  </a:txBody>
                  <a:tcPr/>
                </a:tc>
                <a:extLst>
                  <a:ext uri="{0D108BD9-81ED-4DB2-BD59-A6C34878D82A}">
                    <a16:rowId xmlns:a16="http://schemas.microsoft.com/office/drawing/2014/main" val="10003"/>
                  </a:ext>
                </a:extLst>
              </a:tr>
              <a:tr h="289560">
                <a:tc>
                  <a:txBody>
                    <a:bodyPr/>
                    <a:lstStyle/>
                    <a:p>
                      <a:pPr algn="ctr"/>
                      <a:r>
                        <a:rPr lang="en-US" sz="1600" dirty="0"/>
                        <a:t>D</a:t>
                      </a:r>
                    </a:p>
                  </a:txBody>
                  <a:tcPr/>
                </a:tc>
                <a:tc>
                  <a:txBody>
                    <a:bodyPr/>
                    <a:lstStyle/>
                    <a:p>
                      <a:pPr algn="ctr"/>
                      <a:r>
                        <a:rPr lang="en-US" sz="1600" dirty="0"/>
                        <a:t>7</a:t>
                      </a:r>
                    </a:p>
                  </a:txBody>
                  <a:tcPr/>
                </a:tc>
                <a:tc>
                  <a:txBody>
                    <a:bodyPr/>
                    <a:lstStyle/>
                    <a:p>
                      <a:pPr algn="ctr"/>
                      <a:r>
                        <a:rPr lang="en-US" sz="1600" dirty="0"/>
                        <a:t>A</a:t>
                      </a:r>
                    </a:p>
                  </a:txBody>
                  <a:tcPr/>
                </a:tc>
                <a:extLst>
                  <a:ext uri="{0D108BD9-81ED-4DB2-BD59-A6C34878D82A}">
                    <a16:rowId xmlns:a16="http://schemas.microsoft.com/office/drawing/2014/main" val="10004"/>
                  </a:ext>
                </a:extLst>
              </a:tr>
              <a:tr h="289560">
                <a:tc>
                  <a:txBody>
                    <a:bodyPr/>
                    <a:lstStyle/>
                    <a:p>
                      <a:pPr algn="ctr"/>
                      <a:r>
                        <a:rPr lang="en-US" sz="1600" dirty="0"/>
                        <a:t>E</a:t>
                      </a:r>
                    </a:p>
                  </a:txBody>
                  <a:tcPr/>
                </a:tc>
                <a:tc>
                  <a:txBody>
                    <a:bodyPr/>
                    <a:lstStyle/>
                    <a:p>
                      <a:pPr algn="ctr"/>
                      <a:r>
                        <a:rPr lang="en-US" sz="1600" dirty="0"/>
                        <a:t>6</a:t>
                      </a:r>
                    </a:p>
                  </a:txBody>
                  <a:tcPr/>
                </a:tc>
                <a:tc>
                  <a:txBody>
                    <a:bodyPr/>
                    <a:lstStyle/>
                    <a:p>
                      <a:pPr algn="ctr"/>
                      <a:r>
                        <a:rPr lang="en-US" sz="1600" dirty="0"/>
                        <a:t>B</a:t>
                      </a:r>
                    </a:p>
                  </a:txBody>
                  <a:tcPr/>
                </a:tc>
                <a:extLst>
                  <a:ext uri="{0D108BD9-81ED-4DB2-BD59-A6C34878D82A}">
                    <a16:rowId xmlns:a16="http://schemas.microsoft.com/office/drawing/2014/main" val="10005"/>
                  </a:ext>
                </a:extLst>
              </a:tr>
              <a:tr h="289560">
                <a:tc>
                  <a:txBody>
                    <a:bodyPr/>
                    <a:lstStyle/>
                    <a:p>
                      <a:pPr algn="ctr"/>
                      <a:r>
                        <a:rPr lang="en-US" sz="1600" dirty="0"/>
                        <a:t>F</a:t>
                      </a:r>
                    </a:p>
                  </a:txBody>
                  <a:tcPr/>
                </a:tc>
                <a:tc>
                  <a:txBody>
                    <a:bodyPr/>
                    <a:lstStyle/>
                    <a:p>
                      <a:pPr algn="ctr"/>
                      <a:r>
                        <a:rPr lang="en-US" sz="1600" dirty="0"/>
                        <a:t>2</a:t>
                      </a:r>
                    </a:p>
                  </a:txBody>
                  <a:tcPr/>
                </a:tc>
                <a:tc>
                  <a:txBody>
                    <a:bodyPr/>
                    <a:lstStyle/>
                    <a:p>
                      <a:pPr algn="ctr"/>
                      <a:r>
                        <a:rPr lang="en-US" sz="1600" dirty="0"/>
                        <a:t>C, D</a:t>
                      </a:r>
                    </a:p>
                  </a:txBody>
                  <a:tcPr/>
                </a:tc>
                <a:extLst>
                  <a:ext uri="{0D108BD9-81ED-4DB2-BD59-A6C34878D82A}">
                    <a16:rowId xmlns:a16="http://schemas.microsoft.com/office/drawing/2014/main" val="10006"/>
                  </a:ext>
                </a:extLst>
              </a:tr>
              <a:tr h="289560">
                <a:tc>
                  <a:txBody>
                    <a:bodyPr/>
                    <a:lstStyle/>
                    <a:p>
                      <a:pPr algn="ctr"/>
                      <a:r>
                        <a:rPr lang="en-US" sz="1600" dirty="0"/>
                        <a:t>G</a:t>
                      </a:r>
                    </a:p>
                  </a:txBody>
                  <a:tcPr/>
                </a:tc>
                <a:tc>
                  <a:txBody>
                    <a:bodyPr/>
                    <a:lstStyle/>
                    <a:p>
                      <a:pPr algn="ctr"/>
                      <a:r>
                        <a:rPr lang="en-US" sz="1600" dirty="0"/>
                        <a:t>7</a:t>
                      </a:r>
                    </a:p>
                  </a:txBody>
                  <a:tcPr/>
                </a:tc>
                <a:tc>
                  <a:txBody>
                    <a:bodyPr/>
                    <a:lstStyle/>
                    <a:p>
                      <a:pPr algn="ctr"/>
                      <a:r>
                        <a:rPr lang="en-US" sz="1600" dirty="0"/>
                        <a:t>E, F</a:t>
                      </a:r>
                    </a:p>
                  </a:txBody>
                  <a:tcPr/>
                </a:tc>
                <a:extLst>
                  <a:ext uri="{0D108BD9-81ED-4DB2-BD59-A6C34878D82A}">
                    <a16:rowId xmlns:a16="http://schemas.microsoft.com/office/drawing/2014/main" val="10007"/>
                  </a:ext>
                </a:extLst>
              </a:tr>
              <a:tr h="289560">
                <a:tc>
                  <a:txBody>
                    <a:bodyPr/>
                    <a:lstStyle/>
                    <a:p>
                      <a:pPr algn="ctr"/>
                      <a:r>
                        <a:rPr lang="en-US" sz="1600" dirty="0"/>
                        <a:t>H</a:t>
                      </a:r>
                    </a:p>
                  </a:txBody>
                  <a:tcPr/>
                </a:tc>
                <a:tc>
                  <a:txBody>
                    <a:bodyPr/>
                    <a:lstStyle/>
                    <a:p>
                      <a:pPr algn="ctr"/>
                      <a:r>
                        <a:rPr lang="en-US" sz="1600" dirty="0"/>
                        <a:t>9</a:t>
                      </a:r>
                    </a:p>
                  </a:txBody>
                  <a:tcPr/>
                </a:tc>
                <a:tc>
                  <a:txBody>
                    <a:bodyPr/>
                    <a:lstStyle/>
                    <a:p>
                      <a:pPr algn="ctr"/>
                      <a:r>
                        <a:rPr lang="en-US" sz="1600" dirty="0"/>
                        <a:t>D</a:t>
                      </a:r>
                    </a:p>
                  </a:txBody>
                  <a:tcPr/>
                </a:tc>
                <a:extLst>
                  <a:ext uri="{0D108BD9-81ED-4DB2-BD59-A6C34878D82A}">
                    <a16:rowId xmlns:a16="http://schemas.microsoft.com/office/drawing/2014/main" val="10008"/>
                  </a:ext>
                </a:extLst>
              </a:tr>
              <a:tr h="289560">
                <a:tc>
                  <a:txBody>
                    <a:bodyPr/>
                    <a:lstStyle/>
                    <a:p>
                      <a:pPr algn="ctr"/>
                      <a:r>
                        <a:rPr lang="en-US" sz="1600" dirty="0"/>
                        <a:t>I</a:t>
                      </a:r>
                    </a:p>
                  </a:txBody>
                  <a:tcPr/>
                </a:tc>
                <a:tc>
                  <a:txBody>
                    <a:bodyPr/>
                    <a:lstStyle/>
                    <a:p>
                      <a:pPr algn="ctr"/>
                      <a:r>
                        <a:rPr lang="en-US" sz="1600" dirty="0"/>
                        <a:t>4</a:t>
                      </a:r>
                    </a:p>
                  </a:txBody>
                  <a:tcPr/>
                </a:tc>
                <a:tc>
                  <a:txBody>
                    <a:bodyPr/>
                    <a:lstStyle/>
                    <a:p>
                      <a:pPr algn="ctr"/>
                      <a:r>
                        <a:rPr lang="en-US" sz="1600" dirty="0"/>
                        <a:t>G, H</a:t>
                      </a:r>
                    </a:p>
                  </a:txBody>
                  <a:tcPr/>
                </a:tc>
                <a:extLst>
                  <a:ext uri="{0D108BD9-81ED-4DB2-BD59-A6C34878D82A}">
                    <a16:rowId xmlns:a16="http://schemas.microsoft.com/office/drawing/2014/main" val="10009"/>
                  </a:ext>
                </a:extLst>
              </a:tr>
            </a:tbl>
          </a:graphicData>
        </a:graphic>
      </p:graphicFrame>
      <p:sp>
        <p:nvSpPr>
          <p:cNvPr id="6" name="TextBox 5"/>
          <p:cNvSpPr txBox="1"/>
          <p:nvPr/>
        </p:nvSpPr>
        <p:spPr>
          <a:xfrm>
            <a:off x="2362200" y="5257801"/>
            <a:ext cx="7543800" cy="1323439"/>
          </a:xfrm>
          <a:prstGeom prst="rect">
            <a:avLst/>
          </a:prstGeom>
          <a:noFill/>
        </p:spPr>
        <p:txBody>
          <a:bodyPr wrap="square" rtlCol="0">
            <a:spAutoFit/>
          </a:bodyPr>
          <a:lstStyle/>
          <a:p>
            <a:pPr marL="342900" indent="-342900">
              <a:buAutoNum type="alphaUcParenR"/>
            </a:pPr>
            <a:r>
              <a:rPr lang="en-US" sz="1600" dirty="0"/>
              <a:t>Draw the critical path diagram</a:t>
            </a:r>
          </a:p>
          <a:p>
            <a:pPr marL="342900" indent="-342900">
              <a:buAutoNum type="alphaUcParenR"/>
            </a:pPr>
            <a:r>
              <a:rPr lang="en-US" sz="1600" dirty="0"/>
              <a:t>Show the early start, early finish, late start and late finish times.</a:t>
            </a:r>
          </a:p>
          <a:p>
            <a:pPr marL="342900" indent="-342900">
              <a:buAutoNum type="alphaUcParenR"/>
            </a:pPr>
            <a:r>
              <a:rPr lang="en-US" sz="1600" dirty="0"/>
              <a:t>Show the critical path.</a:t>
            </a:r>
          </a:p>
          <a:p>
            <a:pPr marL="342900" indent="-342900">
              <a:buAutoNum type="alphaUcParenR"/>
            </a:pPr>
            <a:r>
              <a:rPr lang="en-US" sz="1600" dirty="0"/>
              <a:t>What would happen if activity F was revised to take four days instead of two?</a:t>
            </a:r>
          </a:p>
          <a:p>
            <a:pPr marL="342900" indent="-342900">
              <a:buAutoNum type="alphaUcParenR"/>
            </a:pPr>
            <a:r>
              <a:rPr lang="en-US" sz="1600" dirty="0"/>
              <a:t>What would happen if activity D was revised to take zero days instead of 7?</a:t>
            </a:r>
          </a:p>
        </p:txBody>
      </p:sp>
    </p:spTree>
    <p:extLst>
      <p:ext uri="{BB962C8B-B14F-4D97-AF65-F5344CB8AC3E}">
        <p14:creationId xmlns:p14="http://schemas.microsoft.com/office/powerpoint/2010/main" val="1360461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Exercise</a:t>
            </a:r>
            <a:endParaRPr lang="en-US" sz="3600" dirty="0"/>
          </a:p>
        </p:txBody>
      </p:sp>
      <p:pic>
        <p:nvPicPr>
          <p:cNvPr id="24579" name="Picture 4" descr="Fig05_10"/>
          <p:cNvPicPr>
            <a:picLocks noGrp="1" noChangeAspect="1" noChangeArrowheads="1"/>
          </p:cNvPicPr>
          <p:nvPr>
            <p:ph idx="1"/>
          </p:nvPr>
        </p:nvPicPr>
        <p:blipFill>
          <a:blip r:embed="rId3"/>
          <a:srcRect/>
          <a:stretch>
            <a:fillRect/>
          </a:stretch>
        </p:blipFill>
        <p:spPr>
          <a:xfrm>
            <a:off x="1828801" y="1676400"/>
            <a:ext cx="8329613" cy="3276600"/>
          </a:xfrm>
          <a:noFill/>
        </p:spPr>
      </p:pic>
      <p:sp>
        <p:nvSpPr>
          <p:cNvPr id="12" name="Footer Placeholder 3"/>
          <p:cNvSpPr>
            <a:spLocks noGrp="1"/>
          </p:cNvSpPr>
          <p:nvPr>
            <p:ph type="ftr" sz="quarter" idx="11"/>
          </p:nvPr>
        </p:nvSpPr>
        <p:spPr>
          <a:xfrm>
            <a:off x="1752600" y="63246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
        <p:nvSpPr>
          <p:cNvPr id="5" name="TextBox 4"/>
          <p:cNvSpPr txBox="1"/>
          <p:nvPr/>
        </p:nvSpPr>
        <p:spPr>
          <a:xfrm>
            <a:off x="4191000" y="3276601"/>
            <a:ext cx="152400" cy="276225"/>
          </a:xfrm>
          <a:prstGeom prst="rect">
            <a:avLst/>
          </a:prstGeom>
          <a:solidFill>
            <a:schemeClr val="bg1"/>
          </a:solidFill>
        </p:spPr>
        <p:txBody>
          <a:bodyPr lIns="0" tIns="0" rIns="0" bIns="0" anchor="ctr">
            <a:spAutoFit/>
          </a:bodyPr>
          <a:lstStyle/>
          <a:p>
            <a:pPr algn="ctr">
              <a:defRPr/>
            </a:pPr>
            <a:r>
              <a:rPr lang="en-US" b="1" dirty="0">
                <a:latin typeface="+mj-lt"/>
              </a:rPr>
              <a:t>6</a:t>
            </a:r>
          </a:p>
        </p:txBody>
      </p:sp>
      <p:sp>
        <p:nvSpPr>
          <p:cNvPr id="7" name="TextBox 6"/>
          <p:cNvSpPr txBox="1"/>
          <p:nvPr/>
        </p:nvSpPr>
        <p:spPr>
          <a:xfrm>
            <a:off x="4191000" y="4143376"/>
            <a:ext cx="152400" cy="276225"/>
          </a:xfrm>
          <a:prstGeom prst="rect">
            <a:avLst/>
          </a:prstGeom>
          <a:solidFill>
            <a:schemeClr val="bg1"/>
          </a:solidFill>
        </p:spPr>
        <p:txBody>
          <a:bodyPr lIns="0" tIns="0" rIns="0" bIns="0" anchor="ctr">
            <a:spAutoFit/>
          </a:bodyPr>
          <a:lstStyle/>
          <a:p>
            <a:pPr algn="ctr">
              <a:defRPr/>
            </a:pPr>
            <a:r>
              <a:rPr lang="en-US" b="1" dirty="0">
                <a:latin typeface="+mj-lt"/>
              </a:rPr>
              <a:t>8</a:t>
            </a:r>
          </a:p>
        </p:txBody>
      </p:sp>
      <p:sp>
        <p:nvSpPr>
          <p:cNvPr id="8" name="TextBox 7"/>
          <p:cNvSpPr txBox="1"/>
          <p:nvPr/>
        </p:nvSpPr>
        <p:spPr>
          <a:xfrm>
            <a:off x="5943600" y="2438401"/>
            <a:ext cx="152400" cy="276225"/>
          </a:xfrm>
          <a:prstGeom prst="rect">
            <a:avLst/>
          </a:prstGeom>
          <a:solidFill>
            <a:schemeClr val="bg1"/>
          </a:solidFill>
        </p:spPr>
        <p:txBody>
          <a:bodyPr lIns="0" tIns="0" rIns="0" bIns="0" anchor="ctr">
            <a:spAutoFit/>
          </a:bodyPr>
          <a:lstStyle/>
          <a:p>
            <a:pPr algn="ctr">
              <a:defRPr/>
            </a:pPr>
            <a:r>
              <a:rPr lang="en-US" b="1" dirty="0">
                <a:latin typeface="+mj-lt"/>
              </a:rPr>
              <a:t>6</a:t>
            </a:r>
          </a:p>
        </p:txBody>
      </p:sp>
      <p:sp>
        <p:nvSpPr>
          <p:cNvPr id="9" name="TextBox 8"/>
          <p:cNvSpPr txBox="1"/>
          <p:nvPr/>
        </p:nvSpPr>
        <p:spPr>
          <a:xfrm>
            <a:off x="5943600" y="4143376"/>
            <a:ext cx="152400" cy="276225"/>
          </a:xfrm>
          <a:prstGeom prst="rect">
            <a:avLst/>
          </a:prstGeom>
          <a:solidFill>
            <a:schemeClr val="bg1"/>
          </a:solidFill>
        </p:spPr>
        <p:txBody>
          <a:bodyPr lIns="0" tIns="0" rIns="0" bIns="0" anchor="ctr">
            <a:spAutoFit/>
          </a:bodyPr>
          <a:lstStyle/>
          <a:p>
            <a:pPr algn="ctr">
              <a:defRPr/>
            </a:pPr>
            <a:r>
              <a:rPr lang="en-US" b="1" dirty="0">
                <a:latin typeface="+mj-lt"/>
              </a:rPr>
              <a:t>5</a:t>
            </a:r>
          </a:p>
        </p:txBody>
      </p:sp>
      <p:sp>
        <p:nvSpPr>
          <p:cNvPr id="10" name="TextBox 9"/>
          <p:cNvSpPr txBox="1"/>
          <p:nvPr/>
        </p:nvSpPr>
        <p:spPr>
          <a:xfrm>
            <a:off x="7620000" y="2438401"/>
            <a:ext cx="152400" cy="276225"/>
          </a:xfrm>
          <a:prstGeom prst="rect">
            <a:avLst/>
          </a:prstGeom>
          <a:solidFill>
            <a:schemeClr val="bg1"/>
          </a:solidFill>
        </p:spPr>
        <p:txBody>
          <a:bodyPr lIns="0" tIns="0" rIns="0" bIns="0" anchor="ctr">
            <a:spAutoFit/>
          </a:bodyPr>
          <a:lstStyle/>
          <a:p>
            <a:pPr algn="ctr">
              <a:defRPr/>
            </a:pPr>
            <a:r>
              <a:rPr lang="en-US" b="1" dirty="0">
                <a:latin typeface="+mj-lt"/>
              </a:rPr>
              <a:t>9</a:t>
            </a:r>
          </a:p>
        </p:txBody>
      </p:sp>
      <p:sp>
        <p:nvSpPr>
          <p:cNvPr id="11" name="TextBox 10"/>
          <p:cNvSpPr txBox="1"/>
          <p:nvPr/>
        </p:nvSpPr>
        <p:spPr>
          <a:xfrm>
            <a:off x="7620000" y="1600201"/>
            <a:ext cx="152400" cy="276225"/>
          </a:xfrm>
          <a:prstGeom prst="rect">
            <a:avLst/>
          </a:prstGeom>
          <a:solidFill>
            <a:schemeClr val="bg1"/>
          </a:solidFill>
        </p:spPr>
        <p:txBody>
          <a:bodyPr lIns="0" tIns="0" rIns="0" bIns="0" anchor="ctr">
            <a:spAutoFit/>
          </a:bodyPr>
          <a:lstStyle/>
          <a:p>
            <a:pPr algn="ctr">
              <a:defRPr/>
            </a:pPr>
            <a:r>
              <a:rPr lang="en-US" b="1" dirty="0">
                <a:latin typeface="+mj-lt"/>
              </a:rPr>
              <a:t>4</a:t>
            </a:r>
          </a:p>
        </p:txBody>
      </p:sp>
      <p:sp>
        <p:nvSpPr>
          <p:cNvPr id="24586" name="TextBox 11"/>
          <p:cNvSpPr txBox="1">
            <a:spLocks noChangeArrowheads="1"/>
          </p:cNvSpPr>
          <p:nvPr/>
        </p:nvSpPr>
        <p:spPr bwMode="auto">
          <a:xfrm>
            <a:off x="2286000" y="5091106"/>
            <a:ext cx="7010400" cy="1323439"/>
          </a:xfrm>
          <a:prstGeom prst="rect">
            <a:avLst/>
          </a:prstGeom>
          <a:noFill/>
          <a:ln w="9525">
            <a:noFill/>
            <a:miter lim="800000"/>
            <a:headEnd/>
            <a:tailEnd/>
          </a:ln>
        </p:spPr>
        <p:txBody>
          <a:bodyPr>
            <a:spAutoFit/>
          </a:bodyPr>
          <a:lstStyle/>
          <a:p>
            <a:pPr marL="342900" indent="-342900">
              <a:buFontTx/>
              <a:buAutoNum type="arabicPeriod"/>
            </a:pPr>
            <a:r>
              <a:rPr lang="en-US" sz="1600" dirty="0"/>
              <a:t>Identify the ES, EF, LS, and LF for all activities.</a:t>
            </a:r>
          </a:p>
          <a:p>
            <a:pPr marL="342900" indent="-342900">
              <a:buFontTx/>
              <a:buAutoNum type="arabicPeriod"/>
            </a:pPr>
            <a:r>
              <a:rPr lang="en-US" sz="1600" dirty="0"/>
              <a:t>Identify the critical path.</a:t>
            </a:r>
          </a:p>
          <a:p>
            <a:pPr marL="342900" indent="-342900">
              <a:buFontTx/>
              <a:buAutoNum type="arabicPeriod"/>
            </a:pPr>
            <a:r>
              <a:rPr lang="en-US" sz="1600" dirty="0"/>
              <a:t>What is the float for activity G?</a:t>
            </a:r>
          </a:p>
          <a:p>
            <a:pPr marL="342900" indent="-342900">
              <a:buFontTx/>
              <a:buAutoNum type="arabicPeriod"/>
            </a:pPr>
            <a:r>
              <a:rPr lang="en-US" sz="1600" dirty="0"/>
              <a:t>What is the duration of the critical path?</a:t>
            </a:r>
          </a:p>
          <a:p>
            <a:pPr marL="342900" indent="-342900">
              <a:buFontTx/>
              <a:buAutoNum type="arabicPeriod"/>
            </a:pPr>
            <a:r>
              <a:rPr lang="en-US" sz="1600" dirty="0"/>
              <a:t>What is the early start of activity G?</a:t>
            </a:r>
          </a:p>
        </p:txBody>
      </p:sp>
    </p:spTree>
    <p:extLst>
      <p:ext uri="{BB962C8B-B14F-4D97-AF65-F5344CB8AC3E}">
        <p14:creationId xmlns:p14="http://schemas.microsoft.com/office/powerpoint/2010/main" val="335801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Schedule Network Analysis</a:t>
            </a:r>
          </a:p>
        </p:txBody>
      </p:sp>
      <p:sp>
        <p:nvSpPr>
          <p:cNvPr id="26627" name="Content Placeholder 2"/>
          <p:cNvSpPr>
            <a:spLocks noGrp="1"/>
          </p:cNvSpPr>
          <p:nvPr>
            <p:ph idx="1"/>
          </p:nvPr>
        </p:nvSpPr>
        <p:spPr/>
        <p:txBody>
          <a:bodyPr/>
          <a:lstStyle/>
          <a:p>
            <a:r>
              <a:rPr lang="en-US"/>
              <a:t>Resource Leveling</a:t>
            </a:r>
          </a:p>
          <a:p>
            <a:pPr lvl="1"/>
            <a:r>
              <a:rPr lang="en-US" sz="1800"/>
              <a:t>Involves taking a part of the resources from one activity and assigning it to another</a:t>
            </a:r>
          </a:p>
          <a:p>
            <a:pPr lvl="1"/>
            <a:r>
              <a:rPr lang="en-US" sz="1800"/>
              <a:t>Change the durations and possible the critical path</a:t>
            </a:r>
          </a:p>
          <a:p>
            <a:r>
              <a:rPr lang="en-US"/>
              <a:t>What if Scenario analysis</a:t>
            </a:r>
          </a:p>
          <a:p>
            <a:pPr lvl="1"/>
            <a:r>
              <a:rPr lang="en-US" sz="1800"/>
              <a:t>Calculate the effects of a specific scenario on the project schedule</a:t>
            </a:r>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Tree>
    <p:extLst>
      <p:ext uri="{BB962C8B-B14F-4D97-AF65-F5344CB8AC3E}">
        <p14:creationId xmlns:p14="http://schemas.microsoft.com/office/powerpoint/2010/main" val="281904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Schedule Compression</a:t>
            </a:r>
          </a:p>
        </p:txBody>
      </p:sp>
      <p:sp>
        <p:nvSpPr>
          <p:cNvPr id="27651" name="Content Placeholder 2"/>
          <p:cNvSpPr>
            <a:spLocks noGrp="1"/>
          </p:cNvSpPr>
          <p:nvPr>
            <p:ph idx="1"/>
          </p:nvPr>
        </p:nvSpPr>
        <p:spPr/>
        <p:txBody>
          <a:bodyPr/>
          <a:lstStyle/>
          <a:p>
            <a:r>
              <a:rPr lang="en-US" dirty="0"/>
              <a:t>Reduce Scope</a:t>
            </a:r>
          </a:p>
          <a:p>
            <a:pPr lvl="1"/>
            <a:r>
              <a:rPr lang="en-US" sz="1800" dirty="0"/>
              <a:t>Change the amount of work to be performed</a:t>
            </a:r>
          </a:p>
          <a:p>
            <a:r>
              <a:rPr lang="en-US" dirty="0"/>
              <a:t>Add Resources</a:t>
            </a:r>
          </a:p>
          <a:p>
            <a:pPr lvl="1"/>
            <a:r>
              <a:rPr lang="en-US" sz="1800" dirty="0"/>
              <a:t>Easy to do before the project starts, more difficult to do after project is underway</a:t>
            </a:r>
          </a:p>
          <a:p>
            <a:r>
              <a:rPr lang="en-US" dirty="0"/>
              <a:t>Revisit dependencies</a:t>
            </a:r>
          </a:p>
          <a:p>
            <a:pPr lvl="1"/>
            <a:r>
              <a:rPr lang="en-US" sz="1800" dirty="0"/>
              <a:t>If possible, perform additional tasks in parallel</a:t>
            </a:r>
          </a:p>
          <a:p>
            <a:r>
              <a:rPr lang="en-US" dirty="0"/>
              <a:t>Change Work Hours</a:t>
            </a:r>
          </a:p>
          <a:p>
            <a:pPr lvl="1"/>
            <a:r>
              <a:rPr lang="en-US" sz="1800" dirty="0"/>
              <a:t>Work overtime e.g. mandatory weekends, extended work days, etc.</a:t>
            </a:r>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Tree>
    <p:extLst>
      <p:ext uri="{BB962C8B-B14F-4D97-AF65-F5344CB8AC3E}">
        <p14:creationId xmlns:p14="http://schemas.microsoft.com/office/powerpoint/2010/main" val="323084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AutoShape 2"/>
          <p:cNvSpPr>
            <a:spLocks noGrp="1" noChangeArrowheads="1"/>
          </p:cNvSpPr>
          <p:nvPr>
            <p:ph type="title"/>
          </p:nvPr>
        </p:nvSpPr>
        <p:spPr>
          <a:xfrm>
            <a:off x="838200" y="365125"/>
            <a:ext cx="10104067" cy="869339"/>
          </a:xfrm>
        </p:spPr>
        <p:txBody>
          <a:bodyPr/>
          <a:lstStyle/>
          <a:p>
            <a:pPr eaLnBrk="1" hangingPunct="1">
              <a:defRPr/>
            </a:pPr>
            <a:r>
              <a:rPr lang="en-US" dirty="0"/>
              <a:t>Understanding the Project Lifecycle</a:t>
            </a:r>
          </a:p>
        </p:txBody>
      </p:sp>
      <p:pic>
        <p:nvPicPr>
          <p:cNvPr id="24582" name="Picture 4" descr="Fig01_02"/>
          <p:cNvPicPr>
            <a:picLocks noChangeAspect="1" noChangeArrowheads="1"/>
          </p:cNvPicPr>
          <p:nvPr/>
        </p:nvPicPr>
        <p:blipFill>
          <a:blip r:embed="rId2"/>
          <a:srcRect/>
          <a:stretch>
            <a:fillRect/>
          </a:stretch>
        </p:blipFill>
        <p:spPr bwMode="auto">
          <a:xfrm>
            <a:off x="1521922" y="2096466"/>
            <a:ext cx="3276600" cy="3422650"/>
          </a:xfrm>
          <a:prstGeom prst="rect">
            <a:avLst/>
          </a:prstGeom>
          <a:noFill/>
          <a:ln w="9525">
            <a:noFill/>
            <a:miter lim="800000"/>
            <a:headEnd/>
            <a:tailEnd/>
          </a:ln>
        </p:spPr>
      </p:pic>
      <p:sp>
        <p:nvSpPr>
          <p:cNvPr id="24583" name="Text Box 5"/>
          <p:cNvSpPr txBox="1">
            <a:spLocks noChangeArrowheads="1"/>
          </p:cNvSpPr>
          <p:nvPr/>
        </p:nvSpPr>
        <p:spPr bwMode="auto">
          <a:xfrm>
            <a:off x="1798638" y="6315076"/>
            <a:ext cx="8596312" cy="244475"/>
          </a:xfrm>
          <a:prstGeom prst="rect">
            <a:avLst/>
          </a:prstGeom>
          <a:solidFill>
            <a:schemeClr val="bg1"/>
          </a:solidFill>
          <a:ln w="9525">
            <a:noFill/>
            <a:miter lim="800000"/>
            <a:headEnd/>
            <a:tailEnd/>
          </a:ln>
        </p:spPr>
        <p:txBody>
          <a:bodyPr>
            <a:spAutoFit/>
          </a:bodyPr>
          <a:lstStyle/>
          <a:p>
            <a:pPr>
              <a:spcBef>
                <a:spcPct val="50000"/>
              </a:spcBef>
            </a:pPr>
            <a:r>
              <a:rPr lang="en-US" dirty="0">
                <a:solidFill>
                  <a:schemeClr val="bg1">
                    <a:lumMod val="85000"/>
                  </a:schemeClr>
                </a:solidFill>
              </a:rPr>
              <a:t>PMP in Depth: Project Management Professional Study Guide for PMP and CAPM Exams</a:t>
            </a:r>
          </a:p>
        </p:txBody>
      </p:sp>
      <p:pic>
        <p:nvPicPr>
          <p:cNvPr id="4" name="Picture 3">
            <a:extLst>
              <a:ext uri="{FF2B5EF4-FFF2-40B4-BE49-F238E27FC236}">
                <a16:creationId xmlns:a16="http://schemas.microsoft.com/office/drawing/2014/main" id="{B0E3C535-2729-3D4D-BAA2-36BF27468C74}"/>
              </a:ext>
            </a:extLst>
          </p:cNvPr>
          <p:cNvPicPr>
            <a:picLocks noChangeAspect="1"/>
          </p:cNvPicPr>
          <p:nvPr/>
        </p:nvPicPr>
        <p:blipFill>
          <a:blip r:embed="rId3"/>
          <a:stretch>
            <a:fillRect/>
          </a:stretch>
        </p:blipFill>
        <p:spPr>
          <a:xfrm>
            <a:off x="7393479" y="1666895"/>
            <a:ext cx="3076303" cy="4281793"/>
          </a:xfrm>
          <a:prstGeom prst="rect">
            <a:avLst/>
          </a:prstGeom>
        </p:spPr>
      </p:pic>
      <p:sp>
        <p:nvSpPr>
          <p:cNvPr id="5" name="TextBox 4">
            <a:extLst>
              <a:ext uri="{FF2B5EF4-FFF2-40B4-BE49-F238E27FC236}">
                <a16:creationId xmlns:a16="http://schemas.microsoft.com/office/drawing/2014/main" id="{380FBF98-4F08-B748-A731-56D9344A998E}"/>
              </a:ext>
            </a:extLst>
          </p:cNvPr>
          <p:cNvSpPr txBox="1"/>
          <p:nvPr/>
        </p:nvSpPr>
        <p:spPr>
          <a:xfrm>
            <a:off x="1088020" y="1400537"/>
            <a:ext cx="2121093" cy="369332"/>
          </a:xfrm>
          <a:prstGeom prst="rect">
            <a:avLst/>
          </a:prstGeom>
          <a:noFill/>
        </p:spPr>
        <p:txBody>
          <a:bodyPr wrap="none" rtlCol="0">
            <a:spAutoFit/>
          </a:bodyPr>
          <a:lstStyle/>
          <a:p>
            <a:r>
              <a:rPr lang="en-US" sz="1800" dirty="0"/>
              <a:t>Planned – PMBOK</a:t>
            </a:r>
          </a:p>
        </p:txBody>
      </p:sp>
      <p:sp>
        <p:nvSpPr>
          <p:cNvPr id="20" name="TextBox 19">
            <a:extLst>
              <a:ext uri="{FF2B5EF4-FFF2-40B4-BE49-F238E27FC236}">
                <a16:creationId xmlns:a16="http://schemas.microsoft.com/office/drawing/2014/main" id="{ACD102C8-B2A6-964A-97ED-100F2AAA9238}"/>
              </a:ext>
            </a:extLst>
          </p:cNvPr>
          <p:cNvSpPr txBox="1"/>
          <p:nvPr/>
        </p:nvSpPr>
        <p:spPr>
          <a:xfrm>
            <a:off x="6400168" y="1398652"/>
            <a:ext cx="2531462" cy="369332"/>
          </a:xfrm>
          <a:prstGeom prst="rect">
            <a:avLst/>
          </a:prstGeom>
          <a:noFill/>
        </p:spPr>
        <p:txBody>
          <a:bodyPr wrap="none" rtlCol="0">
            <a:spAutoFit/>
          </a:bodyPr>
          <a:lstStyle/>
          <a:p>
            <a:r>
              <a:rPr lang="en-US" sz="1800" dirty="0"/>
              <a:t>Adaptive - Scrum/Agile</a:t>
            </a:r>
          </a:p>
        </p:txBody>
      </p:sp>
    </p:spTree>
    <p:extLst>
      <p:ext uri="{BB962C8B-B14F-4D97-AF65-F5344CB8AC3E}">
        <p14:creationId xmlns:p14="http://schemas.microsoft.com/office/powerpoint/2010/main" val="387810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136775" y="228600"/>
            <a:ext cx="8153400" cy="990600"/>
          </a:xfrm>
        </p:spPr>
        <p:txBody>
          <a:bodyPr/>
          <a:lstStyle/>
          <a:p>
            <a:r>
              <a:rPr lang="en-US"/>
              <a:t>The Project Management Plan</a:t>
            </a:r>
          </a:p>
        </p:txBody>
      </p:sp>
      <p:sp>
        <p:nvSpPr>
          <p:cNvPr id="16387" name="Content Placeholder 2"/>
          <p:cNvSpPr>
            <a:spLocks noGrp="1"/>
          </p:cNvSpPr>
          <p:nvPr>
            <p:ph idx="1"/>
          </p:nvPr>
        </p:nvSpPr>
        <p:spPr>
          <a:xfrm>
            <a:off x="1066800" y="1600200"/>
            <a:ext cx="9223375" cy="4495800"/>
          </a:xfrm>
        </p:spPr>
        <p:txBody>
          <a:bodyPr/>
          <a:lstStyle/>
          <a:p>
            <a:r>
              <a:rPr lang="en-US" sz="2800" dirty="0"/>
              <a:t>Varies according to project need</a:t>
            </a:r>
          </a:p>
          <a:p>
            <a:pPr lvl="1"/>
            <a:r>
              <a:rPr lang="en-US" sz="1800" dirty="0"/>
              <a:t>Systems Development Lifecycle</a:t>
            </a:r>
          </a:p>
          <a:p>
            <a:pPr lvl="1"/>
            <a:r>
              <a:rPr lang="en-US" sz="1800" dirty="0"/>
              <a:t>Processes</a:t>
            </a:r>
          </a:p>
          <a:p>
            <a:pPr lvl="1"/>
            <a:r>
              <a:rPr lang="en-US" sz="1800" dirty="0"/>
              <a:t>Complexity</a:t>
            </a:r>
          </a:p>
          <a:p>
            <a:r>
              <a:rPr lang="en-US" dirty="0"/>
              <a:t>Formally Controlled</a:t>
            </a:r>
          </a:p>
          <a:p>
            <a:pPr lvl="1"/>
            <a:r>
              <a:rPr lang="en-US" sz="1800" dirty="0"/>
              <a:t>Document revision process</a:t>
            </a:r>
          </a:p>
          <a:p>
            <a:pPr lvl="1"/>
            <a:r>
              <a:rPr lang="en-US" sz="1800" dirty="0"/>
              <a:t>Document revision history</a:t>
            </a:r>
          </a:p>
          <a:p>
            <a:pPr lvl="1"/>
            <a:r>
              <a:rPr lang="en-US" sz="1800" dirty="0"/>
              <a:t>Single Document or Document Collection</a:t>
            </a:r>
          </a:p>
          <a:p>
            <a:r>
              <a:rPr lang="en-US" dirty="0"/>
              <a:t>Scrum Uses a Product Roadmap, Release Plan and Sprint Backlogs Instead of a formal, detailed Project Management Plan</a:t>
            </a:r>
          </a:p>
          <a:p>
            <a:pPr lvl="1"/>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136775" y="228600"/>
            <a:ext cx="8153400" cy="990600"/>
          </a:xfrm>
        </p:spPr>
        <p:txBody>
          <a:bodyPr>
            <a:normAutofit fontScale="90000"/>
          </a:bodyPr>
          <a:lstStyle/>
          <a:p>
            <a:r>
              <a:rPr lang="en-US" dirty="0"/>
              <a:t>Project Planning – Planned Approach</a:t>
            </a:r>
          </a:p>
        </p:txBody>
      </p:sp>
      <p:sp>
        <p:nvSpPr>
          <p:cNvPr id="14339" name="Content Placeholder 4"/>
          <p:cNvSpPr>
            <a:spLocks noGrp="1"/>
          </p:cNvSpPr>
          <p:nvPr>
            <p:ph idx="1"/>
          </p:nvPr>
        </p:nvSpPr>
        <p:spPr>
          <a:xfrm>
            <a:off x="1066800" y="1600200"/>
            <a:ext cx="9223375" cy="4495800"/>
          </a:xfrm>
        </p:spPr>
        <p:txBody>
          <a:bodyPr/>
          <a:lstStyle/>
          <a:p>
            <a:r>
              <a:rPr lang="en-US" dirty="0"/>
              <a:t>Project Consists of Two Main Components</a:t>
            </a:r>
          </a:p>
          <a:p>
            <a:pPr lvl="1"/>
            <a:r>
              <a:rPr lang="en-US" sz="1800" dirty="0"/>
              <a:t>The </a:t>
            </a:r>
            <a:r>
              <a:rPr lang="en-US" sz="1800" b="1" i="1" dirty="0"/>
              <a:t>project work </a:t>
            </a:r>
            <a:r>
              <a:rPr lang="en-US" sz="1800" dirty="0"/>
              <a:t>that needs to be performed</a:t>
            </a:r>
          </a:p>
          <a:p>
            <a:pPr lvl="1"/>
            <a:r>
              <a:rPr lang="en-US" sz="1800" dirty="0"/>
              <a:t>The </a:t>
            </a:r>
            <a:r>
              <a:rPr lang="en-US" sz="1800" b="1" i="1" dirty="0"/>
              <a:t>schedule</a:t>
            </a:r>
            <a:r>
              <a:rPr lang="en-US" sz="1800" dirty="0"/>
              <a:t> to perform the work</a:t>
            </a:r>
          </a:p>
          <a:p>
            <a:r>
              <a:rPr lang="en-US" dirty="0"/>
              <a:t>Goal of planning is to identify all activities that need to be performed, who will perform each activity, how long each activity will take, and when the activities will be performed over the life of the project.</a:t>
            </a:r>
          </a:p>
          <a:p>
            <a:pPr lvl="1"/>
            <a:r>
              <a:rPr lang="en-US" sz="1800" dirty="0"/>
              <a:t>Detailed plan covering all project tasks required to produce the deliverables</a:t>
            </a:r>
          </a:p>
          <a:p>
            <a:endParaRPr lang="en-US" dirty="0"/>
          </a:p>
        </p:txBody>
      </p:sp>
      <p:sp>
        <p:nvSpPr>
          <p:cNvPr id="4" name="Footer Placeholder 3"/>
          <p:cNvSpPr>
            <a:spLocks noGrp="1"/>
          </p:cNvSpPr>
          <p:nvPr>
            <p:ph type="ftr" sz="quarter" idx="11"/>
          </p:nvPr>
        </p:nvSpPr>
        <p:spPr>
          <a:xfrm>
            <a:off x="1752600" y="6248401"/>
            <a:ext cx="8534400" cy="365125"/>
          </a:xfrm>
        </p:spPr>
        <p:txBody>
          <a:bodyPr anchorCtr="0"/>
          <a:lstStyle/>
          <a:p>
            <a:pPr algn="l">
              <a:defRPr/>
            </a:pPr>
            <a:r>
              <a:rPr lang="en-US" dirty="0">
                <a:solidFill>
                  <a:schemeClr val="bg1">
                    <a:lumMod val="85000"/>
                  </a:schemeClr>
                </a:solidFill>
              </a:rPr>
              <a:t>PMP In Depth: Project Management Professional Study Guide for PMP and CAPM Exams </a:t>
            </a:r>
          </a:p>
        </p:txBody>
      </p:sp>
    </p:spTree>
    <p:extLst>
      <p:ext uri="{BB962C8B-B14F-4D97-AF65-F5344CB8AC3E}">
        <p14:creationId xmlns:p14="http://schemas.microsoft.com/office/powerpoint/2010/main" val="110681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p:txBody>
          <a:bodyPr/>
          <a:lstStyle/>
          <a:p>
            <a:r>
              <a:rPr lang="en-US" sz="3600" dirty="0"/>
              <a:t>The Project Work – Detailed Scope Project Scope</a:t>
            </a:r>
          </a:p>
        </p:txBody>
      </p:sp>
    </p:spTree>
    <p:extLst>
      <p:ext uri="{BB962C8B-B14F-4D97-AF65-F5344CB8AC3E}">
        <p14:creationId xmlns:p14="http://schemas.microsoft.com/office/powerpoint/2010/main" val="305401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6775" y="228600"/>
            <a:ext cx="8153400" cy="990600"/>
          </a:xfrm>
        </p:spPr>
        <p:txBody>
          <a:bodyPr/>
          <a:lstStyle/>
          <a:p>
            <a:r>
              <a:rPr lang="en-US" sz="3200" dirty="0"/>
              <a:t>Detailed Project Scope Statement Components</a:t>
            </a:r>
          </a:p>
        </p:txBody>
      </p:sp>
      <p:sp>
        <p:nvSpPr>
          <p:cNvPr id="22531" name="Content Placeholder 2"/>
          <p:cNvSpPr>
            <a:spLocks noGrp="1"/>
          </p:cNvSpPr>
          <p:nvPr>
            <p:ph idx="1"/>
          </p:nvPr>
        </p:nvSpPr>
        <p:spPr>
          <a:xfrm>
            <a:off x="2136775" y="1600200"/>
            <a:ext cx="8153400" cy="4495800"/>
          </a:xfrm>
        </p:spPr>
        <p:txBody>
          <a:bodyPr/>
          <a:lstStyle/>
          <a:p>
            <a:r>
              <a:rPr lang="en-US" dirty="0"/>
              <a:t>Project Objectives</a:t>
            </a:r>
          </a:p>
          <a:p>
            <a:pPr lvl="1"/>
            <a:r>
              <a:rPr lang="en-US" sz="1800" dirty="0"/>
              <a:t>Business, technical, quality, schedule</a:t>
            </a:r>
          </a:p>
          <a:p>
            <a:r>
              <a:rPr lang="en-US" dirty="0"/>
              <a:t>Project Deliverables</a:t>
            </a:r>
          </a:p>
          <a:p>
            <a:pPr lvl="1"/>
            <a:r>
              <a:rPr lang="en-US" sz="1800" dirty="0"/>
              <a:t>Unique verifiable </a:t>
            </a:r>
            <a:r>
              <a:rPr lang="en-US" sz="1800" i="1" dirty="0"/>
              <a:t>product</a:t>
            </a:r>
            <a:r>
              <a:rPr lang="en-US" sz="1800" dirty="0"/>
              <a:t>, a capability to provide a </a:t>
            </a:r>
            <a:r>
              <a:rPr lang="en-US" sz="1800" i="1" dirty="0"/>
              <a:t>service</a:t>
            </a:r>
            <a:r>
              <a:rPr lang="en-US" sz="1800" dirty="0"/>
              <a:t>, or a </a:t>
            </a:r>
            <a:r>
              <a:rPr lang="en-US" sz="1800" i="1" dirty="0"/>
              <a:t>result</a:t>
            </a:r>
            <a:r>
              <a:rPr lang="en-US" sz="1800" dirty="0"/>
              <a:t> that must be produced to complete a project, a process, or a phase of the project</a:t>
            </a:r>
          </a:p>
          <a:p>
            <a:r>
              <a:rPr lang="en-US" dirty="0"/>
              <a:t>Project Requirements</a:t>
            </a:r>
          </a:p>
          <a:p>
            <a:pPr lvl="1"/>
            <a:r>
              <a:rPr lang="en-US" sz="1800" dirty="0"/>
              <a:t>Requirements on deliverables</a:t>
            </a:r>
          </a:p>
          <a:p>
            <a:pPr lvl="1"/>
            <a:r>
              <a:rPr lang="en-US" sz="1800" dirty="0"/>
              <a:t>Approval Requirements</a:t>
            </a:r>
          </a:p>
          <a:p>
            <a:pPr lvl="1"/>
            <a:r>
              <a:rPr lang="en-US" sz="1800" dirty="0"/>
              <a:t>Configuration Management Requirements</a:t>
            </a:r>
          </a:p>
        </p:txBody>
      </p:sp>
      <p:sp>
        <p:nvSpPr>
          <p:cNvPr id="5" name="Footer Placeholder 3"/>
          <p:cNvSpPr>
            <a:spLocks noGrp="1"/>
          </p:cNvSpPr>
          <p:nvPr>
            <p:ph type="ftr" sz="quarter" idx="11"/>
          </p:nvPr>
        </p:nvSpPr>
        <p:spPr bwMode="auto">
          <a:xfrm>
            <a:off x="2133600" y="6248400"/>
            <a:ext cx="7315200" cy="381000"/>
          </a:xfrm>
          <a:ln>
            <a:miter lim="800000"/>
            <a:headEnd/>
            <a:tailEnd/>
          </a:ln>
        </p:spPr>
        <p:txBody>
          <a:bodyPr vert="horz" wrap="square" lIns="91440" tIns="45720" rIns="91440" bIns="45720" numCol="1" anchor="ctr" anchorCtr="0" compatLnSpc="1">
            <a:prstTxWarp prst="textNoShape">
              <a:avLst/>
            </a:prstTxWarp>
          </a:bodyPr>
          <a:lstStyle/>
          <a:p>
            <a:pPr algn="l" fontAlgn="base">
              <a:spcBef>
                <a:spcPct val="0"/>
              </a:spcBef>
              <a:spcAft>
                <a:spcPct val="0"/>
              </a:spcAft>
              <a:defRPr/>
            </a:pPr>
            <a:r>
              <a:rPr lang="en-US" dirty="0">
                <a:solidFill>
                  <a:schemeClr val="bg1">
                    <a:lumMod val="85000"/>
                  </a:schemeClr>
                </a:solidFill>
              </a:rPr>
              <a:t>PMP In Depth, 3rd Edition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6775" y="228600"/>
            <a:ext cx="8153400" cy="990600"/>
          </a:xfrm>
        </p:spPr>
        <p:txBody>
          <a:bodyPr/>
          <a:lstStyle/>
          <a:p>
            <a:r>
              <a:rPr lang="en-US" sz="2800" dirty="0"/>
              <a:t>Detailed Project Scope Statement Components – Cont’d</a:t>
            </a:r>
          </a:p>
        </p:txBody>
      </p:sp>
      <p:sp>
        <p:nvSpPr>
          <p:cNvPr id="23555" name="Content Placeholder 2"/>
          <p:cNvSpPr>
            <a:spLocks noGrp="1"/>
          </p:cNvSpPr>
          <p:nvPr>
            <p:ph idx="1"/>
          </p:nvPr>
        </p:nvSpPr>
        <p:spPr>
          <a:xfrm>
            <a:off x="2136775" y="1600200"/>
            <a:ext cx="8153400" cy="4495800"/>
          </a:xfrm>
        </p:spPr>
        <p:txBody>
          <a:bodyPr/>
          <a:lstStyle/>
          <a:p>
            <a:r>
              <a:rPr lang="en-US" dirty="0"/>
              <a:t>Project Boundaries</a:t>
            </a:r>
          </a:p>
          <a:p>
            <a:pPr lvl="1"/>
            <a:r>
              <a:rPr lang="en-US" sz="1800" dirty="0"/>
              <a:t>Specify what is included and what is not (e.g. is/is not technique)</a:t>
            </a:r>
          </a:p>
          <a:p>
            <a:r>
              <a:rPr lang="en-US" dirty="0"/>
              <a:t>Product (Process) Description</a:t>
            </a:r>
          </a:p>
          <a:p>
            <a:pPr lvl="1"/>
            <a:r>
              <a:rPr lang="en-US" sz="1800" b="1" i="1" dirty="0"/>
              <a:t>Product</a:t>
            </a:r>
            <a:r>
              <a:rPr lang="en-US" sz="1800" dirty="0"/>
              <a:t> scope description defining the features of the product</a:t>
            </a:r>
          </a:p>
          <a:p>
            <a:pPr lvl="1"/>
            <a:r>
              <a:rPr lang="en-US" sz="1800" dirty="0"/>
              <a:t>Process and criteria for accepting the completed project</a:t>
            </a:r>
          </a:p>
          <a:p>
            <a:r>
              <a:rPr lang="en-US" dirty="0"/>
              <a:t>Initial Project Team</a:t>
            </a:r>
          </a:p>
          <a:p>
            <a:pPr lvl="1"/>
            <a:r>
              <a:rPr lang="en-US" sz="1800" dirty="0"/>
              <a:t>Names and roles of project team members</a:t>
            </a:r>
          </a:p>
          <a:p>
            <a:r>
              <a:rPr lang="en-US" dirty="0"/>
              <a:t>Scheduled Milestones</a:t>
            </a:r>
          </a:p>
        </p:txBody>
      </p:sp>
      <p:sp>
        <p:nvSpPr>
          <p:cNvPr id="5" name="Footer Placeholder 3"/>
          <p:cNvSpPr>
            <a:spLocks noGrp="1"/>
          </p:cNvSpPr>
          <p:nvPr>
            <p:ph type="ftr" sz="quarter" idx="11"/>
          </p:nvPr>
        </p:nvSpPr>
        <p:spPr bwMode="auto">
          <a:xfrm>
            <a:off x="2133600" y="6248400"/>
            <a:ext cx="7315200" cy="381000"/>
          </a:xfrm>
          <a:ln>
            <a:miter lim="800000"/>
            <a:headEnd/>
            <a:tailEnd/>
          </a:ln>
        </p:spPr>
        <p:txBody>
          <a:bodyPr vert="horz" wrap="square" lIns="91440" tIns="45720" rIns="91440" bIns="45720" numCol="1" anchor="ctr" anchorCtr="0" compatLnSpc="1">
            <a:prstTxWarp prst="textNoShape">
              <a:avLst/>
            </a:prstTxWarp>
          </a:bodyPr>
          <a:lstStyle/>
          <a:p>
            <a:pPr algn="l" fontAlgn="base">
              <a:spcBef>
                <a:spcPct val="0"/>
              </a:spcBef>
              <a:spcAft>
                <a:spcPct val="0"/>
              </a:spcAft>
              <a:defRPr/>
            </a:pPr>
            <a:r>
              <a:rPr lang="en-US" dirty="0">
                <a:solidFill>
                  <a:schemeClr val="bg1">
                    <a:lumMod val="85000"/>
                  </a:schemeClr>
                </a:solidFill>
              </a:rPr>
              <a:t>PMP In Depth, 3rd Edition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36775" y="228600"/>
            <a:ext cx="8153400" cy="990600"/>
          </a:xfrm>
        </p:spPr>
        <p:txBody>
          <a:bodyPr/>
          <a:lstStyle/>
          <a:p>
            <a:r>
              <a:rPr lang="en-US" sz="2800" dirty="0"/>
              <a:t>Detailed Project Scope Statement Components – Cont’d</a:t>
            </a:r>
          </a:p>
        </p:txBody>
      </p:sp>
      <p:sp>
        <p:nvSpPr>
          <p:cNvPr id="24579" name="Content Placeholder 2"/>
          <p:cNvSpPr>
            <a:spLocks noGrp="1"/>
          </p:cNvSpPr>
          <p:nvPr>
            <p:ph idx="1"/>
          </p:nvPr>
        </p:nvSpPr>
        <p:spPr>
          <a:xfrm>
            <a:off x="2136775" y="1600200"/>
            <a:ext cx="8153400" cy="4495800"/>
          </a:xfrm>
        </p:spPr>
        <p:txBody>
          <a:bodyPr/>
          <a:lstStyle/>
          <a:p>
            <a:r>
              <a:rPr lang="en-US" dirty="0"/>
              <a:t>Cost Estimate</a:t>
            </a:r>
          </a:p>
          <a:p>
            <a:r>
              <a:rPr lang="en-US" dirty="0"/>
              <a:t>Project Assumptions and Constraints</a:t>
            </a:r>
          </a:p>
          <a:p>
            <a:pPr lvl="1"/>
            <a:r>
              <a:rPr lang="en-US" sz="1800" dirty="0"/>
              <a:t>Quality, Resources, Scope, and Time</a:t>
            </a:r>
            <a:endParaRPr lang="en-US" dirty="0"/>
          </a:p>
          <a:p>
            <a:r>
              <a:rPr lang="en-US" dirty="0"/>
              <a:t>Initial Risk Identification</a:t>
            </a:r>
          </a:p>
        </p:txBody>
      </p:sp>
      <p:sp>
        <p:nvSpPr>
          <p:cNvPr id="5" name="Footer Placeholder 3"/>
          <p:cNvSpPr>
            <a:spLocks noGrp="1"/>
          </p:cNvSpPr>
          <p:nvPr>
            <p:ph type="ftr" sz="quarter" idx="11"/>
          </p:nvPr>
        </p:nvSpPr>
        <p:spPr bwMode="auto">
          <a:xfrm>
            <a:off x="2133600" y="6248400"/>
            <a:ext cx="7315200" cy="381000"/>
          </a:xfrm>
          <a:ln>
            <a:miter lim="800000"/>
            <a:headEnd/>
            <a:tailEnd/>
          </a:ln>
        </p:spPr>
        <p:txBody>
          <a:bodyPr vert="horz" wrap="square" lIns="91440" tIns="45720" rIns="91440" bIns="45720" numCol="1" anchor="ctr" anchorCtr="0" compatLnSpc="1">
            <a:prstTxWarp prst="textNoShape">
              <a:avLst/>
            </a:prstTxWarp>
          </a:bodyPr>
          <a:lstStyle/>
          <a:p>
            <a:pPr algn="l" fontAlgn="base">
              <a:spcBef>
                <a:spcPct val="0"/>
              </a:spcBef>
              <a:spcAft>
                <a:spcPct val="0"/>
              </a:spcAft>
              <a:defRPr/>
            </a:pPr>
            <a:r>
              <a:rPr lang="en-US" dirty="0">
                <a:solidFill>
                  <a:schemeClr val="bg1">
                    <a:lumMod val="85000"/>
                  </a:schemeClr>
                </a:solidFill>
              </a:rPr>
              <a:t>PMP In Depth, 3rd Edition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TotalTime>
  <Words>1845</Words>
  <Application>Microsoft Macintosh PowerPoint</Application>
  <PresentationFormat>Widescreen</PresentationFormat>
  <Paragraphs>252</Paragraphs>
  <Slides>28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 2</vt:lpstr>
      <vt:lpstr>Office Theme</vt:lpstr>
      <vt:lpstr>Agenda</vt:lpstr>
      <vt:lpstr>Creating the Project Management Plan</vt:lpstr>
      <vt:lpstr>Understanding the Project Lifecycle</vt:lpstr>
      <vt:lpstr>The Project Management Plan</vt:lpstr>
      <vt:lpstr>Project Planning – Planned Approach</vt:lpstr>
      <vt:lpstr>The Project Work – Detailed Scope Project Scope</vt:lpstr>
      <vt:lpstr>Detailed Project Scope Statement Components</vt:lpstr>
      <vt:lpstr>Detailed Project Scope Statement Components – Cont’d</vt:lpstr>
      <vt:lpstr>Detailed Project Scope Statement Components – Cont’d</vt:lpstr>
      <vt:lpstr>Detailed Project Scope Exercise</vt:lpstr>
      <vt:lpstr>The Project Work - The Work Breakdown Structure</vt:lpstr>
      <vt:lpstr>Work Breakdown Structure</vt:lpstr>
      <vt:lpstr>Steps for Decomposition</vt:lpstr>
      <vt:lpstr>Waterfall Work Breakdown Structure (WBS)</vt:lpstr>
      <vt:lpstr>WBS Terminology </vt:lpstr>
      <vt:lpstr>The Big Picture</vt:lpstr>
      <vt:lpstr>Developing the Project Schedule – Activity Sequencing</vt:lpstr>
      <vt:lpstr>Activity Sequencing</vt:lpstr>
      <vt:lpstr>Precedence Relationships</vt:lpstr>
      <vt:lpstr>Three Types of Dependencies</vt:lpstr>
      <vt:lpstr>Project Schedule Network Diagram Precedence Diagramming Method (PDM)</vt:lpstr>
      <vt:lpstr>Project Network Terminology</vt:lpstr>
      <vt:lpstr>Project Network Calculations</vt:lpstr>
      <vt:lpstr>Schedule Network Analysis</vt:lpstr>
      <vt:lpstr>Exercise</vt:lpstr>
      <vt:lpstr>Exercise</vt:lpstr>
      <vt:lpstr>Schedule Network Analysis</vt:lpstr>
      <vt:lpstr>Schedule Compression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 Agenda</dc:title>
  <dc:creator/>
  <cp:lastModifiedBy>Mark Thouin</cp:lastModifiedBy>
  <cp:revision>183</cp:revision>
  <dcterms:created xsi:type="dcterms:W3CDTF">2006-08-16T00:00:00Z</dcterms:created>
  <dcterms:modified xsi:type="dcterms:W3CDTF">2021-09-24T18:25:35Z</dcterms:modified>
</cp:coreProperties>
</file>