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729"/>
    <a:srgbClr val="22663D"/>
    <a:srgbClr val="CFD7DA"/>
    <a:srgbClr val="FFFDF4"/>
    <a:srgbClr val="F4F2ED"/>
    <a:srgbClr val="F5F2EE"/>
    <a:srgbClr val="F5F1E6"/>
    <a:srgbClr val="EAE6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4C5AA8-B43C-31DC-0FA1-B90DC51DBD5C}" v="2" dt="2024-03-19T23:13:37.558"/>
    <p1510:client id="{AA65BC66-CD4E-441B-B9AE-362F6876ED2B}" v="53" dt="2024-03-19T23:13:24.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eg, Meryl" userId="S::mmk140630@utdallas.edu::2db57af9-c45e-4fa9-b3a6-f6981120b891" providerId="AD" clId="Web-{AA65BC66-CD4E-441B-B9AE-362F6876ED2B}"/>
    <pc:docChg chg="delSld modSld">
      <pc:chgData name="Krieg, Meryl" userId="S::mmk140630@utdallas.edu::2db57af9-c45e-4fa9-b3a6-f6981120b891" providerId="AD" clId="Web-{AA65BC66-CD4E-441B-B9AE-362F6876ED2B}" dt="2024-03-19T23:13:24.847" v="70" actId="20577"/>
      <pc:docMkLst>
        <pc:docMk/>
      </pc:docMkLst>
      <pc:sldChg chg="modSp">
        <pc:chgData name="Krieg, Meryl" userId="S::mmk140630@utdallas.edu::2db57af9-c45e-4fa9-b3a6-f6981120b891" providerId="AD" clId="Web-{AA65BC66-CD4E-441B-B9AE-362F6876ED2B}" dt="2024-03-19T23:09:24.448" v="52" actId="20577"/>
        <pc:sldMkLst>
          <pc:docMk/>
          <pc:sldMk cId="3334428532" sldId="258"/>
        </pc:sldMkLst>
        <pc:spChg chg="mod">
          <ac:chgData name="Krieg, Meryl" userId="S::mmk140630@utdallas.edu::2db57af9-c45e-4fa9-b3a6-f6981120b891" providerId="AD" clId="Web-{AA65BC66-CD4E-441B-B9AE-362F6876ED2B}" dt="2024-03-19T23:09:24.448" v="52" actId="20577"/>
          <ac:spMkLst>
            <pc:docMk/>
            <pc:sldMk cId="3334428532" sldId="258"/>
            <ac:spMk id="3" creationId="{2CB3839A-5BC5-DB48-2388-B1EC2F0747CB}"/>
          </ac:spMkLst>
        </pc:spChg>
      </pc:sldChg>
      <pc:sldChg chg="modSp">
        <pc:chgData name="Krieg, Meryl" userId="S::mmk140630@utdallas.edu::2db57af9-c45e-4fa9-b3a6-f6981120b891" providerId="AD" clId="Web-{AA65BC66-CD4E-441B-B9AE-362F6876ED2B}" dt="2024-03-19T23:08:57.556" v="45" actId="20577"/>
        <pc:sldMkLst>
          <pc:docMk/>
          <pc:sldMk cId="1225418814" sldId="259"/>
        </pc:sldMkLst>
        <pc:spChg chg="mod">
          <ac:chgData name="Krieg, Meryl" userId="S::mmk140630@utdallas.edu::2db57af9-c45e-4fa9-b3a6-f6981120b891" providerId="AD" clId="Web-{AA65BC66-CD4E-441B-B9AE-362F6876ED2B}" dt="2024-03-19T23:08:25.508" v="41" actId="1076"/>
          <ac:spMkLst>
            <pc:docMk/>
            <pc:sldMk cId="1225418814" sldId="259"/>
            <ac:spMk id="2" creationId="{5DC8BAFA-2D2D-1C84-7D31-722C8C9EF229}"/>
          </ac:spMkLst>
        </pc:spChg>
        <pc:spChg chg="mod">
          <ac:chgData name="Krieg, Meryl" userId="S::mmk140630@utdallas.edu::2db57af9-c45e-4fa9-b3a6-f6981120b891" providerId="AD" clId="Web-{AA65BC66-CD4E-441B-B9AE-362F6876ED2B}" dt="2024-03-19T23:08:57.556" v="45" actId="20577"/>
          <ac:spMkLst>
            <pc:docMk/>
            <pc:sldMk cId="1225418814" sldId="259"/>
            <ac:spMk id="3" creationId="{51327A5B-C9F8-66CA-1677-AA9E5B6CA554}"/>
          </ac:spMkLst>
        </pc:spChg>
      </pc:sldChg>
      <pc:sldChg chg="modSp">
        <pc:chgData name="Krieg, Meryl" userId="S::mmk140630@utdallas.edu::2db57af9-c45e-4fa9-b3a6-f6981120b891" providerId="AD" clId="Web-{AA65BC66-CD4E-441B-B9AE-362F6876ED2B}" dt="2024-03-19T23:13:24.847" v="70" actId="20577"/>
        <pc:sldMkLst>
          <pc:docMk/>
          <pc:sldMk cId="2579511921" sldId="260"/>
        </pc:sldMkLst>
        <pc:spChg chg="mod">
          <ac:chgData name="Krieg, Meryl" userId="S::mmk140630@utdallas.edu::2db57af9-c45e-4fa9-b3a6-f6981120b891" providerId="AD" clId="Web-{AA65BC66-CD4E-441B-B9AE-362F6876ED2B}" dt="2024-03-19T23:13:24.847" v="70" actId="20577"/>
          <ac:spMkLst>
            <pc:docMk/>
            <pc:sldMk cId="2579511921" sldId="260"/>
            <ac:spMk id="3" creationId="{F4B8A689-D754-973C-30FD-C5C8AF0E7B9C}"/>
          </ac:spMkLst>
        </pc:spChg>
      </pc:sldChg>
      <pc:sldChg chg="del">
        <pc:chgData name="Krieg, Meryl" userId="S::mmk140630@utdallas.edu::2db57af9-c45e-4fa9-b3a6-f6981120b891" providerId="AD" clId="Web-{AA65BC66-CD4E-441B-B9AE-362F6876ED2B}" dt="2024-03-19T23:03:38.341" v="0"/>
        <pc:sldMkLst>
          <pc:docMk/>
          <pc:sldMk cId="1801354278" sldId="264"/>
        </pc:sldMkLst>
      </pc:sldChg>
      <pc:sldChg chg="del">
        <pc:chgData name="Krieg, Meryl" userId="S::mmk140630@utdallas.edu::2db57af9-c45e-4fa9-b3a6-f6981120b891" providerId="AD" clId="Web-{AA65BC66-CD4E-441B-B9AE-362F6876ED2B}" dt="2024-03-19T23:11:50.078" v="65"/>
        <pc:sldMkLst>
          <pc:docMk/>
          <pc:sldMk cId="20678321" sldId="265"/>
        </pc:sldMkLst>
      </pc:sldChg>
    </pc:docChg>
  </pc:docChgLst>
  <pc:docChgLst>
    <pc:chgData name="Brown, Chloe Lynn" userId="7a0fe5a1-3a66-451c-aaa5-24cd91cd459c" providerId="ADAL" clId="{5B55BEB6-BF94-974A-B1FA-9469FE88B036}"/>
    <pc:docChg chg="custSel modSld">
      <pc:chgData name="Brown, Chloe Lynn" userId="7a0fe5a1-3a66-451c-aaa5-24cd91cd459c" providerId="ADAL" clId="{5B55BEB6-BF94-974A-B1FA-9469FE88B036}" dt="2024-03-20T05:04:47.433" v="4" actId="27636"/>
      <pc:docMkLst>
        <pc:docMk/>
      </pc:docMkLst>
      <pc:sldChg chg="modSp mod">
        <pc:chgData name="Brown, Chloe Lynn" userId="7a0fe5a1-3a66-451c-aaa5-24cd91cd459c" providerId="ADAL" clId="{5B55BEB6-BF94-974A-B1FA-9469FE88B036}" dt="2024-03-20T05:04:31.757" v="2" actId="2711"/>
        <pc:sldMkLst>
          <pc:docMk/>
          <pc:sldMk cId="3334428532" sldId="258"/>
        </pc:sldMkLst>
        <pc:spChg chg="mod">
          <ac:chgData name="Brown, Chloe Lynn" userId="7a0fe5a1-3a66-451c-aaa5-24cd91cd459c" providerId="ADAL" clId="{5B55BEB6-BF94-974A-B1FA-9469FE88B036}" dt="2024-03-20T05:04:31.757" v="2" actId="2711"/>
          <ac:spMkLst>
            <pc:docMk/>
            <pc:sldMk cId="3334428532" sldId="258"/>
            <ac:spMk id="3" creationId="{2CB3839A-5BC5-DB48-2388-B1EC2F0747CB}"/>
          </ac:spMkLst>
        </pc:spChg>
      </pc:sldChg>
      <pc:sldChg chg="modSp mod">
        <pc:chgData name="Brown, Chloe Lynn" userId="7a0fe5a1-3a66-451c-aaa5-24cd91cd459c" providerId="ADAL" clId="{5B55BEB6-BF94-974A-B1FA-9469FE88B036}" dt="2024-03-20T05:04:00.974" v="1" actId="27636"/>
        <pc:sldMkLst>
          <pc:docMk/>
          <pc:sldMk cId="1225418814" sldId="259"/>
        </pc:sldMkLst>
        <pc:spChg chg="mod">
          <ac:chgData name="Brown, Chloe Lynn" userId="7a0fe5a1-3a66-451c-aaa5-24cd91cd459c" providerId="ADAL" clId="{5B55BEB6-BF94-974A-B1FA-9469FE88B036}" dt="2024-03-20T05:04:00.974" v="1" actId="27636"/>
          <ac:spMkLst>
            <pc:docMk/>
            <pc:sldMk cId="1225418814" sldId="259"/>
            <ac:spMk id="3" creationId="{51327A5B-C9F8-66CA-1677-AA9E5B6CA554}"/>
          </ac:spMkLst>
        </pc:spChg>
      </pc:sldChg>
      <pc:sldChg chg="modSp mod">
        <pc:chgData name="Brown, Chloe Lynn" userId="7a0fe5a1-3a66-451c-aaa5-24cd91cd459c" providerId="ADAL" clId="{5B55BEB6-BF94-974A-B1FA-9469FE88B036}" dt="2024-03-20T05:04:47.433" v="4" actId="27636"/>
        <pc:sldMkLst>
          <pc:docMk/>
          <pc:sldMk cId="2579511921" sldId="260"/>
        </pc:sldMkLst>
        <pc:spChg chg="mod">
          <ac:chgData name="Brown, Chloe Lynn" userId="7a0fe5a1-3a66-451c-aaa5-24cd91cd459c" providerId="ADAL" clId="{5B55BEB6-BF94-974A-B1FA-9469FE88B036}" dt="2024-03-20T05:04:47.433" v="4" actId="27636"/>
          <ac:spMkLst>
            <pc:docMk/>
            <pc:sldMk cId="2579511921" sldId="260"/>
            <ac:spMk id="3" creationId="{F4B8A689-D754-973C-30FD-C5C8AF0E7B9C}"/>
          </ac:spMkLst>
        </pc:spChg>
      </pc:sldChg>
    </pc:docChg>
  </pc:docChgLst>
  <pc:docChgLst>
    <pc:chgData name="Mogollon Duran, Pablo Sebastian" userId="S::psm190005@utdallas.edu::78856fad-0326-4dc1-9959-6814e12fd79b" providerId="AD" clId="Web-{9C4C5AA8-B43C-31DC-0FA1-B90DC51DBD5C}"/>
    <pc:docChg chg="modSld">
      <pc:chgData name="Mogollon Duran, Pablo Sebastian" userId="S::psm190005@utdallas.edu::78856fad-0326-4dc1-9959-6814e12fd79b" providerId="AD" clId="Web-{9C4C5AA8-B43C-31DC-0FA1-B90DC51DBD5C}" dt="2024-03-19T23:13:37.558" v="1" actId="1076"/>
      <pc:docMkLst>
        <pc:docMk/>
      </pc:docMkLst>
      <pc:sldChg chg="modSp">
        <pc:chgData name="Mogollon Duran, Pablo Sebastian" userId="S::psm190005@utdallas.edu::78856fad-0326-4dc1-9959-6814e12fd79b" providerId="AD" clId="Web-{9C4C5AA8-B43C-31DC-0FA1-B90DC51DBD5C}" dt="2024-03-19T23:13:27.902" v="0" actId="1076"/>
        <pc:sldMkLst>
          <pc:docMk/>
          <pc:sldMk cId="1225418814" sldId="259"/>
        </pc:sldMkLst>
        <pc:spChg chg="mod">
          <ac:chgData name="Mogollon Duran, Pablo Sebastian" userId="S::psm190005@utdallas.edu::78856fad-0326-4dc1-9959-6814e12fd79b" providerId="AD" clId="Web-{9C4C5AA8-B43C-31DC-0FA1-B90DC51DBD5C}" dt="2024-03-19T23:13:27.902" v="0" actId="1076"/>
          <ac:spMkLst>
            <pc:docMk/>
            <pc:sldMk cId="1225418814" sldId="259"/>
            <ac:spMk id="3" creationId="{51327A5B-C9F8-66CA-1677-AA9E5B6CA554}"/>
          </ac:spMkLst>
        </pc:spChg>
      </pc:sldChg>
      <pc:sldChg chg="modSp">
        <pc:chgData name="Mogollon Duran, Pablo Sebastian" userId="S::psm190005@utdallas.edu::78856fad-0326-4dc1-9959-6814e12fd79b" providerId="AD" clId="Web-{9C4C5AA8-B43C-31DC-0FA1-B90DC51DBD5C}" dt="2024-03-19T23:13:37.558" v="1" actId="1076"/>
        <pc:sldMkLst>
          <pc:docMk/>
          <pc:sldMk cId="2579511921" sldId="260"/>
        </pc:sldMkLst>
        <pc:spChg chg="mod">
          <ac:chgData name="Mogollon Duran, Pablo Sebastian" userId="S::psm190005@utdallas.edu::78856fad-0326-4dc1-9959-6814e12fd79b" providerId="AD" clId="Web-{9C4C5AA8-B43C-31DC-0FA1-B90DC51DBD5C}" dt="2024-03-19T23:13:37.558" v="1" actId="1076"/>
          <ac:spMkLst>
            <pc:docMk/>
            <pc:sldMk cId="2579511921" sldId="260"/>
            <ac:spMk id="3" creationId="{F4B8A689-D754-973C-30FD-C5C8AF0E7B9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7946-5400-5FD8-C0FC-578A29E309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5A69BF-54BF-C846-49F5-AE68B2CB2D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2A1EC3-1E54-C28E-F470-D9A83108332E}"/>
              </a:ext>
            </a:extLst>
          </p:cNvPr>
          <p:cNvSpPr>
            <a:spLocks noGrp="1"/>
          </p:cNvSpPr>
          <p:nvPr>
            <p:ph type="dt" sz="half" idx="10"/>
          </p:nvPr>
        </p:nvSpPr>
        <p:spPr/>
        <p:txBody>
          <a:bodyPr/>
          <a:lstStyle/>
          <a:p>
            <a:fld id="{CCF5F262-595B-BE4F-AF0E-3D5DFBB84A80}" type="datetimeFigureOut">
              <a:rPr lang="en-US" smtClean="0"/>
              <a:t>3/20/24</a:t>
            </a:fld>
            <a:endParaRPr lang="en-US"/>
          </a:p>
        </p:txBody>
      </p:sp>
      <p:sp>
        <p:nvSpPr>
          <p:cNvPr id="5" name="Footer Placeholder 4">
            <a:extLst>
              <a:ext uri="{FF2B5EF4-FFF2-40B4-BE49-F238E27FC236}">
                <a16:creationId xmlns:a16="http://schemas.microsoft.com/office/drawing/2014/main" id="{25BA3877-3F9B-0FEB-C6EE-B7DAC32A1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5D248-1706-1702-B9AE-BF53329E2F48}"/>
              </a:ext>
            </a:extLst>
          </p:cNvPr>
          <p:cNvSpPr>
            <a:spLocks noGrp="1"/>
          </p:cNvSpPr>
          <p:nvPr>
            <p:ph type="sldNum" sz="quarter" idx="12"/>
          </p:nvPr>
        </p:nvSpPr>
        <p:spPr/>
        <p:txBody>
          <a:bodyPr/>
          <a:lstStyle/>
          <a:p>
            <a:fld id="{44136B18-BEEC-3841-9324-F55307188E14}" type="slidenum">
              <a:rPr lang="en-US" smtClean="0"/>
              <a:t>‹#›</a:t>
            </a:fld>
            <a:endParaRPr lang="en-US"/>
          </a:p>
        </p:txBody>
      </p:sp>
    </p:spTree>
    <p:extLst>
      <p:ext uri="{BB962C8B-B14F-4D97-AF65-F5344CB8AC3E}">
        <p14:creationId xmlns:p14="http://schemas.microsoft.com/office/powerpoint/2010/main" val="3106739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240F-7127-2E83-9A26-183AE85897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FF2205-E603-C37C-E327-D443873A97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CD5FF-5787-5B87-C522-73A2EE03E6C4}"/>
              </a:ext>
            </a:extLst>
          </p:cNvPr>
          <p:cNvSpPr>
            <a:spLocks noGrp="1"/>
          </p:cNvSpPr>
          <p:nvPr>
            <p:ph type="dt" sz="half" idx="10"/>
          </p:nvPr>
        </p:nvSpPr>
        <p:spPr/>
        <p:txBody>
          <a:bodyPr/>
          <a:lstStyle/>
          <a:p>
            <a:fld id="{CCF5F262-595B-BE4F-AF0E-3D5DFBB84A80}" type="datetimeFigureOut">
              <a:rPr lang="en-US" smtClean="0"/>
              <a:t>3/20/24</a:t>
            </a:fld>
            <a:endParaRPr lang="en-US"/>
          </a:p>
        </p:txBody>
      </p:sp>
      <p:sp>
        <p:nvSpPr>
          <p:cNvPr id="5" name="Footer Placeholder 4">
            <a:extLst>
              <a:ext uri="{FF2B5EF4-FFF2-40B4-BE49-F238E27FC236}">
                <a16:creationId xmlns:a16="http://schemas.microsoft.com/office/drawing/2014/main" id="{8B5E377D-9DA0-9223-7304-4CEC41E79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DF209-ECCA-3A56-7158-71E9055165D3}"/>
              </a:ext>
            </a:extLst>
          </p:cNvPr>
          <p:cNvSpPr>
            <a:spLocks noGrp="1"/>
          </p:cNvSpPr>
          <p:nvPr>
            <p:ph type="sldNum" sz="quarter" idx="12"/>
          </p:nvPr>
        </p:nvSpPr>
        <p:spPr/>
        <p:txBody>
          <a:bodyPr/>
          <a:lstStyle/>
          <a:p>
            <a:fld id="{44136B18-BEEC-3841-9324-F55307188E14}" type="slidenum">
              <a:rPr lang="en-US" smtClean="0"/>
              <a:t>‹#›</a:t>
            </a:fld>
            <a:endParaRPr lang="en-US"/>
          </a:p>
        </p:txBody>
      </p:sp>
    </p:spTree>
    <p:extLst>
      <p:ext uri="{BB962C8B-B14F-4D97-AF65-F5344CB8AC3E}">
        <p14:creationId xmlns:p14="http://schemas.microsoft.com/office/powerpoint/2010/main" val="1308021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689A00-BDFB-1CBC-F965-B207782437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FA2579-9542-2600-6855-27AAD461FF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3911AD-39E2-00FD-8715-66F0A8D53716}"/>
              </a:ext>
            </a:extLst>
          </p:cNvPr>
          <p:cNvSpPr>
            <a:spLocks noGrp="1"/>
          </p:cNvSpPr>
          <p:nvPr>
            <p:ph type="dt" sz="half" idx="10"/>
          </p:nvPr>
        </p:nvSpPr>
        <p:spPr/>
        <p:txBody>
          <a:bodyPr/>
          <a:lstStyle/>
          <a:p>
            <a:fld id="{CCF5F262-595B-BE4F-AF0E-3D5DFBB84A80}" type="datetimeFigureOut">
              <a:rPr lang="en-US" smtClean="0"/>
              <a:t>3/20/24</a:t>
            </a:fld>
            <a:endParaRPr lang="en-US"/>
          </a:p>
        </p:txBody>
      </p:sp>
      <p:sp>
        <p:nvSpPr>
          <p:cNvPr id="5" name="Footer Placeholder 4">
            <a:extLst>
              <a:ext uri="{FF2B5EF4-FFF2-40B4-BE49-F238E27FC236}">
                <a16:creationId xmlns:a16="http://schemas.microsoft.com/office/drawing/2014/main" id="{CAE300CF-3A96-60DD-2469-756D7E630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765964-2E40-FF33-3B29-3E5C2040A2A8}"/>
              </a:ext>
            </a:extLst>
          </p:cNvPr>
          <p:cNvSpPr>
            <a:spLocks noGrp="1"/>
          </p:cNvSpPr>
          <p:nvPr>
            <p:ph type="sldNum" sz="quarter" idx="12"/>
          </p:nvPr>
        </p:nvSpPr>
        <p:spPr/>
        <p:txBody>
          <a:bodyPr/>
          <a:lstStyle/>
          <a:p>
            <a:fld id="{44136B18-BEEC-3841-9324-F55307188E14}" type="slidenum">
              <a:rPr lang="en-US" smtClean="0"/>
              <a:t>‹#›</a:t>
            </a:fld>
            <a:endParaRPr lang="en-US"/>
          </a:p>
        </p:txBody>
      </p:sp>
    </p:spTree>
    <p:extLst>
      <p:ext uri="{BB962C8B-B14F-4D97-AF65-F5344CB8AC3E}">
        <p14:creationId xmlns:p14="http://schemas.microsoft.com/office/powerpoint/2010/main" val="152821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998-0AD4-893E-DEF8-F4ED365D7B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D66C3-FC50-AB6F-53B0-69033E8BC9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D5AA9E-DA03-95D0-90A6-3A2F7CAE68CC}"/>
              </a:ext>
            </a:extLst>
          </p:cNvPr>
          <p:cNvSpPr>
            <a:spLocks noGrp="1"/>
          </p:cNvSpPr>
          <p:nvPr>
            <p:ph type="dt" sz="half" idx="10"/>
          </p:nvPr>
        </p:nvSpPr>
        <p:spPr/>
        <p:txBody>
          <a:bodyPr/>
          <a:lstStyle/>
          <a:p>
            <a:fld id="{CCF5F262-595B-BE4F-AF0E-3D5DFBB84A80}" type="datetimeFigureOut">
              <a:rPr lang="en-US" smtClean="0"/>
              <a:t>3/20/24</a:t>
            </a:fld>
            <a:endParaRPr lang="en-US"/>
          </a:p>
        </p:txBody>
      </p:sp>
      <p:sp>
        <p:nvSpPr>
          <p:cNvPr id="5" name="Footer Placeholder 4">
            <a:extLst>
              <a:ext uri="{FF2B5EF4-FFF2-40B4-BE49-F238E27FC236}">
                <a16:creationId xmlns:a16="http://schemas.microsoft.com/office/drawing/2014/main" id="{59812DC0-EC6C-CEDA-258C-269404819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CF87A-9837-B33E-F0B8-4B425401884A}"/>
              </a:ext>
            </a:extLst>
          </p:cNvPr>
          <p:cNvSpPr>
            <a:spLocks noGrp="1"/>
          </p:cNvSpPr>
          <p:nvPr>
            <p:ph type="sldNum" sz="quarter" idx="12"/>
          </p:nvPr>
        </p:nvSpPr>
        <p:spPr/>
        <p:txBody>
          <a:bodyPr/>
          <a:lstStyle/>
          <a:p>
            <a:fld id="{44136B18-BEEC-3841-9324-F55307188E14}" type="slidenum">
              <a:rPr lang="en-US" smtClean="0"/>
              <a:t>‹#›</a:t>
            </a:fld>
            <a:endParaRPr lang="en-US"/>
          </a:p>
        </p:txBody>
      </p:sp>
    </p:spTree>
    <p:extLst>
      <p:ext uri="{BB962C8B-B14F-4D97-AF65-F5344CB8AC3E}">
        <p14:creationId xmlns:p14="http://schemas.microsoft.com/office/powerpoint/2010/main" val="191650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AC8D-7EFA-EC79-0B82-53255E7880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BA41C2-FE8E-5CD4-126B-C873660D451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D550DE-EE27-9ED9-6636-3A58218C098C}"/>
              </a:ext>
            </a:extLst>
          </p:cNvPr>
          <p:cNvSpPr>
            <a:spLocks noGrp="1"/>
          </p:cNvSpPr>
          <p:nvPr>
            <p:ph type="dt" sz="half" idx="10"/>
          </p:nvPr>
        </p:nvSpPr>
        <p:spPr/>
        <p:txBody>
          <a:bodyPr/>
          <a:lstStyle/>
          <a:p>
            <a:fld id="{CCF5F262-595B-BE4F-AF0E-3D5DFBB84A80}" type="datetimeFigureOut">
              <a:rPr lang="en-US" smtClean="0"/>
              <a:t>3/20/24</a:t>
            </a:fld>
            <a:endParaRPr lang="en-US"/>
          </a:p>
        </p:txBody>
      </p:sp>
      <p:sp>
        <p:nvSpPr>
          <p:cNvPr id="5" name="Footer Placeholder 4">
            <a:extLst>
              <a:ext uri="{FF2B5EF4-FFF2-40B4-BE49-F238E27FC236}">
                <a16:creationId xmlns:a16="http://schemas.microsoft.com/office/drawing/2014/main" id="{BDC46CA0-C23E-EB00-47BA-31BCC552EF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3C2A8-DF77-B529-974D-546E55B84619}"/>
              </a:ext>
            </a:extLst>
          </p:cNvPr>
          <p:cNvSpPr>
            <a:spLocks noGrp="1"/>
          </p:cNvSpPr>
          <p:nvPr>
            <p:ph type="sldNum" sz="quarter" idx="12"/>
          </p:nvPr>
        </p:nvSpPr>
        <p:spPr/>
        <p:txBody>
          <a:bodyPr/>
          <a:lstStyle/>
          <a:p>
            <a:fld id="{44136B18-BEEC-3841-9324-F55307188E14}" type="slidenum">
              <a:rPr lang="en-US" smtClean="0"/>
              <a:t>‹#›</a:t>
            </a:fld>
            <a:endParaRPr lang="en-US"/>
          </a:p>
        </p:txBody>
      </p:sp>
    </p:spTree>
    <p:extLst>
      <p:ext uri="{BB962C8B-B14F-4D97-AF65-F5344CB8AC3E}">
        <p14:creationId xmlns:p14="http://schemas.microsoft.com/office/powerpoint/2010/main" val="2158232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9CC1-A4A6-2D4F-8484-A294F24359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A32977-AEA6-8443-4B79-50496D81ED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539B37-5959-4591-70CF-BD74D165C6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D9DC64-45DF-DE0B-FE45-7F6F76EADC89}"/>
              </a:ext>
            </a:extLst>
          </p:cNvPr>
          <p:cNvSpPr>
            <a:spLocks noGrp="1"/>
          </p:cNvSpPr>
          <p:nvPr>
            <p:ph type="dt" sz="half" idx="10"/>
          </p:nvPr>
        </p:nvSpPr>
        <p:spPr/>
        <p:txBody>
          <a:bodyPr/>
          <a:lstStyle/>
          <a:p>
            <a:fld id="{CCF5F262-595B-BE4F-AF0E-3D5DFBB84A80}" type="datetimeFigureOut">
              <a:rPr lang="en-US" smtClean="0"/>
              <a:t>3/20/24</a:t>
            </a:fld>
            <a:endParaRPr lang="en-US"/>
          </a:p>
        </p:txBody>
      </p:sp>
      <p:sp>
        <p:nvSpPr>
          <p:cNvPr id="6" name="Footer Placeholder 5">
            <a:extLst>
              <a:ext uri="{FF2B5EF4-FFF2-40B4-BE49-F238E27FC236}">
                <a16:creationId xmlns:a16="http://schemas.microsoft.com/office/drawing/2014/main" id="{5160B196-4501-0BBF-291C-6010A257E3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8F3B5-1CFD-514B-82F0-60ABC0EA8835}"/>
              </a:ext>
            </a:extLst>
          </p:cNvPr>
          <p:cNvSpPr>
            <a:spLocks noGrp="1"/>
          </p:cNvSpPr>
          <p:nvPr>
            <p:ph type="sldNum" sz="quarter" idx="12"/>
          </p:nvPr>
        </p:nvSpPr>
        <p:spPr/>
        <p:txBody>
          <a:bodyPr/>
          <a:lstStyle/>
          <a:p>
            <a:fld id="{44136B18-BEEC-3841-9324-F55307188E14}" type="slidenum">
              <a:rPr lang="en-US" smtClean="0"/>
              <a:t>‹#›</a:t>
            </a:fld>
            <a:endParaRPr lang="en-US"/>
          </a:p>
        </p:txBody>
      </p:sp>
    </p:spTree>
    <p:extLst>
      <p:ext uri="{BB962C8B-B14F-4D97-AF65-F5344CB8AC3E}">
        <p14:creationId xmlns:p14="http://schemas.microsoft.com/office/powerpoint/2010/main" val="2594200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9857-E38E-B0E9-29BD-7FBA1E5B3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F0A9AC-9A51-6382-095C-2D35E636B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47E3A0-29CE-35DD-5130-90D190D1D6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3E8BC2-BB9B-D13A-83BD-8900D54975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4DAB07-D4DC-63D4-F896-D6E9A1BAC9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BEBD41-309D-93C4-1C66-D6B238E5C83A}"/>
              </a:ext>
            </a:extLst>
          </p:cNvPr>
          <p:cNvSpPr>
            <a:spLocks noGrp="1"/>
          </p:cNvSpPr>
          <p:nvPr>
            <p:ph type="dt" sz="half" idx="10"/>
          </p:nvPr>
        </p:nvSpPr>
        <p:spPr/>
        <p:txBody>
          <a:bodyPr/>
          <a:lstStyle/>
          <a:p>
            <a:fld id="{CCF5F262-595B-BE4F-AF0E-3D5DFBB84A80}" type="datetimeFigureOut">
              <a:rPr lang="en-US" smtClean="0"/>
              <a:t>3/20/24</a:t>
            </a:fld>
            <a:endParaRPr lang="en-US"/>
          </a:p>
        </p:txBody>
      </p:sp>
      <p:sp>
        <p:nvSpPr>
          <p:cNvPr id="8" name="Footer Placeholder 7">
            <a:extLst>
              <a:ext uri="{FF2B5EF4-FFF2-40B4-BE49-F238E27FC236}">
                <a16:creationId xmlns:a16="http://schemas.microsoft.com/office/drawing/2014/main" id="{AB1AC29C-3EC1-F1DF-8037-069ABAAEC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B89E95-A344-1F20-DF82-C225EBD712BB}"/>
              </a:ext>
            </a:extLst>
          </p:cNvPr>
          <p:cNvSpPr>
            <a:spLocks noGrp="1"/>
          </p:cNvSpPr>
          <p:nvPr>
            <p:ph type="sldNum" sz="quarter" idx="12"/>
          </p:nvPr>
        </p:nvSpPr>
        <p:spPr/>
        <p:txBody>
          <a:bodyPr/>
          <a:lstStyle/>
          <a:p>
            <a:fld id="{44136B18-BEEC-3841-9324-F55307188E14}" type="slidenum">
              <a:rPr lang="en-US" smtClean="0"/>
              <a:t>‹#›</a:t>
            </a:fld>
            <a:endParaRPr lang="en-US"/>
          </a:p>
        </p:txBody>
      </p:sp>
    </p:spTree>
    <p:extLst>
      <p:ext uri="{BB962C8B-B14F-4D97-AF65-F5344CB8AC3E}">
        <p14:creationId xmlns:p14="http://schemas.microsoft.com/office/powerpoint/2010/main" val="3407450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93DF7-8E35-93B4-C088-E51194F3B8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D60AFF-C612-6048-B50E-7A59626200C2}"/>
              </a:ext>
            </a:extLst>
          </p:cNvPr>
          <p:cNvSpPr>
            <a:spLocks noGrp="1"/>
          </p:cNvSpPr>
          <p:nvPr>
            <p:ph type="dt" sz="half" idx="10"/>
          </p:nvPr>
        </p:nvSpPr>
        <p:spPr/>
        <p:txBody>
          <a:bodyPr/>
          <a:lstStyle/>
          <a:p>
            <a:fld id="{CCF5F262-595B-BE4F-AF0E-3D5DFBB84A80}" type="datetimeFigureOut">
              <a:rPr lang="en-US" smtClean="0"/>
              <a:t>3/20/24</a:t>
            </a:fld>
            <a:endParaRPr lang="en-US"/>
          </a:p>
        </p:txBody>
      </p:sp>
      <p:sp>
        <p:nvSpPr>
          <p:cNvPr id="4" name="Footer Placeholder 3">
            <a:extLst>
              <a:ext uri="{FF2B5EF4-FFF2-40B4-BE49-F238E27FC236}">
                <a16:creationId xmlns:a16="http://schemas.microsoft.com/office/drawing/2014/main" id="{A4547AB6-E020-3F8C-E590-74C508C7E5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657433-B1F1-1285-5588-0987A69ED09E}"/>
              </a:ext>
            </a:extLst>
          </p:cNvPr>
          <p:cNvSpPr>
            <a:spLocks noGrp="1"/>
          </p:cNvSpPr>
          <p:nvPr>
            <p:ph type="sldNum" sz="quarter" idx="12"/>
          </p:nvPr>
        </p:nvSpPr>
        <p:spPr/>
        <p:txBody>
          <a:bodyPr/>
          <a:lstStyle/>
          <a:p>
            <a:fld id="{44136B18-BEEC-3841-9324-F55307188E14}" type="slidenum">
              <a:rPr lang="en-US" smtClean="0"/>
              <a:t>‹#›</a:t>
            </a:fld>
            <a:endParaRPr lang="en-US"/>
          </a:p>
        </p:txBody>
      </p:sp>
    </p:spTree>
    <p:extLst>
      <p:ext uri="{BB962C8B-B14F-4D97-AF65-F5344CB8AC3E}">
        <p14:creationId xmlns:p14="http://schemas.microsoft.com/office/powerpoint/2010/main" val="3837327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6449FB-29A0-70C6-144F-2B1836194B22}"/>
              </a:ext>
            </a:extLst>
          </p:cNvPr>
          <p:cNvSpPr>
            <a:spLocks noGrp="1"/>
          </p:cNvSpPr>
          <p:nvPr>
            <p:ph type="dt" sz="half" idx="10"/>
          </p:nvPr>
        </p:nvSpPr>
        <p:spPr/>
        <p:txBody>
          <a:bodyPr/>
          <a:lstStyle/>
          <a:p>
            <a:fld id="{CCF5F262-595B-BE4F-AF0E-3D5DFBB84A80}" type="datetimeFigureOut">
              <a:rPr lang="en-US" smtClean="0"/>
              <a:t>3/20/24</a:t>
            </a:fld>
            <a:endParaRPr lang="en-US"/>
          </a:p>
        </p:txBody>
      </p:sp>
      <p:sp>
        <p:nvSpPr>
          <p:cNvPr id="3" name="Footer Placeholder 2">
            <a:extLst>
              <a:ext uri="{FF2B5EF4-FFF2-40B4-BE49-F238E27FC236}">
                <a16:creationId xmlns:a16="http://schemas.microsoft.com/office/drawing/2014/main" id="{25FA751B-CE80-D163-50E7-22BD5EC480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FA69ED-F41F-C6D5-FA73-2B6C46CC5208}"/>
              </a:ext>
            </a:extLst>
          </p:cNvPr>
          <p:cNvSpPr>
            <a:spLocks noGrp="1"/>
          </p:cNvSpPr>
          <p:nvPr>
            <p:ph type="sldNum" sz="quarter" idx="12"/>
          </p:nvPr>
        </p:nvSpPr>
        <p:spPr/>
        <p:txBody>
          <a:bodyPr/>
          <a:lstStyle/>
          <a:p>
            <a:fld id="{44136B18-BEEC-3841-9324-F55307188E14}" type="slidenum">
              <a:rPr lang="en-US" smtClean="0"/>
              <a:t>‹#›</a:t>
            </a:fld>
            <a:endParaRPr lang="en-US"/>
          </a:p>
        </p:txBody>
      </p:sp>
    </p:spTree>
    <p:extLst>
      <p:ext uri="{BB962C8B-B14F-4D97-AF65-F5344CB8AC3E}">
        <p14:creationId xmlns:p14="http://schemas.microsoft.com/office/powerpoint/2010/main" val="926016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14198-AE4E-06E1-4629-C6152FB6B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308A0-6519-DBF1-703C-738330949C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34AF5D-A696-8126-B41E-C7A7A6839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5834A2-16F7-383A-4732-9213C1722CF4}"/>
              </a:ext>
            </a:extLst>
          </p:cNvPr>
          <p:cNvSpPr>
            <a:spLocks noGrp="1"/>
          </p:cNvSpPr>
          <p:nvPr>
            <p:ph type="dt" sz="half" idx="10"/>
          </p:nvPr>
        </p:nvSpPr>
        <p:spPr/>
        <p:txBody>
          <a:bodyPr/>
          <a:lstStyle/>
          <a:p>
            <a:fld id="{CCF5F262-595B-BE4F-AF0E-3D5DFBB84A80}" type="datetimeFigureOut">
              <a:rPr lang="en-US" smtClean="0"/>
              <a:t>3/20/24</a:t>
            </a:fld>
            <a:endParaRPr lang="en-US"/>
          </a:p>
        </p:txBody>
      </p:sp>
      <p:sp>
        <p:nvSpPr>
          <p:cNvPr id="6" name="Footer Placeholder 5">
            <a:extLst>
              <a:ext uri="{FF2B5EF4-FFF2-40B4-BE49-F238E27FC236}">
                <a16:creationId xmlns:a16="http://schemas.microsoft.com/office/drawing/2014/main" id="{3E7CB917-AF0A-1DC5-94F1-53119EA81D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1CFBAC-0B1C-A9AE-EA7F-F9FEBA0C2710}"/>
              </a:ext>
            </a:extLst>
          </p:cNvPr>
          <p:cNvSpPr>
            <a:spLocks noGrp="1"/>
          </p:cNvSpPr>
          <p:nvPr>
            <p:ph type="sldNum" sz="quarter" idx="12"/>
          </p:nvPr>
        </p:nvSpPr>
        <p:spPr/>
        <p:txBody>
          <a:bodyPr/>
          <a:lstStyle/>
          <a:p>
            <a:fld id="{44136B18-BEEC-3841-9324-F55307188E14}" type="slidenum">
              <a:rPr lang="en-US" smtClean="0"/>
              <a:t>‹#›</a:t>
            </a:fld>
            <a:endParaRPr lang="en-US"/>
          </a:p>
        </p:txBody>
      </p:sp>
    </p:spTree>
    <p:extLst>
      <p:ext uri="{BB962C8B-B14F-4D97-AF65-F5344CB8AC3E}">
        <p14:creationId xmlns:p14="http://schemas.microsoft.com/office/powerpoint/2010/main" val="2824393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9E08-1ADE-A4C0-0F4D-945CB1CC97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5CDCEA-6B53-F42A-1590-7AA2D4D941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552F1D-818C-3267-70E5-DBE4718F5B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F33BC6-E9A6-039E-ED1C-F88DB0D21692}"/>
              </a:ext>
            </a:extLst>
          </p:cNvPr>
          <p:cNvSpPr>
            <a:spLocks noGrp="1"/>
          </p:cNvSpPr>
          <p:nvPr>
            <p:ph type="dt" sz="half" idx="10"/>
          </p:nvPr>
        </p:nvSpPr>
        <p:spPr/>
        <p:txBody>
          <a:bodyPr/>
          <a:lstStyle/>
          <a:p>
            <a:fld id="{CCF5F262-595B-BE4F-AF0E-3D5DFBB84A80}" type="datetimeFigureOut">
              <a:rPr lang="en-US" smtClean="0"/>
              <a:t>3/20/24</a:t>
            </a:fld>
            <a:endParaRPr lang="en-US"/>
          </a:p>
        </p:txBody>
      </p:sp>
      <p:sp>
        <p:nvSpPr>
          <p:cNvPr id="6" name="Footer Placeholder 5">
            <a:extLst>
              <a:ext uri="{FF2B5EF4-FFF2-40B4-BE49-F238E27FC236}">
                <a16:creationId xmlns:a16="http://schemas.microsoft.com/office/drawing/2014/main" id="{F1505970-8D66-194C-64B9-4F6D832963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C64A30-FBB3-5863-7528-FF9A9FC17841}"/>
              </a:ext>
            </a:extLst>
          </p:cNvPr>
          <p:cNvSpPr>
            <a:spLocks noGrp="1"/>
          </p:cNvSpPr>
          <p:nvPr>
            <p:ph type="sldNum" sz="quarter" idx="12"/>
          </p:nvPr>
        </p:nvSpPr>
        <p:spPr/>
        <p:txBody>
          <a:bodyPr/>
          <a:lstStyle/>
          <a:p>
            <a:fld id="{44136B18-BEEC-3841-9324-F55307188E14}" type="slidenum">
              <a:rPr lang="en-US" smtClean="0"/>
              <a:t>‹#›</a:t>
            </a:fld>
            <a:endParaRPr lang="en-US"/>
          </a:p>
        </p:txBody>
      </p:sp>
    </p:spTree>
    <p:extLst>
      <p:ext uri="{BB962C8B-B14F-4D97-AF65-F5344CB8AC3E}">
        <p14:creationId xmlns:p14="http://schemas.microsoft.com/office/powerpoint/2010/main" val="1174853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F0B0A2-04B2-384A-916B-E164395E99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B1F3D5-9EBF-A495-C47F-3BD25C3933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02CB3-41DC-5ACD-156C-58C432283A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F5F262-595B-BE4F-AF0E-3D5DFBB84A80}" type="datetimeFigureOut">
              <a:rPr lang="en-US" smtClean="0"/>
              <a:t>3/20/24</a:t>
            </a:fld>
            <a:endParaRPr lang="en-US"/>
          </a:p>
        </p:txBody>
      </p:sp>
      <p:sp>
        <p:nvSpPr>
          <p:cNvPr id="5" name="Footer Placeholder 4">
            <a:extLst>
              <a:ext uri="{FF2B5EF4-FFF2-40B4-BE49-F238E27FC236}">
                <a16:creationId xmlns:a16="http://schemas.microsoft.com/office/drawing/2014/main" id="{DE5C51B2-2BBC-43D1-2F63-6B747549B5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02CC7DF-F940-4407-9A40-CD1E6EE9A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136B18-BEEC-3841-9324-F55307188E14}" type="slidenum">
              <a:rPr lang="en-US" smtClean="0"/>
              <a:t>‹#›</a:t>
            </a:fld>
            <a:endParaRPr lang="en-US"/>
          </a:p>
        </p:txBody>
      </p:sp>
    </p:spTree>
    <p:extLst>
      <p:ext uri="{BB962C8B-B14F-4D97-AF65-F5344CB8AC3E}">
        <p14:creationId xmlns:p14="http://schemas.microsoft.com/office/powerpoint/2010/main" val="1758880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AE6D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326D7-743A-440A-1676-1B24A299D44B}"/>
              </a:ext>
            </a:extLst>
          </p:cNvPr>
          <p:cNvSpPr>
            <a:spLocks noGrp="1"/>
          </p:cNvSpPr>
          <p:nvPr>
            <p:ph type="ctrTitle"/>
          </p:nvPr>
        </p:nvSpPr>
        <p:spPr>
          <a:xfrm>
            <a:off x="1524000" y="2235200"/>
            <a:ext cx="9144000" cy="2387600"/>
          </a:xfrm>
        </p:spPr>
        <p:txBody>
          <a:bodyPr anchor="ctr">
            <a:normAutofit/>
          </a:bodyPr>
          <a:lstStyle/>
          <a:p>
            <a:r>
              <a:rPr lang="en-US" sz="8800" b="1">
                <a:ln w="22225">
                  <a:noFill/>
                </a:ln>
                <a:solidFill>
                  <a:srgbClr val="162729"/>
                </a:solidFill>
                <a:latin typeface="BODONI 72 BOOK" pitchFamily="2" charset="0"/>
                <a:ea typeface="NanumMyeongjo" panose="02020603020101020101" pitchFamily="18" charset="-127"/>
                <a:cs typeface="Arial" panose="020B0604020202020204" pitchFamily="34" charset="0"/>
              </a:rPr>
              <a:t>Martha Rinaldi</a:t>
            </a:r>
          </a:p>
        </p:txBody>
      </p:sp>
      <p:sp>
        <p:nvSpPr>
          <p:cNvPr id="3" name="Subtitle 2">
            <a:extLst>
              <a:ext uri="{FF2B5EF4-FFF2-40B4-BE49-F238E27FC236}">
                <a16:creationId xmlns:a16="http://schemas.microsoft.com/office/drawing/2014/main" id="{25EB4CB3-8612-9E61-485B-9704ECBE5709}"/>
              </a:ext>
            </a:extLst>
          </p:cNvPr>
          <p:cNvSpPr>
            <a:spLocks noGrp="1"/>
          </p:cNvSpPr>
          <p:nvPr>
            <p:ph type="subTitle" idx="1"/>
          </p:nvPr>
        </p:nvSpPr>
        <p:spPr>
          <a:xfrm>
            <a:off x="1524000" y="4371340"/>
            <a:ext cx="9144000" cy="1655762"/>
          </a:xfrm>
        </p:spPr>
        <p:txBody>
          <a:bodyPr/>
          <a:lstStyle/>
          <a:p>
            <a:r>
              <a:rPr lang="en-US" sz="2400">
                <a:solidFill>
                  <a:srgbClr val="162729"/>
                </a:solidFill>
                <a:latin typeface="Bodoni 72 Book" pitchFamily="2" charset="0"/>
                <a:ea typeface="Calibri"/>
                <a:cs typeface="Arial" panose="020B0604020202020204" pitchFamily="34" charset="0"/>
              </a:rPr>
              <a:t>Group 4</a:t>
            </a:r>
          </a:p>
          <a:p>
            <a:r>
              <a:rPr lang="en-US" sz="2000">
                <a:solidFill>
                  <a:srgbClr val="162729"/>
                </a:solidFill>
                <a:latin typeface="Bodoni 72 Book" pitchFamily="2" charset="0"/>
                <a:ea typeface="Calibri"/>
                <a:cs typeface="Arial" panose="020B0604020202020204" pitchFamily="34" charset="0"/>
              </a:rPr>
              <a:t>Chloe Brown, Rahul </a:t>
            </a:r>
            <a:r>
              <a:rPr lang="en-US" sz="2000" err="1">
                <a:solidFill>
                  <a:srgbClr val="162729"/>
                </a:solidFill>
                <a:latin typeface="Bodoni 72 Book" pitchFamily="2" charset="0"/>
                <a:ea typeface="Calibri"/>
                <a:cs typeface="Arial" panose="020B0604020202020204" pitchFamily="34" charset="0"/>
              </a:rPr>
              <a:t>Kotian</a:t>
            </a:r>
            <a:r>
              <a:rPr lang="en-US" sz="2000">
                <a:solidFill>
                  <a:srgbClr val="162729"/>
                </a:solidFill>
                <a:latin typeface="Bodoni 72 Book" pitchFamily="2" charset="0"/>
                <a:ea typeface="Calibri"/>
                <a:cs typeface="Arial" panose="020B0604020202020204" pitchFamily="34" charset="0"/>
              </a:rPr>
              <a:t>, Meryl Krieg, Pablo Mogollon, Melody </a:t>
            </a:r>
            <a:r>
              <a:rPr lang="en-US" sz="2000" err="1">
                <a:solidFill>
                  <a:srgbClr val="162729"/>
                </a:solidFill>
                <a:latin typeface="Bodoni 72 Book" pitchFamily="2" charset="0"/>
                <a:ea typeface="Calibri"/>
                <a:cs typeface="Arial" panose="020B0604020202020204" pitchFamily="34" charset="0"/>
              </a:rPr>
              <a:t>Monjazeb</a:t>
            </a:r>
            <a:endParaRPr lang="en-US" sz="2000">
              <a:solidFill>
                <a:srgbClr val="162729"/>
              </a:solidFill>
              <a:latin typeface="Bodoni 72 Book" pitchFamily="2" charset="0"/>
              <a:ea typeface="Calibri"/>
              <a:cs typeface="Arial" panose="020B0604020202020204" pitchFamily="34" charset="0"/>
            </a:endParaRPr>
          </a:p>
          <a:p>
            <a:endParaRPr lang="en-US"/>
          </a:p>
        </p:txBody>
      </p:sp>
      <p:sp>
        <p:nvSpPr>
          <p:cNvPr id="4" name="Rectangle 3">
            <a:extLst>
              <a:ext uri="{FF2B5EF4-FFF2-40B4-BE49-F238E27FC236}">
                <a16:creationId xmlns:a16="http://schemas.microsoft.com/office/drawing/2014/main" id="{7866EE09-278B-BDA8-E553-8D35AF4E56C6}"/>
              </a:ext>
            </a:extLst>
          </p:cNvPr>
          <p:cNvSpPr/>
          <p:nvPr/>
        </p:nvSpPr>
        <p:spPr>
          <a:xfrm>
            <a:off x="542925" y="485775"/>
            <a:ext cx="11106150" cy="5886450"/>
          </a:xfrm>
          <a:custGeom>
            <a:avLst/>
            <a:gdLst>
              <a:gd name="connsiteX0" fmla="*/ 0 w 11106150"/>
              <a:gd name="connsiteY0" fmla="*/ 0 h 5886450"/>
              <a:gd name="connsiteX1" fmla="*/ 473473 w 11106150"/>
              <a:gd name="connsiteY1" fmla="*/ 0 h 5886450"/>
              <a:gd name="connsiteX2" fmla="*/ 724822 w 11106150"/>
              <a:gd name="connsiteY2" fmla="*/ 0 h 5886450"/>
              <a:gd name="connsiteX3" fmla="*/ 1531480 w 11106150"/>
              <a:gd name="connsiteY3" fmla="*/ 0 h 5886450"/>
              <a:gd name="connsiteX4" fmla="*/ 2004952 w 11106150"/>
              <a:gd name="connsiteY4" fmla="*/ 0 h 5886450"/>
              <a:gd name="connsiteX5" fmla="*/ 2478425 w 11106150"/>
              <a:gd name="connsiteY5" fmla="*/ 0 h 5886450"/>
              <a:gd name="connsiteX6" fmla="*/ 3285082 w 11106150"/>
              <a:gd name="connsiteY6" fmla="*/ 0 h 5886450"/>
              <a:gd name="connsiteX7" fmla="*/ 3647493 w 11106150"/>
              <a:gd name="connsiteY7" fmla="*/ 0 h 5886450"/>
              <a:gd name="connsiteX8" fmla="*/ 4454151 w 11106150"/>
              <a:gd name="connsiteY8" fmla="*/ 0 h 5886450"/>
              <a:gd name="connsiteX9" fmla="*/ 5260808 w 11106150"/>
              <a:gd name="connsiteY9" fmla="*/ 0 h 5886450"/>
              <a:gd name="connsiteX10" fmla="*/ 5845342 w 11106150"/>
              <a:gd name="connsiteY10" fmla="*/ 0 h 5886450"/>
              <a:gd name="connsiteX11" fmla="*/ 6651999 w 11106150"/>
              <a:gd name="connsiteY11" fmla="*/ 0 h 5886450"/>
              <a:gd name="connsiteX12" fmla="*/ 7125472 w 11106150"/>
              <a:gd name="connsiteY12" fmla="*/ 0 h 5886450"/>
              <a:gd name="connsiteX13" fmla="*/ 7598945 w 11106150"/>
              <a:gd name="connsiteY13" fmla="*/ 0 h 5886450"/>
              <a:gd name="connsiteX14" fmla="*/ 8294540 w 11106150"/>
              <a:gd name="connsiteY14" fmla="*/ 0 h 5886450"/>
              <a:gd name="connsiteX15" fmla="*/ 8768013 w 11106150"/>
              <a:gd name="connsiteY15" fmla="*/ 0 h 5886450"/>
              <a:gd name="connsiteX16" fmla="*/ 9574670 w 11106150"/>
              <a:gd name="connsiteY16" fmla="*/ 0 h 5886450"/>
              <a:gd name="connsiteX17" fmla="*/ 10381328 w 11106150"/>
              <a:gd name="connsiteY17" fmla="*/ 0 h 5886450"/>
              <a:gd name="connsiteX18" fmla="*/ 11106150 w 11106150"/>
              <a:gd name="connsiteY18" fmla="*/ 0 h 5886450"/>
              <a:gd name="connsiteX19" fmla="*/ 11106150 w 11106150"/>
              <a:gd name="connsiteY19" fmla="*/ 529781 h 5886450"/>
              <a:gd name="connsiteX20" fmla="*/ 11106150 w 11106150"/>
              <a:gd name="connsiteY20" fmla="*/ 941832 h 5886450"/>
              <a:gd name="connsiteX21" fmla="*/ 11106150 w 11106150"/>
              <a:gd name="connsiteY21" fmla="*/ 1412748 h 5886450"/>
              <a:gd name="connsiteX22" fmla="*/ 11106150 w 11106150"/>
              <a:gd name="connsiteY22" fmla="*/ 2060258 h 5886450"/>
              <a:gd name="connsiteX23" fmla="*/ 11106150 w 11106150"/>
              <a:gd name="connsiteY23" fmla="*/ 2590038 h 5886450"/>
              <a:gd name="connsiteX24" fmla="*/ 11106150 w 11106150"/>
              <a:gd name="connsiteY24" fmla="*/ 3060954 h 5886450"/>
              <a:gd name="connsiteX25" fmla="*/ 11106150 w 11106150"/>
              <a:gd name="connsiteY25" fmla="*/ 3708464 h 5886450"/>
              <a:gd name="connsiteX26" fmla="*/ 11106150 w 11106150"/>
              <a:gd name="connsiteY26" fmla="*/ 4297109 h 5886450"/>
              <a:gd name="connsiteX27" fmla="*/ 11106150 w 11106150"/>
              <a:gd name="connsiteY27" fmla="*/ 4885754 h 5886450"/>
              <a:gd name="connsiteX28" fmla="*/ 11106150 w 11106150"/>
              <a:gd name="connsiteY28" fmla="*/ 5886450 h 5886450"/>
              <a:gd name="connsiteX29" fmla="*/ 10410554 w 11106150"/>
              <a:gd name="connsiteY29" fmla="*/ 5886450 h 5886450"/>
              <a:gd name="connsiteX30" fmla="*/ 10048143 w 11106150"/>
              <a:gd name="connsiteY30" fmla="*/ 5886450 h 5886450"/>
              <a:gd name="connsiteX31" fmla="*/ 9352547 w 11106150"/>
              <a:gd name="connsiteY31" fmla="*/ 5886450 h 5886450"/>
              <a:gd name="connsiteX32" fmla="*/ 9101198 w 11106150"/>
              <a:gd name="connsiteY32" fmla="*/ 5886450 h 5886450"/>
              <a:gd name="connsiteX33" fmla="*/ 8405602 w 11106150"/>
              <a:gd name="connsiteY33" fmla="*/ 5886450 h 5886450"/>
              <a:gd name="connsiteX34" fmla="*/ 8043191 w 11106150"/>
              <a:gd name="connsiteY34" fmla="*/ 5886450 h 5886450"/>
              <a:gd name="connsiteX35" fmla="*/ 7791841 w 11106150"/>
              <a:gd name="connsiteY35" fmla="*/ 5886450 h 5886450"/>
              <a:gd name="connsiteX36" fmla="*/ 7429430 w 11106150"/>
              <a:gd name="connsiteY36" fmla="*/ 5886450 h 5886450"/>
              <a:gd name="connsiteX37" fmla="*/ 6733834 w 11106150"/>
              <a:gd name="connsiteY37" fmla="*/ 5886450 h 5886450"/>
              <a:gd name="connsiteX38" fmla="*/ 6371423 w 11106150"/>
              <a:gd name="connsiteY38" fmla="*/ 5886450 h 5886450"/>
              <a:gd name="connsiteX39" fmla="*/ 6120073 w 11106150"/>
              <a:gd name="connsiteY39" fmla="*/ 5886450 h 5886450"/>
              <a:gd name="connsiteX40" fmla="*/ 5757662 w 11106150"/>
              <a:gd name="connsiteY40" fmla="*/ 5886450 h 5886450"/>
              <a:gd name="connsiteX41" fmla="*/ 5284189 w 11106150"/>
              <a:gd name="connsiteY41" fmla="*/ 5886450 h 5886450"/>
              <a:gd name="connsiteX42" fmla="*/ 4699655 w 11106150"/>
              <a:gd name="connsiteY42" fmla="*/ 5886450 h 5886450"/>
              <a:gd name="connsiteX43" fmla="*/ 4337244 w 11106150"/>
              <a:gd name="connsiteY43" fmla="*/ 5886450 h 5886450"/>
              <a:gd name="connsiteX44" fmla="*/ 3530587 w 11106150"/>
              <a:gd name="connsiteY44" fmla="*/ 5886450 h 5886450"/>
              <a:gd name="connsiteX45" fmla="*/ 2946052 w 11106150"/>
              <a:gd name="connsiteY45" fmla="*/ 5886450 h 5886450"/>
              <a:gd name="connsiteX46" fmla="*/ 2139395 w 11106150"/>
              <a:gd name="connsiteY46" fmla="*/ 5886450 h 5886450"/>
              <a:gd name="connsiteX47" fmla="*/ 1443800 w 11106150"/>
              <a:gd name="connsiteY47" fmla="*/ 5886450 h 5886450"/>
              <a:gd name="connsiteX48" fmla="*/ 970327 w 11106150"/>
              <a:gd name="connsiteY48" fmla="*/ 5886450 h 5886450"/>
              <a:gd name="connsiteX49" fmla="*/ 0 w 11106150"/>
              <a:gd name="connsiteY49" fmla="*/ 5886450 h 5886450"/>
              <a:gd name="connsiteX50" fmla="*/ 0 w 11106150"/>
              <a:gd name="connsiteY50" fmla="*/ 5415534 h 5886450"/>
              <a:gd name="connsiteX51" fmla="*/ 0 w 11106150"/>
              <a:gd name="connsiteY51" fmla="*/ 4826889 h 5886450"/>
              <a:gd name="connsiteX52" fmla="*/ 0 w 11106150"/>
              <a:gd name="connsiteY52" fmla="*/ 4120515 h 5886450"/>
              <a:gd name="connsiteX53" fmla="*/ 0 w 11106150"/>
              <a:gd name="connsiteY53" fmla="*/ 3414141 h 5886450"/>
              <a:gd name="connsiteX54" fmla="*/ 0 w 11106150"/>
              <a:gd name="connsiteY54" fmla="*/ 2766632 h 5886450"/>
              <a:gd name="connsiteX55" fmla="*/ 0 w 11106150"/>
              <a:gd name="connsiteY55" fmla="*/ 2119122 h 5886450"/>
              <a:gd name="connsiteX56" fmla="*/ 0 w 11106150"/>
              <a:gd name="connsiteY56" fmla="*/ 1471613 h 5886450"/>
              <a:gd name="connsiteX57" fmla="*/ 0 w 11106150"/>
              <a:gd name="connsiteY57" fmla="*/ 1000697 h 5886450"/>
              <a:gd name="connsiteX58" fmla="*/ 0 w 11106150"/>
              <a:gd name="connsiteY58" fmla="*/ 0 h 588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1106150" h="5886450" extrusionOk="0">
                <a:moveTo>
                  <a:pt x="0" y="0"/>
                </a:moveTo>
                <a:cubicBezTo>
                  <a:pt x="138506" y="-14259"/>
                  <a:pt x="287989" y="8426"/>
                  <a:pt x="473473" y="0"/>
                </a:cubicBezTo>
                <a:cubicBezTo>
                  <a:pt x="658957" y="-8426"/>
                  <a:pt x="641537" y="28235"/>
                  <a:pt x="724822" y="0"/>
                </a:cubicBezTo>
                <a:cubicBezTo>
                  <a:pt x="808107" y="-28235"/>
                  <a:pt x="1203671" y="27296"/>
                  <a:pt x="1531480" y="0"/>
                </a:cubicBezTo>
                <a:cubicBezTo>
                  <a:pt x="1859289" y="-27296"/>
                  <a:pt x="1826659" y="8285"/>
                  <a:pt x="2004952" y="0"/>
                </a:cubicBezTo>
                <a:cubicBezTo>
                  <a:pt x="2183245" y="-8285"/>
                  <a:pt x="2330758" y="56040"/>
                  <a:pt x="2478425" y="0"/>
                </a:cubicBezTo>
                <a:cubicBezTo>
                  <a:pt x="2626092" y="-56040"/>
                  <a:pt x="2945835" y="67873"/>
                  <a:pt x="3285082" y="0"/>
                </a:cubicBezTo>
                <a:cubicBezTo>
                  <a:pt x="3624329" y="-67873"/>
                  <a:pt x="3485555" y="2946"/>
                  <a:pt x="3647493" y="0"/>
                </a:cubicBezTo>
                <a:cubicBezTo>
                  <a:pt x="3809431" y="-2946"/>
                  <a:pt x="4141130" y="10631"/>
                  <a:pt x="4454151" y="0"/>
                </a:cubicBezTo>
                <a:cubicBezTo>
                  <a:pt x="4767172" y="-10631"/>
                  <a:pt x="4901353" y="44079"/>
                  <a:pt x="5260808" y="0"/>
                </a:cubicBezTo>
                <a:cubicBezTo>
                  <a:pt x="5620263" y="-44079"/>
                  <a:pt x="5608382" y="68284"/>
                  <a:pt x="5845342" y="0"/>
                </a:cubicBezTo>
                <a:cubicBezTo>
                  <a:pt x="6082302" y="-68284"/>
                  <a:pt x="6290638" y="39457"/>
                  <a:pt x="6651999" y="0"/>
                </a:cubicBezTo>
                <a:cubicBezTo>
                  <a:pt x="7013360" y="-39457"/>
                  <a:pt x="6933174" y="1878"/>
                  <a:pt x="7125472" y="0"/>
                </a:cubicBezTo>
                <a:cubicBezTo>
                  <a:pt x="7317770" y="-1878"/>
                  <a:pt x="7362913" y="46611"/>
                  <a:pt x="7598945" y="0"/>
                </a:cubicBezTo>
                <a:cubicBezTo>
                  <a:pt x="7834977" y="-46611"/>
                  <a:pt x="8126301" y="82171"/>
                  <a:pt x="8294540" y="0"/>
                </a:cubicBezTo>
                <a:cubicBezTo>
                  <a:pt x="8462780" y="-82171"/>
                  <a:pt x="8565909" y="31005"/>
                  <a:pt x="8768013" y="0"/>
                </a:cubicBezTo>
                <a:cubicBezTo>
                  <a:pt x="8970117" y="-31005"/>
                  <a:pt x="9319312" y="45242"/>
                  <a:pt x="9574670" y="0"/>
                </a:cubicBezTo>
                <a:cubicBezTo>
                  <a:pt x="9830028" y="-45242"/>
                  <a:pt x="10130856" y="19966"/>
                  <a:pt x="10381328" y="0"/>
                </a:cubicBezTo>
                <a:cubicBezTo>
                  <a:pt x="10631800" y="-19966"/>
                  <a:pt x="10825542" y="76194"/>
                  <a:pt x="11106150" y="0"/>
                </a:cubicBezTo>
                <a:cubicBezTo>
                  <a:pt x="11115663" y="123657"/>
                  <a:pt x="11069826" y="412820"/>
                  <a:pt x="11106150" y="529781"/>
                </a:cubicBezTo>
                <a:cubicBezTo>
                  <a:pt x="11142474" y="646742"/>
                  <a:pt x="11103449" y="757985"/>
                  <a:pt x="11106150" y="941832"/>
                </a:cubicBezTo>
                <a:cubicBezTo>
                  <a:pt x="11108851" y="1125679"/>
                  <a:pt x="11092007" y="1225659"/>
                  <a:pt x="11106150" y="1412748"/>
                </a:cubicBezTo>
                <a:cubicBezTo>
                  <a:pt x="11120293" y="1599837"/>
                  <a:pt x="11044808" y="1750661"/>
                  <a:pt x="11106150" y="2060258"/>
                </a:cubicBezTo>
                <a:cubicBezTo>
                  <a:pt x="11167492" y="2369855"/>
                  <a:pt x="11055439" y="2400935"/>
                  <a:pt x="11106150" y="2590038"/>
                </a:cubicBezTo>
                <a:cubicBezTo>
                  <a:pt x="11156861" y="2779141"/>
                  <a:pt x="11077294" y="2843765"/>
                  <a:pt x="11106150" y="3060954"/>
                </a:cubicBezTo>
                <a:cubicBezTo>
                  <a:pt x="11135006" y="3278143"/>
                  <a:pt x="11034622" y="3478271"/>
                  <a:pt x="11106150" y="3708464"/>
                </a:cubicBezTo>
                <a:cubicBezTo>
                  <a:pt x="11177678" y="3938657"/>
                  <a:pt x="11076373" y="4156395"/>
                  <a:pt x="11106150" y="4297109"/>
                </a:cubicBezTo>
                <a:cubicBezTo>
                  <a:pt x="11135927" y="4437823"/>
                  <a:pt x="11086465" y="4645049"/>
                  <a:pt x="11106150" y="4885754"/>
                </a:cubicBezTo>
                <a:cubicBezTo>
                  <a:pt x="11125835" y="5126459"/>
                  <a:pt x="11096922" y="5608966"/>
                  <a:pt x="11106150" y="5886450"/>
                </a:cubicBezTo>
                <a:cubicBezTo>
                  <a:pt x="10922224" y="5907871"/>
                  <a:pt x="10596516" y="5826185"/>
                  <a:pt x="10410554" y="5886450"/>
                </a:cubicBezTo>
                <a:cubicBezTo>
                  <a:pt x="10224592" y="5946715"/>
                  <a:pt x="10166029" y="5883205"/>
                  <a:pt x="10048143" y="5886450"/>
                </a:cubicBezTo>
                <a:cubicBezTo>
                  <a:pt x="9930257" y="5889695"/>
                  <a:pt x="9508362" y="5817404"/>
                  <a:pt x="9352547" y="5886450"/>
                </a:cubicBezTo>
                <a:cubicBezTo>
                  <a:pt x="9196732" y="5955496"/>
                  <a:pt x="9205503" y="5867659"/>
                  <a:pt x="9101198" y="5886450"/>
                </a:cubicBezTo>
                <a:cubicBezTo>
                  <a:pt x="8996893" y="5905241"/>
                  <a:pt x="8608685" y="5879750"/>
                  <a:pt x="8405602" y="5886450"/>
                </a:cubicBezTo>
                <a:cubicBezTo>
                  <a:pt x="8202519" y="5893150"/>
                  <a:pt x="8175629" y="5882357"/>
                  <a:pt x="8043191" y="5886450"/>
                </a:cubicBezTo>
                <a:cubicBezTo>
                  <a:pt x="7910753" y="5890543"/>
                  <a:pt x="7877933" y="5882149"/>
                  <a:pt x="7791841" y="5886450"/>
                </a:cubicBezTo>
                <a:cubicBezTo>
                  <a:pt x="7705749" y="5890751"/>
                  <a:pt x="7565171" y="5883048"/>
                  <a:pt x="7429430" y="5886450"/>
                </a:cubicBezTo>
                <a:cubicBezTo>
                  <a:pt x="7293689" y="5889852"/>
                  <a:pt x="6955841" y="5832287"/>
                  <a:pt x="6733834" y="5886450"/>
                </a:cubicBezTo>
                <a:cubicBezTo>
                  <a:pt x="6511827" y="5940613"/>
                  <a:pt x="6543780" y="5882966"/>
                  <a:pt x="6371423" y="5886450"/>
                </a:cubicBezTo>
                <a:cubicBezTo>
                  <a:pt x="6199066" y="5889934"/>
                  <a:pt x="6178597" y="5860668"/>
                  <a:pt x="6120073" y="5886450"/>
                </a:cubicBezTo>
                <a:cubicBezTo>
                  <a:pt x="6061549" y="5912232"/>
                  <a:pt x="5900482" y="5859365"/>
                  <a:pt x="5757662" y="5886450"/>
                </a:cubicBezTo>
                <a:cubicBezTo>
                  <a:pt x="5614842" y="5913535"/>
                  <a:pt x="5412838" y="5851436"/>
                  <a:pt x="5284189" y="5886450"/>
                </a:cubicBezTo>
                <a:cubicBezTo>
                  <a:pt x="5155540" y="5921464"/>
                  <a:pt x="4928652" y="5857342"/>
                  <a:pt x="4699655" y="5886450"/>
                </a:cubicBezTo>
                <a:cubicBezTo>
                  <a:pt x="4470658" y="5915558"/>
                  <a:pt x="4482727" y="5865820"/>
                  <a:pt x="4337244" y="5886450"/>
                </a:cubicBezTo>
                <a:cubicBezTo>
                  <a:pt x="4191761" y="5907080"/>
                  <a:pt x="3798605" y="5791031"/>
                  <a:pt x="3530587" y="5886450"/>
                </a:cubicBezTo>
                <a:cubicBezTo>
                  <a:pt x="3262569" y="5981869"/>
                  <a:pt x="3157767" y="5870412"/>
                  <a:pt x="2946052" y="5886450"/>
                </a:cubicBezTo>
                <a:cubicBezTo>
                  <a:pt x="2734338" y="5902488"/>
                  <a:pt x="2407154" y="5865183"/>
                  <a:pt x="2139395" y="5886450"/>
                </a:cubicBezTo>
                <a:cubicBezTo>
                  <a:pt x="1871636" y="5907717"/>
                  <a:pt x="1672461" y="5865352"/>
                  <a:pt x="1443800" y="5886450"/>
                </a:cubicBezTo>
                <a:cubicBezTo>
                  <a:pt x="1215139" y="5907548"/>
                  <a:pt x="1173314" y="5874683"/>
                  <a:pt x="970327" y="5886450"/>
                </a:cubicBezTo>
                <a:cubicBezTo>
                  <a:pt x="767340" y="5898217"/>
                  <a:pt x="413811" y="5789268"/>
                  <a:pt x="0" y="5886450"/>
                </a:cubicBezTo>
                <a:cubicBezTo>
                  <a:pt x="-42696" y="5745656"/>
                  <a:pt x="20513" y="5575866"/>
                  <a:pt x="0" y="5415534"/>
                </a:cubicBezTo>
                <a:cubicBezTo>
                  <a:pt x="-20513" y="5255202"/>
                  <a:pt x="52802" y="5046889"/>
                  <a:pt x="0" y="4826889"/>
                </a:cubicBezTo>
                <a:cubicBezTo>
                  <a:pt x="-52802" y="4606889"/>
                  <a:pt x="61714" y="4378985"/>
                  <a:pt x="0" y="4120515"/>
                </a:cubicBezTo>
                <a:cubicBezTo>
                  <a:pt x="-61714" y="3862045"/>
                  <a:pt x="55450" y="3694613"/>
                  <a:pt x="0" y="3414141"/>
                </a:cubicBezTo>
                <a:cubicBezTo>
                  <a:pt x="-55450" y="3133669"/>
                  <a:pt x="66314" y="2900194"/>
                  <a:pt x="0" y="2766632"/>
                </a:cubicBezTo>
                <a:cubicBezTo>
                  <a:pt x="-66314" y="2633070"/>
                  <a:pt x="1988" y="2264925"/>
                  <a:pt x="0" y="2119122"/>
                </a:cubicBezTo>
                <a:cubicBezTo>
                  <a:pt x="-1988" y="1973319"/>
                  <a:pt x="56288" y="1730261"/>
                  <a:pt x="0" y="1471613"/>
                </a:cubicBezTo>
                <a:cubicBezTo>
                  <a:pt x="-56288" y="1212965"/>
                  <a:pt x="26767" y="1121458"/>
                  <a:pt x="0" y="1000697"/>
                </a:cubicBezTo>
                <a:cubicBezTo>
                  <a:pt x="-26767" y="879936"/>
                  <a:pt x="97027" y="432379"/>
                  <a:pt x="0" y="0"/>
                </a:cubicBezTo>
                <a:close/>
              </a:path>
            </a:pathLst>
          </a:custGeom>
          <a:noFill/>
          <a:ln w="190500">
            <a:solidFill>
              <a:srgbClr val="F4F2ED"/>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10D57F1-736C-2BFF-2B48-FBDFE6140F84}"/>
              </a:ext>
            </a:extLst>
          </p:cNvPr>
          <p:cNvSpPr/>
          <p:nvPr/>
        </p:nvSpPr>
        <p:spPr>
          <a:xfrm>
            <a:off x="381000" y="323850"/>
            <a:ext cx="11420475" cy="6200775"/>
          </a:xfrm>
          <a:custGeom>
            <a:avLst/>
            <a:gdLst>
              <a:gd name="connsiteX0" fmla="*/ 0 w 11420475"/>
              <a:gd name="connsiteY0" fmla="*/ 0 h 6200775"/>
              <a:gd name="connsiteX1" fmla="*/ 456819 w 11420475"/>
              <a:gd name="connsiteY1" fmla="*/ 0 h 6200775"/>
              <a:gd name="connsiteX2" fmla="*/ 685229 w 11420475"/>
              <a:gd name="connsiteY2" fmla="*/ 0 h 6200775"/>
              <a:gd name="connsiteX3" fmla="*/ 1484662 w 11420475"/>
              <a:gd name="connsiteY3" fmla="*/ 0 h 6200775"/>
              <a:gd name="connsiteX4" fmla="*/ 1941481 w 11420475"/>
              <a:gd name="connsiteY4" fmla="*/ 0 h 6200775"/>
              <a:gd name="connsiteX5" fmla="*/ 2398300 w 11420475"/>
              <a:gd name="connsiteY5" fmla="*/ 0 h 6200775"/>
              <a:gd name="connsiteX6" fmla="*/ 3197733 w 11420475"/>
              <a:gd name="connsiteY6" fmla="*/ 0 h 6200775"/>
              <a:gd name="connsiteX7" fmla="*/ 3540347 w 11420475"/>
              <a:gd name="connsiteY7" fmla="*/ 0 h 6200775"/>
              <a:gd name="connsiteX8" fmla="*/ 4339781 w 11420475"/>
              <a:gd name="connsiteY8" fmla="*/ 0 h 6200775"/>
              <a:gd name="connsiteX9" fmla="*/ 5139214 w 11420475"/>
              <a:gd name="connsiteY9" fmla="*/ 0 h 6200775"/>
              <a:gd name="connsiteX10" fmla="*/ 5710238 w 11420475"/>
              <a:gd name="connsiteY10" fmla="*/ 0 h 6200775"/>
              <a:gd name="connsiteX11" fmla="*/ 6509671 w 11420475"/>
              <a:gd name="connsiteY11" fmla="*/ 0 h 6200775"/>
              <a:gd name="connsiteX12" fmla="*/ 6966490 w 11420475"/>
              <a:gd name="connsiteY12" fmla="*/ 0 h 6200775"/>
              <a:gd name="connsiteX13" fmla="*/ 7423309 w 11420475"/>
              <a:gd name="connsiteY13" fmla="*/ 0 h 6200775"/>
              <a:gd name="connsiteX14" fmla="*/ 8108537 w 11420475"/>
              <a:gd name="connsiteY14" fmla="*/ 0 h 6200775"/>
              <a:gd name="connsiteX15" fmla="*/ 8565356 w 11420475"/>
              <a:gd name="connsiteY15" fmla="*/ 0 h 6200775"/>
              <a:gd name="connsiteX16" fmla="*/ 9364790 w 11420475"/>
              <a:gd name="connsiteY16" fmla="*/ 0 h 6200775"/>
              <a:gd name="connsiteX17" fmla="*/ 10164223 w 11420475"/>
              <a:gd name="connsiteY17" fmla="*/ 0 h 6200775"/>
              <a:gd name="connsiteX18" fmla="*/ 10735247 w 11420475"/>
              <a:gd name="connsiteY18" fmla="*/ 0 h 6200775"/>
              <a:gd name="connsiteX19" fmla="*/ 11420475 w 11420475"/>
              <a:gd name="connsiteY19" fmla="*/ 0 h 6200775"/>
              <a:gd name="connsiteX20" fmla="*/ 11420475 w 11420475"/>
              <a:gd name="connsiteY20" fmla="*/ 377684 h 6200775"/>
              <a:gd name="connsiteX21" fmla="*/ 11420475 w 11420475"/>
              <a:gd name="connsiteY21" fmla="*/ 817375 h 6200775"/>
              <a:gd name="connsiteX22" fmla="*/ 11420475 w 11420475"/>
              <a:gd name="connsiteY22" fmla="*/ 1443089 h 6200775"/>
              <a:gd name="connsiteX23" fmla="*/ 11420475 w 11420475"/>
              <a:gd name="connsiteY23" fmla="*/ 1944789 h 6200775"/>
              <a:gd name="connsiteX24" fmla="*/ 11420475 w 11420475"/>
              <a:gd name="connsiteY24" fmla="*/ 2384480 h 6200775"/>
              <a:gd name="connsiteX25" fmla="*/ 11420475 w 11420475"/>
              <a:gd name="connsiteY25" fmla="*/ 3010194 h 6200775"/>
              <a:gd name="connsiteX26" fmla="*/ 11420475 w 11420475"/>
              <a:gd name="connsiteY26" fmla="*/ 3573901 h 6200775"/>
              <a:gd name="connsiteX27" fmla="*/ 11420475 w 11420475"/>
              <a:gd name="connsiteY27" fmla="*/ 4137608 h 6200775"/>
              <a:gd name="connsiteX28" fmla="*/ 11420475 w 11420475"/>
              <a:gd name="connsiteY28" fmla="*/ 4825330 h 6200775"/>
              <a:gd name="connsiteX29" fmla="*/ 11420475 w 11420475"/>
              <a:gd name="connsiteY29" fmla="*/ 5451045 h 6200775"/>
              <a:gd name="connsiteX30" fmla="*/ 11420475 w 11420475"/>
              <a:gd name="connsiteY30" fmla="*/ 6200775 h 6200775"/>
              <a:gd name="connsiteX31" fmla="*/ 10963656 w 11420475"/>
              <a:gd name="connsiteY31" fmla="*/ 6200775 h 6200775"/>
              <a:gd name="connsiteX32" fmla="*/ 10735247 w 11420475"/>
              <a:gd name="connsiteY32" fmla="*/ 6200775 h 6200775"/>
              <a:gd name="connsiteX33" fmla="*/ 10050018 w 11420475"/>
              <a:gd name="connsiteY33" fmla="*/ 6200775 h 6200775"/>
              <a:gd name="connsiteX34" fmla="*/ 9707404 w 11420475"/>
              <a:gd name="connsiteY34" fmla="*/ 6200775 h 6200775"/>
              <a:gd name="connsiteX35" fmla="*/ 9478994 w 11420475"/>
              <a:gd name="connsiteY35" fmla="*/ 6200775 h 6200775"/>
              <a:gd name="connsiteX36" fmla="*/ 9136380 w 11420475"/>
              <a:gd name="connsiteY36" fmla="*/ 6200775 h 6200775"/>
              <a:gd name="connsiteX37" fmla="*/ 8451152 w 11420475"/>
              <a:gd name="connsiteY37" fmla="*/ 6200775 h 6200775"/>
              <a:gd name="connsiteX38" fmla="*/ 8108537 w 11420475"/>
              <a:gd name="connsiteY38" fmla="*/ 6200775 h 6200775"/>
              <a:gd name="connsiteX39" fmla="*/ 7880128 w 11420475"/>
              <a:gd name="connsiteY39" fmla="*/ 6200775 h 6200775"/>
              <a:gd name="connsiteX40" fmla="*/ 7537513 w 11420475"/>
              <a:gd name="connsiteY40" fmla="*/ 6200775 h 6200775"/>
              <a:gd name="connsiteX41" fmla="*/ 7080694 w 11420475"/>
              <a:gd name="connsiteY41" fmla="*/ 6200775 h 6200775"/>
              <a:gd name="connsiteX42" fmla="*/ 6509671 w 11420475"/>
              <a:gd name="connsiteY42" fmla="*/ 6200775 h 6200775"/>
              <a:gd name="connsiteX43" fmla="*/ 6167056 w 11420475"/>
              <a:gd name="connsiteY43" fmla="*/ 6200775 h 6200775"/>
              <a:gd name="connsiteX44" fmla="*/ 5367623 w 11420475"/>
              <a:gd name="connsiteY44" fmla="*/ 6200775 h 6200775"/>
              <a:gd name="connsiteX45" fmla="*/ 4796599 w 11420475"/>
              <a:gd name="connsiteY45" fmla="*/ 6200775 h 6200775"/>
              <a:gd name="connsiteX46" fmla="*/ 3997166 w 11420475"/>
              <a:gd name="connsiteY46" fmla="*/ 6200775 h 6200775"/>
              <a:gd name="connsiteX47" fmla="*/ 3311938 w 11420475"/>
              <a:gd name="connsiteY47" fmla="*/ 6200775 h 6200775"/>
              <a:gd name="connsiteX48" fmla="*/ 2855119 w 11420475"/>
              <a:gd name="connsiteY48" fmla="*/ 6200775 h 6200775"/>
              <a:gd name="connsiteX49" fmla="*/ 2169890 w 11420475"/>
              <a:gd name="connsiteY49" fmla="*/ 6200775 h 6200775"/>
              <a:gd name="connsiteX50" fmla="*/ 1827276 w 11420475"/>
              <a:gd name="connsiteY50" fmla="*/ 6200775 h 6200775"/>
              <a:gd name="connsiteX51" fmla="*/ 1256252 w 11420475"/>
              <a:gd name="connsiteY51" fmla="*/ 6200775 h 6200775"/>
              <a:gd name="connsiteX52" fmla="*/ 1027843 w 11420475"/>
              <a:gd name="connsiteY52" fmla="*/ 6200775 h 6200775"/>
              <a:gd name="connsiteX53" fmla="*/ 0 w 11420475"/>
              <a:gd name="connsiteY53" fmla="*/ 6200775 h 6200775"/>
              <a:gd name="connsiteX54" fmla="*/ 0 w 11420475"/>
              <a:gd name="connsiteY54" fmla="*/ 5637068 h 6200775"/>
              <a:gd name="connsiteX55" fmla="*/ 0 w 11420475"/>
              <a:gd name="connsiteY55" fmla="*/ 5011354 h 6200775"/>
              <a:gd name="connsiteX56" fmla="*/ 0 w 11420475"/>
              <a:gd name="connsiteY56" fmla="*/ 4385639 h 6200775"/>
              <a:gd name="connsiteX57" fmla="*/ 0 w 11420475"/>
              <a:gd name="connsiteY57" fmla="*/ 3945948 h 6200775"/>
              <a:gd name="connsiteX58" fmla="*/ 0 w 11420475"/>
              <a:gd name="connsiteY58" fmla="*/ 3258225 h 6200775"/>
              <a:gd name="connsiteX59" fmla="*/ 0 w 11420475"/>
              <a:gd name="connsiteY59" fmla="*/ 2694519 h 6200775"/>
              <a:gd name="connsiteX60" fmla="*/ 0 w 11420475"/>
              <a:gd name="connsiteY60" fmla="*/ 2316835 h 6200775"/>
              <a:gd name="connsiteX61" fmla="*/ 0 w 11420475"/>
              <a:gd name="connsiteY61" fmla="*/ 1753128 h 6200775"/>
              <a:gd name="connsiteX62" fmla="*/ 0 w 11420475"/>
              <a:gd name="connsiteY62" fmla="*/ 1251429 h 6200775"/>
              <a:gd name="connsiteX63" fmla="*/ 0 w 11420475"/>
              <a:gd name="connsiteY63" fmla="*/ 749730 h 6200775"/>
              <a:gd name="connsiteX64" fmla="*/ 0 w 11420475"/>
              <a:gd name="connsiteY64" fmla="*/ 0 h 6200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420475" h="6200775" extrusionOk="0">
                <a:moveTo>
                  <a:pt x="0" y="0"/>
                </a:moveTo>
                <a:cubicBezTo>
                  <a:pt x="166852" y="-18371"/>
                  <a:pt x="326988" y="19003"/>
                  <a:pt x="456819" y="0"/>
                </a:cubicBezTo>
                <a:cubicBezTo>
                  <a:pt x="586650" y="-19003"/>
                  <a:pt x="610003" y="4619"/>
                  <a:pt x="685229" y="0"/>
                </a:cubicBezTo>
                <a:cubicBezTo>
                  <a:pt x="760455" y="-4619"/>
                  <a:pt x="1199542" y="24289"/>
                  <a:pt x="1484662" y="0"/>
                </a:cubicBezTo>
                <a:cubicBezTo>
                  <a:pt x="1769782" y="-24289"/>
                  <a:pt x="1831890" y="248"/>
                  <a:pt x="1941481" y="0"/>
                </a:cubicBezTo>
                <a:cubicBezTo>
                  <a:pt x="2051072" y="-248"/>
                  <a:pt x="2275402" y="27246"/>
                  <a:pt x="2398300" y="0"/>
                </a:cubicBezTo>
                <a:cubicBezTo>
                  <a:pt x="2521198" y="-27246"/>
                  <a:pt x="3012361" y="95500"/>
                  <a:pt x="3197733" y="0"/>
                </a:cubicBezTo>
                <a:cubicBezTo>
                  <a:pt x="3383105" y="-95500"/>
                  <a:pt x="3449424" y="21837"/>
                  <a:pt x="3540347" y="0"/>
                </a:cubicBezTo>
                <a:cubicBezTo>
                  <a:pt x="3631270" y="-21837"/>
                  <a:pt x="3990511" y="56584"/>
                  <a:pt x="4339781" y="0"/>
                </a:cubicBezTo>
                <a:cubicBezTo>
                  <a:pt x="4689051" y="-56584"/>
                  <a:pt x="4812556" y="30132"/>
                  <a:pt x="5139214" y="0"/>
                </a:cubicBezTo>
                <a:cubicBezTo>
                  <a:pt x="5465872" y="-30132"/>
                  <a:pt x="5511444" y="24977"/>
                  <a:pt x="5710238" y="0"/>
                </a:cubicBezTo>
                <a:cubicBezTo>
                  <a:pt x="5909032" y="-24977"/>
                  <a:pt x="6128649" y="26103"/>
                  <a:pt x="6509671" y="0"/>
                </a:cubicBezTo>
                <a:cubicBezTo>
                  <a:pt x="6890693" y="-26103"/>
                  <a:pt x="6789102" y="39399"/>
                  <a:pt x="6966490" y="0"/>
                </a:cubicBezTo>
                <a:cubicBezTo>
                  <a:pt x="7143878" y="-39399"/>
                  <a:pt x="7201078" y="34728"/>
                  <a:pt x="7423309" y="0"/>
                </a:cubicBezTo>
                <a:cubicBezTo>
                  <a:pt x="7645540" y="-34728"/>
                  <a:pt x="7834200" y="72525"/>
                  <a:pt x="8108537" y="0"/>
                </a:cubicBezTo>
                <a:cubicBezTo>
                  <a:pt x="8382874" y="-72525"/>
                  <a:pt x="8396415" y="20182"/>
                  <a:pt x="8565356" y="0"/>
                </a:cubicBezTo>
                <a:cubicBezTo>
                  <a:pt x="8734297" y="-20182"/>
                  <a:pt x="9032022" y="4975"/>
                  <a:pt x="9364790" y="0"/>
                </a:cubicBezTo>
                <a:cubicBezTo>
                  <a:pt x="9697558" y="-4975"/>
                  <a:pt x="10002310" y="11933"/>
                  <a:pt x="10164223" y="0"/>
                </a:cubicBezTo>
                <a:cubicBezTo>
                  <a:pt x="10326136" y="-11933"/>
                  <a:pt x="10525854" y="64241"/>
                  <a:pt x="10735247" y="0"/>
                </a:cubicBezTo>
                <a:cubicBezTo>
                  <a:pt x="10944640" y="-64241"/>
                  <a:pt x="11195419" y="69302"/>
                  <a:pt x="11420475" y="0"/>
                </a:cubicBezTo>
                <a:cubicBezTo>
                  <a:pt x="11423355" y="110623"/>
                  <a:pt x="11410873" y="196530"/>
                  <a:pt x="11420475" y="377684"/>
                </a:cubicBezTo>
                <a:cubicBezTo>
                  <a:pt x="11430077" y="558838"/>
                  <a:pt x="11411574" y="643492"/>
                  <a:pt x="11420475" y="817375"/>
                </a:cubicBezTo>
                <a:cubicBezTo>
                  <a:pt x="11429376" y="991258"/>
                  <a:pt x="11353101" y="1263774"/>
                  <a:pt x="11420475" y="1443089"/>
                </a:cubicBezTo>
                <a:cubicBezTo>
                  <a:pt x="11487849" y="1622404"/>
                  <a:pt x="11404466" y="1764912"/>
                  <a:pt x="11420475" y="1944789"/>
                </a:cubicBezTo>
                <a:cubicBezTo>
                  <a:pt x="11436484" y="2124666"/>
                  <a:pt x="11417302" y="2275079"/>
                  <a:pt x="11420475" y="2384480"/>
                </a:cubicBezTo>
                <a:cubicBezTo>
                  <a:pt x="11423648" y="2493881"/>
                  <a:pt x="11405810" y="2822230"/>
                  <a:pt x="11420475" y="3010194"/>
                </a:cubicBezTo>
                <a:cubicBezTo>
                  <a:pt x="11435140" y="3198158"/>
                  <a:pt x="11385235" y="3368364"/>
                  <a:pt x="11420475" y="3573901"/>
                </a:cubicBezTo>
                <a:cubicBezTo>
                  <a:pt x="11455715" y="3779438"/>
                  <a:pt x="11361775" y="3881193"/>
                  <a:pt x="11420475" y="4137608"/>
                </a:cubicBezTo>
                <a:cubicBezTo>
                  <a:pt x="11479175" y="4394023"/>
                  <a:pt x="11380082" y="4532907"/>
                  <a:pt x="11420475" y="4825330"/>
                </a:cubicBezTo>
                <a:cubicBezTo>
                  <a:pt x="11460868" y="5117753"/>
                  <a:pt x="11391126" y="5281635"/>
                  <a:pt x="11420475" y="5451045"/>
                </a:cubicBezTo>
                <a:cubicBezTo>
                  <a:pt x="11449824" y="5620456"/>
                  <a:pt x="11393743" y="6050503"/>
                  <a:pt x="11420475" y="6200775"/>
                </a:cubicBezTo>
                <a:cubicBezTo>
                  <a:pt x="11245696" y="6208789"/>
                  <a:pt x="11166844" y="6182314"/>
                  <a:pt x="10963656" y="6200775"/>
                </a:cubicBezTo>
                <a:cubicBezTo>
                  <a:pt x="10760468" y="6219236"/>
                  <a:pt x="10786256" y="6189747"/>
                  <a:pt x="10735247" y="6200775"/>
                </a:cubicBezTo>
                <a:cubicBezTo>
                  <a:pt x="10684238" y="6211803"/>
                  <a:pt x="10267091" y="6148581"/>
                  <a:pt x="10050018" y="6200775"/>
                </a:cubicBezTo>
                <a:cubicBezTo>
                  <a:pt x="9832945" y="6252969"/>
                  <a:pt x="9840636" y="6181522"/>
                  <a:pt x="9707404" y="6200775"/>
                </a:cubicBezTo>
                <a:cubicBezTo>
                  <a:pt x="9574172" y="6220028"/>
                  <a:pt x="9562718" y="6173643"/>
                  <a:pt x="9478994" y="6200775"/>
                </a:cubicBezTo>
                <a:cubicBezTo>
                  <a:pt x="9395270" y="6227907"/>
                  <a:pt x="9237511" y="6167365"/>
                  <a:pt x="9136380" y="6200775"/>
                </a:cubicBezTo>
                <a:cubicBezTo>
                  <a:pt x="9035249" y="6234185"/>
                  <a:pt x="8635744" y="6171941"/>
                  <a:pt x="8451152" y="6200775"/>
                </a:cubicBezTo>
                <a:cubicBezTo>
                  <a:pt x="8266560" y="6229609"/>
                  <a:pt x="8260257" y="6195971"/>
                  <a:pt x="8108537" y="6200775"/>
                </a:cubicBezTo>
                <a:cubicBezTo>
                  <a:pt x="7956818" y="6205579"/>
                  <a:pt x="7960876" y="6189468"/>
                  <a:pt x="7880128" y="6200775"/>
                </a:cubicBezTo>
                <a:cubicBezTo>
                  <a:pt x="7799380" y="6212082"/>
                  <a:pt x="7677121" y="6163717"/>
                  <a:pt x="7537513" y="6200775"/>
                </a:cubicBezTo>
                <a:cubicBezTo>
                  <a:pt x="7397905" y="6237833"/>
                  <a:pt x="7175087" y="6180678"/>
                  <a:pt x="7080694" y="6200775"/>
                </a:cubicBezTo>
                <a:cubicBezTo>
                  <a:pt x="6986301" y="6220872"/>
                  <a:pt x="6713835" y="6150725"/>
                  <a:pt x="6509671" y="6200775"/>
                </a:cubicBezTo>
                <a:cubicBezTo>
                  <a:pt x="6305507" y="6250825"/>
                  <a:pt x="6257800" y="6163746"/>
                  <a:pt x="6167056" y="6200775"/>
                </a:cubicBezTo>
                <a:cubicBezTo>
                  <a:pt x="6076313" y="6237804"/>
                  <a:pt x="5563197" y="6155680"/>
                  <a:pt x="5367623" y="6200775"/>
                </a:cubicBezTo>
                <a:cubicBezTo>
                  <a:pt x="5172049" y="6245870"/>
                  <a:pt x="5034879" y="6140417"/>
                  <a:pt x="4796599" y="6200775"/>
                </a:cubicBezTo>
                <a:cubicBezTo>
                  <a:pt x="4558319" y="6261133"/>
                  <a:pt x="4265542" y="6140505"/>
                  <a:pt x="3997166" y="6200775"/>
                </a:cubicBezTo>
                <a:cubicBezTo>
                  <a:pt x="3728790" y="6261045"/>
                  <a:pt x="3606455" y="6163027"/>
                  <a:pt x="3311938" y="6200775"/>
                </a:cubicBezTo>
                <a:cubicBezTo>
                  <a:pt x="3017421" y="6238523"/>
                  <a:pt x="3023396" y="6172973"/>
                  <a:pt x="2855119" y="6200775"/>
                </a:cubicBezTo>
                <a:cubicBezTo>
                  <a:pt x="2686842" y="6228577"/>
                  <a:pt x="2512382" y="6181667"/>
                  <a:pt x="2169890" y="6200775"/>
                </a:cubicBezTo>
                <a:cubicBezTo>
                  <a:pt x="1827398" y="6219883"/>
                  <a:pt x="1897571" y="6164401"/>
                  <a:pt x="1827276" y="6200775"/>
                </a:cubicBezTo>
                <a:cubicBezTo>
                  <a:pt x="1756981" y="6237149"/>
                  <a:pt x="1451051" y="6192142"/>
                  <a:pt x="1256252" y="6200775"/>
                </a:cubicBezTo>
                <a:cubicBezTo>
                  <a:pt x="1061453" y="6209408"/>
                  <a:pt x="1083081" y="6193377"/>
                  <a:pt x="1027843" y="6200775"/>
                </a:cubicBezTo>
                <a:cubicBezTo>
                  <a:pt x="972605" y="6208173"/>
                  <a:pt x="258081" y="6146871"/>
                  <a:pt x="0" y="6200775"/>
                </a:cubicBezTo>
                <a:cubicBezTo>
                  <a:pt x="-19728" y="5972734"/>
                  <a:pt x="48092" y="5823455"/>
                  <a:pt x="0" y="5637068"/>
                </a:cubicBezTo>
                <a:cubicBezTo>
                  <a:pt x="-48092" y="5450681"/>
                  <a:pt x="51178" y="5255664"/>
                  <a:pt x="0" y="5011354"/>
                </a:cubicBezTo>
                <a:cubicBezTo>
                  <a:pt x="-51178" y="4767044"/>
                  <a:pt x="30125" y="4562892"/>
                  <a:pt x="0" y="4385639"/>
                </a:cubicBezTo>
                <a:cubicBezTo>
                  <a:pt x="-30125" y="4208387"/>
                  <a:pt x="20804" y="4157270"/>
                  <a:pt x="0" y="3945948"/>
                </a:cubicBezTo>
                <a:cubicBezTo>
                  <a:pt x="-20804" y="3734626"/>
                  <a:pt x="21802" y="3451397"/>
                  <a:pt x="0" y="3258225"/>
                </a:cubicBezTo>
                <a:cubicBezTo>
                  <a:pt x="-21802" y="3065053"/>
                  <a:pt x="61797" y="2948271"/>
                  <a:pt x="0" y="2694519"/>
                </a:cubicBezTo>
                <a:cubicBezTo>
                  <a:pt x="-61797" y="2440767"/>
                  <a:pt x="3414" y="2401031"/>
                  <a:pt x="0" y="2316835"/>
                </a:cubicBezTo>
                <a:cubicBezTo>
                  <a:pt x="-3414" y="2232639"/>
                  <a:pt x="3789" y="1979701"/>
                  <a:pt x="0" y="1753128"/>
                </a:cubicBezTo>
                <a:cubicBezTo>
                  <a:pt x="-3789" y="1526555"/>
                  <a:pt x="28843" y="1424437"/>
                  <a:pt x="0" y="1251429"/>
                </a:cubicBezTo>
                <a:cubicBezTo>
                  <a:pt x="-28843" y="1078421"/>
                  <a:pt x="19744" y="899252"/>
                  <a:pt x="0" y="749730"/>
                </a:cubicBezTo>
                <a:cubicBezTo>
                  <a:pt x="-19744" y="600208"/>
                  <a:pt x="58386" y="217473"/>
                  <a:pt x="0" y="0"/>
                </a:cubicBezTo>
                <a:close/>
              </a:path>
            </a:pathLst>
          </a:custGeom>
          <a:noFill/>
          <a:ln w="190500">
            <a:solidFill>
              <a:srgbClr val="CFD7DA"/>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DC5D223-0FB6-1D3C-4B57-938AC110BC9B}"/>
              </a:ext>
            </a:extLst>
          </p:cNvPr>
          <p:cNvSpPr/>
          <p:nvPr/>
        </p:nvSpPr>
        <p:spPr>
          <a:xfrm>
            <a:off x="209550" y="171450"/>
            <a:ext cx="11744325" cy="6505575"/>
          </a:xfrm>
          <a:custGeom>
            <a:avLst/>
            <a:gdLst>
              <a:gd name="connsiteX0" fmla="*/ 0 w 11744325"/>
              <a:gd name="connsiteY0" fmla="*/ 0 h 6505575"/>
              <a:gd name="connsiteX1" fmla="*/ 469773 w 11744325"/>
              <a:gd name="connsiteY1" fmla="*/ 0 h 6505575"/>
              <a:gd name="connsiteX2" fmla="*/ 704660 w 11744325"/>
              <a:gd name="connsiteY2" fmla="*/ 0 h 6505575"/>
              <a:gd name="connsiteX3" fmla="*/ 1526762 w 11744325"/>
              <a:gd name="connsiteY3" fmla="*/ 0 h 6505575"/>
              <a:gd name="connsiteX4" fmla="*/ 1996535 w 11744325"/>
              <a:gd name="connsiteY4" fmla="*/ 0 h 6505575"/>
              <a:gd name="connsiteX5" fmla="*/ 2466308 w 11744325"/>
              <a:gd name="connsiteY5" fmla="*/ 0 h 6505575"/>
              <a:gd name="connsiteX6" fmla="*/ 3288411 w 11744325"/>
              <a:gd name="connsiteY6" fmla="*/ 0 h 6505575"/>
              <a:gd name="connsiteX7" fmla="*/ 3640741 w 11744325"/>
              <a:gd name="connsiteY7" fmla="*/ 0 h 6505575"/>
              <a:gd name="connsiteX8" fmla="*/ 4462844 w 11744325"/>
              <a:gd name="connsiteY8" fmla="*/ 0 h 6505575"/>
              <a:gd name="connsiteX9" fmla="*/ 5284946 w 11744325"/>
              <a:gd name="connsiteY9" fmla="*/ 0 h 6505575"/>
              <a:gd name="connsiteX10" fmla="*/ 5872163 w 11744325"/>
              <a:gd name="connsiteY10" fmla="*/ 0 h 6505575"/>
              <a:gd name="connsiteX11" fmla="*/ 6694265 w 11744325"/>
              <a:gd name="connsiteY11" fmla="*/ 0 h 6505575"/>
              <a:gd name="connsiteX12" fmla="*/ 7164038 w 11744325"/>
              <a:gd name="connsiteY12" fmla="*/ 0 h 6505575"/>
              <a:gd name="connsiteX13" fmla="*/ 7633811 w 11744325"/>
              <a:gd name="connsiteY13" fmla="*/ 0 h 6505575"/>
              <a:gd name="connsiteX14" fmla="*/ 8338471 w 11744325"/>
              <a:gd name="connsiteY14" fmla="*/ 0 h 6505575"/>
              <a:gd name="connsiteX15" fmla="*/ 8808244 w 11744325"/>
              <a:gd name="connsiteY15" fmla="*/ 0 h 6505575"/>
              <a:gd name="connsiteX16" fmla="*/ 9630347 w 11744325"/>
              <a:gd name="connsiteY16" fmla="*/ 0 h 6505575"/>
              <a:gd name="connsiteX17" fmla="*/ 10452449 w 11744325"/>
              <a:gd name="connsiteY17" fmla="*/ 0 h 6505575"/>
              <a:gd name="connsiteX18" fmla="*/ 11039666 w 11744325"/>
              <a:gd name="connsiteY18" fmla="*/ 0 h 6505575"/>
              <a:gd name="connsiteX19" fmla="*/ 11744325 w 11744325"/>
              <a:gd name="connsiteY19" fmla="*/ 0 h 6505575"/>
              <a:gd name="connsiteX20" fmla="*/ 11744325 w 11744325"/>
              <a:gd name="connsiteY20" fmla="*/ 396249 h 6505575"/>
              <a:gd name="connsiteX21" fmla="*/ 11744325 w 11744325"/>
              <a:gd name="connsiteY21" fmla="*/ 857553 h 6505575"/>
              <a:gd name="connsiteX22" fmla="*/ 11744325 w 11744325"/>
              <a:gd name="connsiteY22" fmla="*/ 1514025 h 6505575"/>
              <a:gd name="connsiteX23" fmla="*/ 11744325 w 11744325"/>
              <a:gd name="connsiteY23" fmla="*/ 2040385 h 6505575"/>
              <a:gd name="connsiteX24" fmla="*/ 11744325 w 11744325"/>
              <a:gd name="connsiteY24" fmla="*/ 2501689 h 6505575"/>
              <a:gd name="connsiteX25" fmla="*/ 11744325 w 11744325"/>
              <a:gd name="connsiteY25" fmla="*/ 3158161 h 6505575"/>
              <a:gd name="connsiteX26" fmla="*/ 11744325 w 11744325"/>
              <a:gd name="connsiteY26" fmla="*/ 3749577 h 6505575"/>
              <a:gd name="connsiteX27" fmla="*/ 11744325 w 11744325"/>
              <a:gd name="connsiteY27" fmla="*/ 4340993 h 6505575"/>
              <a:gd name="connsiteX28" fmla="*/ 11744325 w 11744325"/>
              <a:gd name="connsiteY28" fmla="*/ 5062520 h 6505575"/>
              <a:gd name="connsiteX29" fmla="*/ 11744325 w 11744325"/>
              <a:gd name="connsiteY29" fmla="*/ 5718992 h 6505575"/>
              <a:gd name="connsiteX30" fmla="*/ 11744325 w 11744325"/>
              <a:gd name="connsiteY30" fmla="*/ 6505575 h 6505575"/>
              <a:gd name="connsiteX31" fmla="*/ 11274552 w 11744325"/>
              <a:gd name="connsiteY31" fmla="*/ 6505575 h 6505575"/>
              <a:gd name="connsiteX32" fmla="*/ 11039666 w 11744325"/>
              <a:gd name="connsiteY32" fmla="*/ 6505575 h 6505575"/>
              <a:gd name="connsiteX33" fmla="*/ 10335006 w 11744325"/>
              <a:gd name="connsiteY33" fmla="*/ 6505575 h 6505575"/>
              <a:gd name="connsiteX34" fmla="*/ 9982676 w 11744325"/>
              <a:gd name="connsiteY34" fmla="*/ 6505575 h 6505575"/>
              <a:gd name="connsiteX35" fmla="*/ 9747790 w 11744325"/>
              <a:gd name="connsiteY35" fmla="*/ 6505575 h 6505575"/>
              <a:gd name="connsiteX36" fmla="*/ 9395460 w 11744325"/>
              <a:gd name="connsiteY36" fmla="*/ 6505575 h 6505575"/>
              <a:gd name="connsiteX37" fmla="*/ 8690801 w 11744325"/>
              <a:gd name="connsiteY37" fmla="*/ 6505575 h 6505575"/>
              <a:gd name="connsiteX38" fmla="*/ 8338471 w 11744325"/>
              <a:gd name="connsiteY38" fmla="*/ 6505575 h 6505575"/>
              <a:gd name="connsiteX39" fmla="*/ 8103584 w 11744325"/>
              <a:gd name="connsiteY39" fmla="*/ 6505575 h 6505575"/>
              <a:gd name="connsiteX40" fmla="*/ 7751254 w 11744325"/>
              <a:gd name="connsiteY40" fmla="*/ 6505575 h 6505575"/>
              <a:gd name="connsiteX41" fmla="*/ 7281481 w 11744325"/>
              <a:gd name="connsiteY41" fmla="*/ 6505575 h 6505575"/>
              <a:gd name="connsiteX42" fmla="*/ 6694265 w 11744325"/>
              <a:gd name="connsiteY42" fmla="*/ 6505575 h 6505575"/>
              <a:gd name="connsiteX43" fmla="*/ 6341935 w 11744325"/>
              <a:gd name="connsiteY43" fmla="*/ 6505575 h 6505575"/>
              <a:gd name="connsiteX44" fmla="*/ 5519833 w 11744325"/>
              <a:gd name="connsiteY44" fmla="*/ 6505575 h 6505575"/>
              <a:gd name="connsiteX45" fmla="*/ 4932616 w 11744325"/>
              <a:gd name="connsiteY45" fmla="*/ 6505575 h 6505575"/>
              <a:gd name="connsiteX46" fmla="*/ 4110514 w 11744325"/>
              <a:gd name="connsiteY46" fmla="*/ 6505575 h 6505575"/>
              <a:gd name="connsiteX47" fmla="*/ 3405854 w 11744325"/>
              <a:gd name="connsiteY47" fmla="*/ 6505575 h 6505575"/>
              <a:gd name="connsiteX48" fmla="*/ 2936081 w 11744325"/>
              <a:gd name="connsiteY48" fmla="*/ 6505575 h 6505575"/>
              <a:gd name="connsiteX49" fmla="*/ 2231422 w 11744325"/>
              <a:gd name="connsiteY49" fmla="*/ 6505575 h 6505575"/>
              <a:gd name="connsiteX50" fmla="*/ 1879092 w 11744325"/>
              <a:gd name="connsiteY50" fmla="*/ 6505575 h 6505575"/>
              <a:gd name="connsiteX51" fmla="*/ 1291876 w 11744325"/>
              <a:gd name="connsiteY51" fmla="*/ 6505575 h 6505575"/>
              <a:gd name="connsiteX52" fmla="*/ 1056989 w 11744325"/>
              <a:gd name="connsiteY52" fmla="*/ 6505575 h 6505575"/>
              <a:gd name="connsiteX53" fmla="*/ 0 w 11744325"/>
              <a:gd name="connsiteY53" fmla="*/ 6505575 h 6505575"/>
              <a:gd name="connsiteX54" fmla="*/ 0 w 11744325"/>
              <a:gd name="connsiteY54" fmla="*/ 5914159 h 6505575"/>
              <a:gd name="connsiteX55" fmla="*/ 0 w 11744325"/>
              <a:gd name="connsiteY55" fmla="*/ 5257687 h 6505575"/>
              <a:gd name="connsiteX56" fmla="*/ 0 w 11744325"/>
              <a:gd name="connsiteY56" fmla="*/ 4601216 h 6505575"/>
              <a:gd name="connsiteX57" fmla="*/ 0 w 11744325"/>
              <a:gd name="connsiteY57" fmla="*/ 4139911 h 6505575"/>
              <a:gd name="connsiteX58" fmla="*/ 0 w 11744325"/>
              <a:gd name="connsiteY58" fmla="*/ 3418384 h 6505575"/>
              <a:gd name="connsiteX59" fmla="*/ 0 w 11744325"/>
              <a:gd name="connsiteY59" fmla="*/ 2826968 h 6505575"/>
              <a:gd name="connsiteX60" fmla="*/ 0 w 11744325"/>
              <a:gd name="connsiteY60" fmla="*/ 2430719 h 6505575"/>
              <a:gd name="connsiteX61" fmla="*/ 0 w 11744325"/>
              <a:gd name="connsiteY61" fmla="*/ 1839303 h 6505575"/>
              <a:gd name="connsiteX62" fmla="*/ 0 w 11744325"/>
              <a:gd name="connsiteY62" fmla="*/ 1312943 h 6505575"/>
              <a:gd name="connsiteX63" fmla="*/ 0 w 11744325"/>
              <a:gd name="connsiteY63" fmla="*/ 786583 h 6505575"/>
              <a:gd name="connsiteX64" fmla="*/ 0 w 11744325"/>
              <a:gd name="connsiteY64" fmla="*/ 0 h 650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744325" h="6505575" extrusionOk="0">
                <a:moveTo>
                  <a:pt x="0" y="0"/>
                </a:moveTo>
                <a:cubicBezTo>
                  <a:pt x="163636" y="-13799"/>
                  <a:pt x="248408" y="47350"/>
                  <a:pt x="469773" y="0"/>
                </a:cubicBezTo>
                <a:cubicBezTo>
                  <a:pt x="691138" y="-47350"/>
                  <a:pt x="623676" y="14899"/>
                  <a:pt x="704660" y="0"/>
                </a:cubicBezTo>
                <a:cubicBezTo>
                  <a:pt x="785644" y="-14899"/>
                  <a:pt x="1235401" y="40886"/>
                  <a:pt x="1526762" y="0"/>
                </a:cubicBezTo>
                <a:cubicBezTo>
                  <a:pt x="1818123" y="-40886"/>
                  <a:pt x="1902130" y="35361"/>
                  <a:pt x="1996535" y="0"/>
                </a:cubicBezTo>
                <a:cubicBezTo>
                  <a:pt x="2090940" y="-35361"/>
                  <a:pt x="2268215" y="20800"/>
                  <a:pt x="2466308" y="0"/>
                </a:cubicBezTo>
                <a:cubicBezTo>
                  <a:pt x="2664401" y="-20800"/>
                  <a:pt x="2930822" y="46408"/>
                  <a:pt x="3288411" y="0"/>
                </a:cubicBezTo>
                <a:cubicBezTo>
                  <a:pt x="3646000" y="-46408"/>
                  <a:pt x="3507437" y="28561"/>
                  <a:pt x="3640741" y="0"/>
                </a:cubicBezTo>
                <a:cubicBezTo>
                  <a:pt x="3774045" y="-28561"/>
                  <a:pt x="4133567" y="86291"/>
                  <a:pt x="4462844" y="0"/>
                </a:cubicBezTo>
                <a:cubicBezTo>
                  <a:pt x="4792121" y="-86291"/>
                  <a:pt x="4886486" y="65270"/>
                  <a:pt x="5284946" y="0"/>
                </a:cubicBezTo>
                <a:cubicBezTo>
                  <a:pt x="5683406" y="-65270"/>
                  <a:pt x="5579418" y="54873"/>
                  <a:pt x="5872163" y="0"/>
                </a:cubicBezTo>
                <a:cubicBezTo>
                  <a:pt x="6164908" y="-54873"/>
                  <a:pt x="6476166" y="20388"/>
                  <a:pt x="6694265" y="0"/>
                </a:cubicBezTo>
                <a:cubicBezTo>
                  <a:pt x="6912364" y="-20388"/>
                  <a:pt x="6997351" y="9727"/>
                  <a:pt x="7164038" y="0"/>
                </a:cubicBezTo>
                <a:cubicBezTo>
                  <a:pt x="7330725" y="-9727"/>
                  <a:pt x="7433982" y="21286"/>
                  <a:pt x="7633811" y="0"/>
                </a:cubicBezTo>
                <a:cubicBezTo>
                  <a:pt x="7833640" y="-21286"/>
                  <a:pt x="8075738" y="74987"/>
                  <a:pt x="8338471" y="0"/>
                </a:cubicBezTo>
                <a:cubicBezTo>
                  <a:pt x="8601204" y="-74987"/>
                  <a:pt x="8700763" y="25851"/>
                  <a:pt x="8808244" y="0"/>
                </a:cubicBezTo>
                <a:cubicBezTo>
                  <a:pt x="8915725" y="-25851"/>
                  <a:pt x="9393316" y="57354"/>
                  <a:pt x="9630347" y="0"/>
                </a:cubicBezTo>
                <a:cubicBezTo>
                  <a:pt x="9867378" y="-57354"/>
                  <a:pt x="10234773" y="16635"/>
                  <a:pt x="10452449" y="0"/>
                </a:cubicBezTo>
                <a:cubicBezTo>
                  <a:pt x="10670125" y="-16635"/>
                  <a:pt x="10913034" y="68053"/>
                  <a:pt x="11039666" y="0"/>
                </a:cubicBezTo>
                <a:cubicBezTo>
                  <a:pt x="11166298" y="-68053"/>
                  <a:pt x="11393430" y="394"/>
                  <a:pt x="11744325" y="0"/>
                </a:cubicBezTo>
                <a:cubicBezTo>
                  <a:pt x="11773684" y="89504"/>
                  <a:pt x="11719058" y="308827"/>
                  <a:pt x="11744325" y="396249"/>
                </a:cubicBezTo>
                <a:cubicBezTo>
                  <a:pt x="11769592" y="483671"/>
                  <a:pt x="11696788" y="711110"/>
                  <a:pt x="11744325" y="857553"/>
                </a:cubicBezTo>
                <a:cubicBezTo>
                  <a:pt x="11791862" y="1003996"/>
                  <a:pt x="11692467" y="1337087"/>
                  <a:pt x="11744325" y="1514025"/>
                </a:cubicBezTo>
                <a:cubicBezTo>
                  <a:pt x="11796183" y="1690963"/>
                  <a:pt x="11704928" y="1844347"/>
                  <a:pt x="11744325" y="2040385"/>
                </a:cubicBezTo>
                <a:cubicBezTo>
                  <a:pt x="11783722" y="2236423"/>
                  <a:pt x="11706095" y="2387536"/>
                  <a:pt x="11744325" y="2501689"/>
                </a:cubicBezTo>
                <a:cubicBezTo>
                  <a:pt x="11782555" y="2615842"/>
                  <a:pt x="11707702" y="2939145"/>
                  <a:pt x="11744325" y="3158161"/>
                </a:cubicBezTo>
                <a:cubicBezTo>
                  <a:pt x="11780948" y="3377177"/>
                  <a:pt x="11703622" y="3599290"/>
                  <a:pt x="11744325" y="3749577"/>
                </a:cubicBezTo>
                <a:cubicBezTo>
                  <a:pt x="11785028" y="3899864"/>
                  <a:pt x="11688148" y="4131434"/>
                  <a:pt x="11744325" y="4340993"/>
                </a:cubicBezTo>
                <a:cubicBezTo>
                  <a:pt x="11800502" y="4550552"/>
                  <a:pt x="11722121" y="4759767"/>
                  <a:pt x="11744325" y="5062520"/>
                </a:cubicBezTo>
                <a:cubicBezTo>
                  <a:pt x="11766529" y="5365273"/>
                  <a:pt x="11722539" y="5557166"/>
                  <a:pt x="11744325" y="5718992"/>
                </a:cubicBezTo>
                <a:cubicBezTo>
                  <a:pt x="11766111" y="5880818"/>
                  <a:pt x="11736206" y="6257365"/>
                  <a:pt x="11744325" y="6505575"/>
                </a:cubicBezTo>
                <a:cubicBezTo>
                  <a:pt x="11512836" y="6516698"/>
                  <a:pt x="11508496" y="6462883"/>
                  <a:pt x="11274552" y="6505575"/>
                </a:cubicBezTo>
                <a:cubicBezTo>
                  <a:pt x="11040608" y="6548267"/>
                  <a:pt x="11113956" y="6499988"/>
                  <a:pt x="11039666" y="6505575"/>
                </a:cubicBezTo>
                <a:cubicBezTo>
                  <a:pt x="10965376" y="6511162"/>
                  <a:pt x="10538708" y="6487687"/>
                  <a:pt x="10335006" y="6505575"/>
                </a:cubicBezTo>
                <a:cubicBezTo>
                  <a:pt x="10131304" y="6523463"/>
                  <a:pt x="10146557" y="6495684"/>
                  <a:pt x="9982676" y="6505575"/>
                </a:cubicBezTo>
                <a:cubicBezTo>
                  <a:pt x="9818795" y="6515466"/>
                  <a:pt x="9860413" y="6485292"/>
                  <a:pt x="9747790" y="6505575"/>
                </a:cubicBezTo>
                <a:cubicBezTo>
                  <a:pt x="9635167" y="6525858"/>
                  <a:pt x="9537496" y="6467557"/>
                  <a:pt x="9395460" y="6505575"/>
                </a:cubicBezTo>
                <a:cubicBezTo>
                  <a:pt x="9253424" y="6543593"/>
                  <a:pt x="9009039" y="6472464"/>
                  <a:pt x="8690801" y="6505575"/>
                </a:cubicBezTo>
                <a:cubicBezTo>
                  <a:pt x="8372563" y="6538686"/>
                  <a:pt x="8437080" y="6464523"/>
                  <a:pt x="8338471" y="6505575"/>
                </a:cubicBezTo>
                <a:cubicBezTo>
                  <a:pt x="8239862" y="6546627"/>
                  <a:pt x="8170576" y="6483536"/>
                  <a:pt x="8103584" y="6505575"/>
                </a:cubicBezTo>
                <a:cubicBezTo>
                  <a:pt x="8036592" y="6527614"/>
                  <a:pt x="7924234" y="6496232"/>
                  <a:pt x="7751254" y="6505575"/>
                </a:cubicBezTo>
                <a:cubicBezTo>
                  <a:pt x="7578274" y="6514918"/>
                  <a:pt x="7477901" y="6486804"/>
                  <a:pt x="7281481" y="6505575"/>
                </a:cubicBezTo>
                <a:cubicBezTo>
                  <a:pt x="7085061" y="6524346"/>
                  <a:pt x="6937643" y="6476922"/>
                  <a:pt x="6694265" y="6505575"/>
                </a:cubicBezTo>
                <a:cubicBezTo>
                  <a:pt x="6450887" y="6534228"/>
                  <a:pt x="6449432" y="6479906"/>
                  <a:pt x="6341935" y="6505575"/>
                </a:cubicBezTo>
                <a:cubicBezTo>
                  <a:pt x="6234438" y="6531244"/>
                  <a:pt x="5797741" y="6426680"/>
                  <a:pt x="5519833" y="6505575"/>
                </a:cubicBezTo>
                <a:cubicBezTo>
                  <a:pt x="5241925" y="6584470"/>
                  <a:pt x="5082936" y="6488942"/>
                  <a:pt x="4932616" y="6505575"/>
                </a:cubicBezTo>
                <a:cubicBezTo>
                  <a:pt x="4782296" y="6522208"/>
                  <a:pt x="4481292" y="6436097"/>
                  <a:pt x="4110514" y="6505575"/>
                </a:cubicBezTo>
                <a:cubicBezTo>
                  <a:pt x="3739736" y="6575053"/>
                  <a:pt x="3580687" y="6498896"/>
                  <a:pt x="3405854" y="6505575"/>
                </a:cubicBezTo>
                <a:cubicBezTo>
                  <a:pt x="3231021" y="6512254"/>
                  <a:pt x="3044257" y="6502187"/>
                  <a:pt x="2936081" y="6505575"/>
                </a:cubicBezTo>
                <a:cubicBezTo>
                  <a:pt x="2827905" y="6508963"/>
                  <a:pt x="2380236" y="6457118"/>
                  <a:pt x="2231422" y="6505575"/>
                </a:cubicBezTo>
                <a:cubicBezTo>
                  <a:pt x="2082608" y="6554032"/>
                  <a:pt x="2011477" y="6466175"/>
                  <a:pt x="1879092" y="6505575"/>
                </a:cubicBezTo>
                <a:cubicBezTo>
                  <a:pt x="1746707" y="6544975"/>
                  <a:pt x="1457096" y="6501373"/>
                  <a:pt x="1291876" y="6505575"/>
                </a:cubicBezTo>
                <a:cubicBezTo>
                  <a:pt x="1126656" y="6509777"/>
                  <a:pt x="1108584" y="6499054"/>
                  <a:pt x="1056989" y="6505575"/>
                </a:cubicBezTo>
                <a:cubicBezTo>
                  <a:pt x="1005394" y="6512096"/>
                  <a:pt x="301853" y="6479138"/>
                  <a:pt x="0" y="6505575"/>
                </a:cubicBezTo>
                <a:cubicBezTo>
                  <a:pt x="-3027" y="6256159"/>
                  <a:pt x="30597" y="6075938"/>
                  <a:pt x="0" y="5914159"/>
                </a:cubicBezTo>
                <a:cubicBezTo>
                  <a:pt x="-30597" y="5752380"/>
                  <a:pt x="1298" y="5453635"/>
                  <a:pt x="0" y="5257687"/>
                </a:cubicBezTo>
                <a:cubicBezTo>
                  <a:pt x="-1298" y="5061739"/>
                  <a:pt x="15847" y="4799022"/>
                  <a:pt x="0" y="4601216"/>
                </a:cubicBezTo>
                <a:cubicBezTo>
                  <a:pt x="-15847" y="4403410"/>
                  <a:pt x="30573" y="4341741"/>
                  <a:pt x="0" y="4139911"/>
                </a:cubicBezTo>
                <a:cubicBezTo>
                  <a:pt x="-30573" y="3938082"/>
                  <a:pt x="86047" y="3734965"/>
                  <a:pt x="0" y="3418384"/>
                </a:cubicBezTo>
                <a:cubicBezTo>
                  <a:pt x="-86047" y="3101803"/>
                  <a:pt x="54838" y="3006968"/>
                  <a:pt x="0" y="2826968"/>
                </a:cubicBezTo>
                <a:cubicBezTo>
                  <a:pt x="-54838" y="2646968"/>
                  <a:pt x="13456" y="2530697"/>
                  <a:pt x="0" y="2430719"/>
                </a:cubicBezTo>
                <a:cubicBezTo>
                  <a:pt x="-13456" y="2330741"/>
                  <a:pt x="37062" y="2057158"/>
                  <a:pt x="0" y="1839303"/>
                </a:cubicBezTo>
                <a:cubicBezTo>
                  <a:pt x="-37062" y="1621448"/>
                  <a:pt x="50867" y="1508284"/>
                  <a:pt x="0" y="1312943"/>
                </a:cubicBezTo>
                <a:cubicBezTo>
                  <a:pt x="-50867" y="1117602"/>
                  <a:pt x="53579" y="960767"/>
                  <a:pt x="0" y="786583"/>
                </a:cubicBezTo>
                <a:cubicBezTo>
                  <a:pt x="-53579" y="612399"/>
                  <a:pt x="34522" y="240107"/>
                  <a:pt x="0" y="0"/>
                </a:cubicBezTo>
                <a:close/>
              </a:path>
            </a:pathLst>
          </a:custGeom>
          <a:noFill/>
          <a:ln w="190500">
            <a:solidFill>
              <a:srgbClr val="162729"/>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7030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a:extLst>
            <a:ext uri="{FF2B5EF4-FFF2-40B4-BE49-F238E27FC236}">
              <a16:creationId xmlns:a16="http://schemas.microsoft.com/office/drawing/2014/main" id="{6F833139-C978-CD2C-48E3-60A8918B29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C8BAFA-2D2D-1C84-7D31-722C8C9EF229}"/>
              </a:ext>
            </a:extLst>
          </p:cNvPr>
          <p:cNvSpPr>
            <a:spLocks noGrp="1"/>
          </p:cNvSpPr>
          <p:nvPr>
            <p:ph type="title"/>
          </p:nvPr>
        </p:nvSpPr>
        <p:spPr>
          <a:xfrm>
            <a:off x="838200" y="580440"/>
            <a:ext cx="10810875" cy="1325563"/>
          </a:xfrm>
        </p:spPr>
        <p:txBody>
          <a:bodyPr>
            <a:normAutofit/>
          </a:bodyPr>
          <a:lstStyle/>
          <a:p>
            <a:r>
              <a:rPr lang="en-US" sz="2800" b="1" i="0" u="none" strike="noStrike">
                <a:solidFill>
                  <a:srgbClr val="162729"/>
                </a:solidFill>
                <a:effectLst/>
                <a:latin typeface="Bodoni 72 Book" pitchFamily="2" charset="0"/>
              </a:rPr>
              <a:t>1. How did Rinaldi get into this mess?</a:t>
            </a:r>
            <a:br>
              <a:rPr lang="en-US" sz="2400" b="0" i="0" u="none" strike="noStrike">
                <a:solidFill>
                  <a:srgbClr val="162729"/>
                </a:solidFill>
                <a:effectLst/>
                <a:latin typeface="Bodoni 72 Book" pitchFamily="2" charset="0"/>
              </a:rPr>
            </a:br>
            <a:endParaRPr lang="en-US" sz="2400">
              <a:solidFill>
                <a:srgbClr val="162729"/>
              </a:solidFill>
              <a:latin typeface="Bodoni 72 Book" pitchFamily="2" charset="0"/>
            </a:endParaRPr>
          </a:p>
        </p:txBody>
      </p:sp>
      <p:sp>
        <p:nvSpPr>
          <p:cNvPr id="3" name="Content Placeholder 2">
            <a:extLst>
              <a:ext uri="{FF2B5EF4-FFF2-40B4-BE49-F238E27FC236}">
                <a16:creationId xmlns:a16="http://schemas.microsoft.com/office/drawing/2014/main" id="{51327A5B-C9F8-66CA-1677-AA9E5B6CA554}"/>
              </a:ext>
            </a:extLst>
          </p:cNvPr>
          <p:cNvSpPr>
            <a:spLocks noGrp="1"/>
          </p:cNvSpPr>
          <p:nvPr>
            <p:ph idx="1"/>
          </p:nvPr>
        </p:nvSpPr>
        <p:spPr>
          <a:xfrm>
            <a:off x="784726" y="1048585"/>
            <a:ext cx="10208127" cy="5273759"/>
          </a:xfrm>
        </p:spPr>
        <p:txBody>
          <a:bodyPr vert="horz" lIns="91440" tIns="45720" rIns="91440" bIns="45720" rtlCol="0" anchor="t">
            <a:normAutofit fontScale="92500" lnSpcReduction="10000"/>
          </a:bodyPr>
          <a:lstStyle/>
          <a:p>
            <a:pPr marL="0" indent="0">
              <a:buNone/>
            </a:pPr>
            <a:endParaRPr lang="en-US" dirty="0">
              <a:latin typeface="Bodoni 72 Book" pitchFamily="2" charset="0"/>
            </a:endParaRPr>
          </a:p>
          <a:p>
            <a:r>
              <a:rPr lang="en-US" dirty="0">
                <a:latin typeface="Bodoni 72 Book" pitchFamily="2" charset="0"/>
              </a:rPr>
              <a:t>What is Follet’s contribution?</a:t>
            </a:r>
          </a:p>
          <a:p>
            <a:r>
              <a:rPr lang="en-US" sz="1600" dirty="0">
                <a:latin typeface="Bodoni 72 Book" pitchFamily="2" charset="0"/>
                <a:ea typeface="+mn-lt"/>
                <a:cs typeface="+mn-lt"/>
              </a:rPr>
              <a:t>Folle</a:t>
            </a:r>
            <a:r>
              <a:rPr lang="en-US" sz="1600" dirty="0">
                <a:solidFill>
                  <a:srgbClr val="162729"/>
                </a:solidFill>
                <a:latin typeface="Bodoni 72 Book" pitchFamily="2" charset="0"/>
                <a:ea typeface="+mn-lt"/>
                <a:cs typeface="+mn-lt"/>
              </a:rPr>
              <a:t>t’s contribution to this situation: Follet didn’t seem to have a clear plan for training any new employee. She lacked the capacity to effectively delegate tasks to Rinaldi. She seemed impersonal and uninterested in training Rinaldi. She was clearly favoring Vaughan over Rinaldi for assigning any important and visible work. Rinaldi tried to bring her concerns about Vaughan assigning her menial tasks and was essentially dismissed by Follet. </a:t>
            </a:r>
            <a:endParaRPr lang="en-US" sz="1600" dirty="0">
              <a:solidFill>
                <a:srgbClr val="000000"/>
              </a:solidFill>
              <a:latin typeface="Bodoni 72 Book" pitchFamily="2" charset="0"/>
            </a:endParaRPr>
          </a:p>
          <a:p>
            <a:r>
              <a:rPr lang="en-US" dirty="0">
                <a:latin typeface="Bodoni 72 Book" pitchFamily="2" charset="0"/>
              </a:rPr>
              <a:t>What is Vaughan’s contribution?</a:t>
            </a:r>
          </a:p>
          <a:p>
            <a:r>
              <a:rPr lang="en-US" sz="1600" dirty="0">
                <a:latin typeface="Bodoni 72 Book" pitchFamily="2" charset="0"/>
                <a:ea typeface="+mn-lt"/>
                <a:cs typeface="+mn-lt"/>
              </a:rPr>
              <a:t>V</a:t>
            </a:r>
            <a:r>
              <a:rPr lang="en-US" sz="1600" dirty="0">
                <a:solidFill>
                  <a:srgbClr val="162729"/>
                </a:solidFill>
                <a:latin typeface="Bodoni 72 Book" pitchFamily="2" charset="0"/>
                <a:ea typeface="+mn-lt"/>
                <a:cs typeface="+mn-lt"/>
              </a:rPr>
              <a:t>aughan seemed to have a better relationship with Follet and would use it to his advantage when trying to get good work assignments from Follet. He also used his influence to make sure Rinaldi unofficially reported to him. He allowed his frustration of not getting promoted to him and affected all his work and interactions with colleagues. Vaughan was unprofessional in the unnecessary negative comments he made to Rinaldi; when he insulted her MBA for example.</a:t>
            </a:r>
            <a:endParaRPr lang="en-US" sz="1600" dirty="0">
              <a:solidFill>
                <a:srgbClr val="000000"/>
              </a:solidFill>
              <a:latin typeface="Bodoni 72 Book" pitchFamily="2" charset="0"/>
            </a:endParaRPr>
          </a:p>
          <a:p>
            <a:r>
              <a:rPr lang="en-US" dirty="0">
                <a:latin typeface="Bodoni 72 Book" pitchFamily="2" charset="0"/>
              </a:rPr>
              <a:t>What is Rinaldi’s contribution?</a:t>
            </a:r>
          </a:p>
          <a:p>
            <a:r>
              <a:rPr lang="en-US" sz="1600" dirty="0">
                <a:latin typeface="Bodoni 72 Book" pitchFamily="2" charset="0"/>
                <a:ea typeface="+mn-lt"/>
                <a:cs typeface="+mn-lt"/>
              </a:rPr>
              <a:t>Rinaldi should have made her expectations clearer. She should have been more assertive in asking for work suited to her skills. And when she saw that she was not able to get what she wanted from this position she should have started to make polite conversations with her superiors to make a move into another department and work with colleagues who were more open to teaching her and where her skills would have been better utilized.</a:t>
            </a:r>
            <a:endParaRPr lang="en-US" sz="1600" dirty="0">
              <a:latin typeface="Bodoni 72 Book" pitchFamily="2" charset="0"/>
            </a:endParaRPr>
          </a:p>
          <a:p>
            <a:r>
              <a:rPr lang="en-US" dirty="0">
                <a:latin typeface="Bodoni 72 Book" pitchFamily="2" charset="0"/>
              </a:rPr>
              <a:t>What are the contextual factors to consider?</a:t>
            </a:r>
          </a:p>
          <a:p>
            <a:r>
              <a:rPr lang="en-US" sz="1600" dirty="0">
                <a:solidFill>
                  <a:srgbClr val="162729"/>
                </a:solidFill>
                <a:latin typeface="Bodoni 72 Book" pitchFamily="2" charset="0"/>
                <a:ea typeface="+mn-lt"/>
                <a:cs typeface="+mn-lt"/>
              </a:rPr>
              <a:t>The team’s culture, work ethic, preconceived ideas about Rinaldi influenced her interactions with colleagues, the alleged affair between Vaughan and Follet, and the basis of her opinion about the work culture on one day of touring the office.</a:t>
            </a:r>
            <a:endParaRPr lang="en-US" sz="1600" dirty="0">
              <a:solidFill>
                <a:srgbClr val="162729"/>
              </a:solidFill>
              <a:latin typeface="Bodoni 72 Book" pitchFamily="2" charset="0"/>
            </a:endParaRPr>
          </a:p>
          <a:p>
            <a:endParaRPr lang="en-US" dirty="0">
              <a:latin typeface="Bodoni 72 Book" pitchFamily="2" charset="0"/>
            </a:endParaRPr>
          </a:p>
        </p:txBody>
      </p:sp>
      <p:sp>
        <p:nvSpPr>
          <p:cNvPr id="4" name="Rectangle 3">
            <a:extLst>
              <a:ext uri="{FF2B5EF4-FFF2-40B4-BE49-F238E27FC236}">
                <a16:creationId xmlns:a16="http://schemas.microsoft.com/office/drawing/2014/main" id="{CFBBB237-9DE9-8AD0-B84A-1050B8BC2D99}"/>
              </a:ext>
            </a:extLst>
          </p:cNvPr>
          <p:cNvSpPr/>
          <p:nvPr/>
        </p:nvSpPr>
        <p:spPr>
          <a:xfrm>
            <a:off x="542925" y="485775"/>
            <a:ext cx="11106150" cy="5886450"/>
          </a:xfrm>
          <a:custGeom>
            <a:avLst/>
            <a:gdLst>
              <a:gd name="connsiteX0" fmla="*/ 0 w 11106150"/>
              <a:gd name="connsiteY0" fmla="*/ 0 h 5886450"/>
              <a:gd name="connsiteX1" fmla="*/ 473473 w 11106150"/>
              <a:gd name="connsiteY1" fmla="*/ 0 h 5886450"/>
              <a:gd name="connsiteX2" fmla="*/ 724822 w 11106150"/>
              <a:gd name="connsiteY2" fmla="*/ 0 h 5886450"/>
              <a:gd name="connsiteX3" fmla="*/ 1531480 w 11106150"/>
              <a:gd name="connsiteY3" fmla="*/ 0 h 5886450"/>
              <a:gd name="connsiteX4" fmla="*/ 2004952 w 11106150"/>
              <a:gd name="connsiteY4" fmla="*/ 0 h 5886450"/>
              <a:gd name="connsiteX5" fmla="*/ 2478425 w 11106150"/>
              <a:gd name="connsiteY5" fmla="*/ 0 h 5886450"/>
              <a:gd name="connsiteX6" fmla="*/ 3285082 w 11106150"/>
              <a:gd name="connsiteY6" fmla="*/ 0 h 5886450"/>
              <a:gd name="connsiteX7" fmla="*/ 3647493 w 11106150"/>
              <a:gd name="connsiteY7" fmla="*/ 0 h 5886450"/>
              <a:gd name="connsiteX8" fmla="*/ 4454151 w 11106150"/>
              <a:gd name="connsiteY8" fmla="*/ 0 h 5886450"/>
              <a:gd name="connsiteX9" fmla="*/ 5260808 w 11106150"/>
              <a:gd name="connsiteY9" fmla="*/ 0 h 5886450"/>
              <a:gd name="connsiteX10" fmla="*/ 5845342 w 11106150"/>
              <a:gd name="connsiteY10" fmla="*/ 0 h 5886450"/>
              <a:gd name="connsiteX11" fmla="*/ 6651999 w 11106150"/>
              <a:gd name="connsiteY11" fmla="*/ 0 h 5886450"/>
              <a:gd name="connsiteX12" fmla="*/ 7125472 w 11106150"/>
              <a:gd name="connsiteY12" fmla="*/ 0 h 5886450"/>
              <a:gd name="connsiteX13" fmla="*/ 7598945 w 11106150"/>
              <a:gd name="connsiteY13" fmla="*/ 0 h 5886450"/>
              <a:gd name="connsiteX14" fmla="*/ 8294540 w 11106150"/>
              <a:gd name="connsiteY14" fmla="*/ 0 h 5886450"/>
              <a:gd name="connsiteX15" fmla="*/ 8768013 w 11106150"/>
              <a:gd name="connsiteY15" fmla="*/ 0 h 5886450"/>
              <a:gd name="connsiteX16" fmla="*/ 9574670 w 11106150"/>
              <a:gd name="connsiteY16" fmla="*/ 0 h 5886450"/>
              <a:gd name="connsiteX17" fmla="*/ 10381328 w 11106150"/>
              <a:gd name="connsiteY17" fmla="*/ 0 h 5886450"/>
              <a:gd name="connsiteX18" fmla="*/ 11106150 w 11106150"/>
              <a:gd name="connsiteY18" fmla="*/ 0 h 5886450"/>
              <a:gd name="connsiteX19" fmla="*/ 11106150 w 11106150"/>
              <a:gd name="connsiteY19" fmla="*/ 529781 h 5886450"/>
              <a:gd name="connsiteX20" fmla="*/ 11106150 w 11106150"/>
              <a:gd name="connsiteY20" fmla="*/ 941832 h 5886450"/>
              <a:gd name="connsiteX21" fmla="*/ 11106150 w 11106150"/>
              <a:gd name="connsiteY21" fmla="*/ 1412748 h 5886450"/>
              <a:gd name="connsiteX22" fmla="*/ 11106150 w 11106150"/>
              <a:gd name="connsiteY22" fmla="*/ 2060258 h 5886450"/>
              <a:gd name="connsiteX23" fmla="*/ 11106150 w 11106150"/>
              <a:gd name="connsiteY23" fmla="*/ 2590038 h 5886450"/>
              <a:gd name="connsiteX24" fmla="*/ 11106150 w 11106150"/>
              <a:gd name="connsiteY24" fmla="*/ 3060954 h 5886450"/>
              <a:gd name="connsiteX25" fmla="*/ 11106150 w 11106150"/>
              <a:gd name="connsiteY25" fmla="*/ 3708464 h 5886450"/>
              <a:gd name="connsiteX26" fmla="*/ 11106150 w 11106150"/>
              <a:gd name="connsiteY26" fmla="*/ 4297109 h 5886450"/>
              <a:gd name="connsiteX27" fmla="*/ 11106150 w 11106150"/>
              <a:gd name="connsiteY27" fmla="*/ 4885754 h 5886450"/>
              <a:gd name="connsiteX28" fmla="*/ 11106150 w 11106150"/>
              <a:gd name="connsiteY28" fmla="*/ 5886450 h 5886450"/>
              <a:gd name="connsiteX29" fmla="*/ 10410554 w 11106150"/>
              <a:gd name="connsiteY29" fmla="*/ 5886450 h 5886450"/>
              <a:gd name="connsiteX30" fmla="*/ 10048143 w 11106150"/>
              <a:gd name="connsiteY30" fmla="*/ 5886450 h 5886450"/>
              <a:gd name="connsiteX31" fmla="*/ 9352547 w 11106150"/>
              <a:gd name="connsiteY31" fmla="*/ 5886450 h 5886450"/>
              <a:gd name="connsiteX32" fmla="*/ 9101198 w 11106150"/>
              <a:gd name="connsiteY32" fmla="*/ 5886450 h 5886450"/>
              <a:gd name="connsiteX33" fmla="*/ 8405602 w 11106150"/>
              <a:gd name="connsiteY33" fmla="*/ 5886450 h 5886450"/>
              <a:gd name="connsiteX34" fmla="*/ 8043191 w 11106150"/>
              <a:gd name="connsiteY34" fmla="*/ 5886450 h 5886450"/>
              <a:gd name="connsiteX35" fmla="*/ 7791841 w 11106150"/>
              <a:gd name="connsiteY35" fmla="*/ 5886450 h 5886450"/>
              <a:gd name="connsiteX36" fmla="*/ 7429430 w 11106150"/>
              <a:gd name="connsiteY36" fmla="*/ 5886450 h 5886450"/>
              <a:gd name="connsiteX37" fmla="*/ 6733834 w 11106150"/>
              <a:gd name="connsiteY37" fmla="*/ 5886450 h 5886450"/>
              <a:gd name="connsiteX38" fmla="*/ 6371423 w 11106150"/>
              <a:gd name="connsiteY38" fmla="*/ 5886450 h 5886450"/>
              <a:gd name="connsiteX39" fmla="*/ 6120073 w 11106150"/>
              <a:gd name="connsiteY39" fmla="*/ 5886450 h 5886450"/>
              <a:gd name="connsiteX40" fmla="*/ 5757662 w 11106150"/>
              <a:gd name="connsiteY40" fmla="*/ 5886450 h 5886450"/>
              <a:gd name="connsiteX41" fmla="*/ 5284189 w 11106150"/>
              <a:gd name="connsiteY41" fmla="*/ 5886450 h 5886450"/>
              <a:gd name="connsiteX42" fmla="*/ 4699655 w 11106150"/>
              <a:gd name="connsiteY42" fmla="*/ 5886450 h 5886450"/>
              <a:gd name="connsiteX43" fmla="*/ 4337244 w 11106150"/>
              <a:gd name="connsiteY43" fmla="*/ 5886450 h 5886450"/>
              <a:gd name="connsiteX44" fmla="*/ 3530587 w 11106150"/>
              <a:gd name="connsiteY44" fmla="*/ 5886450 h 5886450"/>
              <a:gd name="connsiteX45" fmla="*/ 2946052 w 11106150"/>
              <a:gd name="connsiteY45" fmla="*/ 5886450 h 5886450"/>
              <a:gd name="connsiteX46" fmla="*/ 2139395 w 11106150"/>
              <a:gd name="connsiteY46" fmla="*/ 5886450 h 5886450"/>
              <a:gd name="connsiteX47" fmla="*/ 1443800 w 11106150"/>
              <a:gd name="connsiteY47" fmla="*/ 5886450 h 5886450"/>
              <a:gd name="connsiteX48" fmla="*/ 970327 w 11106150"/>
              <a:gd name="connsiteY48" fmla="*/ 5886450 h 5886450"/>
              <a:gd name="connsiteX49" fmla="*/ 0 w 11106150"/>
              <a:gd name="connsiteY49" fmla="*/ 5886450 h 5886450"/>
              <a:gd name="connsiteX50" fmla="*/ 0 w 11106150"/>
              <a:gd name="connsiteY50" fmla="*/ 5415534 h 5886450"/>
              <a:gd name="connsiteX51" fmla="*/ 0 w 11106150"/>
              <a:gd name="connsiteY51" fmla="*/ 4826889 h 5886450"/>
              <a:gd name="connsiteX52" fmla="*/ 0 w 11106150"/>
              <a:gd name="connsiteY52" fmla="*/ 4120515 h 5886450"/>
              <a:gd name="connsiteX53" fmla="*/ 0 w 11106150"/>
              <a:gd name="connsiteY53" fmla="*/ 3414141 h 5886450"/>
              <a:gd name="connsiteX54" fmla="*/ 0 w 11106150"/>
              <a:gd name="connsiteY54" fmla="*/ 2766632 h 5886450"/>
              <a:gd name="connsiteX55" fmla="*/ 0 w 11106150"/>
              <a:gd name="connsiteY55" fmla="*/ 2119122 h 5886450"/>
              <a:gd name="connsiteX56" fmla="*/ 0 w 11106150"/>
              <a:gd name="connsiteY56" fmla="*/ 1471613 h 5886450"/>
              <a:gd name="connsiteX57" fmla="*/ 0 w 11106150"/>
              <a:gd name="connsiteY57" fmla="*/ 1000697 h 5886450"/>
              <a:gd name="connsiteX58" fmla="*/ 0 w 11106150"/>
              <a:gd name="connsiteY58" fmla="*/ 0 h 588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1106150" h="5886450" extrusionOk="0">
                <a:moveTo>
                  <a:pt x="0" y="0"/>
                </a:moveTo>
                <a:cubicBezTo>
                  <a:pt x="138506" y="-14259"/>
                  <a:pt x="287989" y="8426"/>
                  <a:pt x="473473" y="0"/>
                </a:cubicBezTo>
                <a:cubicBezTo>
                  <a:pt x="658957" y="-8426"/>
                  <a:pt x="641537" y="28235"/>
                  <a:pt x="724822" y="0"/>
                </a:cubicBezTo>
                <a:cubicBezTo>
                  <a:pt x="808107" y="-28235"/>
                  <a:pt x="1203671" y="27296"/>
                  <a:pt x="1531480" y="0"/>
                </a:cubicBezTo>
                <a:cubicBezTo>
                  <a:pt x="1859289" y="-27296"/>
                  <a:pt x="1826659" y="8285"/>
                  <a:pt x="2004952" y="0"/>
                </a:cubicBezTo>
                <a:cubicBezTo>
                  <a:pt x="2183245" y="-8285"/>
                  <a:pt x="2330758" y="56040"/>
                  <a:pt x="2478425" y="0"/>
                </a:cubicBezTo>
                <a:cubicBezTo>
                  <a:pt x="2626092" y="-56040"/>
                  <a:pt x="2945835" y="67873"/>
                  <a:pt x="3285082" y="0"/>
                </a:cubicBezTo>
                <a:cubicBezTo>
                  <a:pt x="3624329" y="-67873"/>
                  <a:pt x="3485555" y="2946"/>
                  <a:pt x="3647493" y="0"/>
                </a:cubicBezTo>
                <a:cubicBezTo>
                  <a:pt x="3809431" y="-2946"/>
                  <a:pt x="4141130" y="10631"/>
                  <a:pt x="4454151" y="0"/>
                </a:cubicBezTo>
                <a:cubicBezTo>
                  <a:pt x="4767172" y="-10631"/>
                  <a:pt x="4901353" y="44079"/>
                  <a:pt x="5260808" y="0"/>
                </a:cubicBezTo>
                <a:cubicBezTo>
                  <a:pt x="5620263" y="-44079"/>
                  <a:pt x="5608382" y="68284"/>
                  <a:pt x="5845342" y="0"/>
                </a:cubicBezTo>
                <a:cubicBezTo>
                  <a:pt x="6082302" y="-68284"/>
                  <a:pt x="6290638" y="39457"/>
                  <a:pt x="6651999" y="0"/>
                </a:cubicBezTo>
                <a:cubicBezTo>
                  <a:pt x="7013360" y="-39457"/>
                  <a:pt x="6933174" y="1878"/>
                  <a:pt x="7125472" y="0"/>
                </a:cubicBezTo>
                <a:cubicBezTo>
                  <a:pt x="7317770" y="-1878"/>
                  <a:pt x="7362913" y="46611"/>
                  <a:pt x="7598945" y="0"/>
                </a:cubicBezTo>
                <a:cubicBezTo>
                  <a:pt x="7834977" y="-46611"/>
                  <a:pt x="8126301" y="82171"/>
                  <a:pt x="8294540" y="0"/>
                </a:cubicBezTo>
                <a:cubicBezTo>
                  <a:pt x="8462780" y="-82171"/>
                  <a:pt x="8565909" y="31005"/>
                  <a:pt x="8768013" y="0"/>
                </a:cubicBezTo>
                <a:cubicBezTo>
                  <a:pt x="8970117" y="-31005"/>
                  <a:pt x="9319312" y="45242"/>
                  <a:pt x="9574670" y="0"/>
                </a:cubicBezTo>
                <a:cubicBezTo>
                  <a:pt x="9830028" y="-45242"/>
                  <a:pt x="10130856" y="19966"/>
                  <a:pt x="10381328" y="0"/>
                </a:cubicBezTo>
                <a:cubicBezTo>
                  <a:pt x="10631800" y="-19966"/>
                  <a:pt x="10825542" y="76194"/>
                  <a:pt x="11106150" y="0"/>
                </a:cubicBezTo>
                <a:cubicBezTo>
                  <a:pt x="11115663" y="123657"/>
                  <a:pt x="11069826" y="412820"/>
                  <a:pt x="11106150" y="529781"/>
                </a:cubicBezTo>
                <a:cubicBezTo>
                  <a:pt x="11142474" y="646742"/>
                  <a:pt x="11103449" y="757985"/>
                  <a:pt x="11106150" y="941832"/>
                </a:cubicBezTo>
                <a:cubicBezTo>
                  <a:pt x="11108851" y="1125679"/>
                  <a:pt x="11092007" y="1225659"/>
                  <a:pt x="11106150" y="1412748"/>
                </a:cubicBezTo>
                <a:cubicBezTo>
                  <a:pt x="11120293" y="1599837"/>
                  <a:pt x="11044808" y="1750661"/>
                  <a:pt x="11106150" y="2060258"/>
                </a:cubicBezTo>
                <a:cubicBezTo>
                  <a:pt x="11167492" y="2369855"/>
                  <a:pt x="11055439" y="2400935"/>
                  <a:pt x="11106150" y="2590038"/>
                </a:cubicBezTo>
                <a:cubicBezTo>
                  <a:pt x="11156861" y="2779141"/>
                  <a:pt x="11077294" y="2843765"/>
                  <a:pt x="11106150" y="3060954"/>
                </a:cubicBezTo>
                <a:cubicBezTo>
                  <a:pt x="11135006" y="3278143"/>
                  <a:pt x="11034622" y="3478271"/>
                  <a:pt x="11106150" y="3708464"/>
                </a:cubicBezTo>
                <a:cubicBezTo>
                  <a:pt x="11177678" y="3938657"/>
                  <a:pt x="11076373" y="4156395"/>
                  <a:pt x="11106150" y="4297109"/>
                </a:cubicBezTo>
                <a:cubicBezTo>
                  <a:pt x="11135927" y="4437823"/>
                  <a:pt x="11086465" y="4645049"/>
                  <a:pt x="11106150" y="4885754"/>
                </a:cubicBezTo>
                <a:cubicBezTo>
                  <a:pt x="11125835" y="5126459"/>
                  <a:pt x="11096922" y="5608966"/>
                  <a:pt x="11106150" y="5886450"/>
                </a:cubicBezTo>
                <a:cubicBezTo>
                  <a:pt x="10922224" y="5907871"/>
                  <a:pt x="10596516" y="5826185"/>
                  <a:pt x="10410554" y="5886450"/>
                </a:cubicBezTo>
                <a:cubicBezTo>
                  <a:pt x="10224592" y="5946715"/>
                  <a:pt x="10166029" y="5883205"/>
                  <a:pt x="10048143" y="5886450"/>
                </a:cubicBezTo>
                <a:cubicBezTo>
                  <a:pt x="9930257" y="5889695"/>
                  <a:pt x="9508362" y="5817404"/>
                  <a:pt x="9352547" y="5886450"/>
                </a:cubicBezTo>
                <a:cubicBezTo>
                  <a:pt x="9196732" y="5955496"/>
                  <a:pt x="9205503" y="5867659"/>
                  <a:pt x="9101198" y="5886450"/>
                </a:cubicBezTo>
                <a:cubicBezTo>
                  <a:pt x="8996893" y="5905241"/>
                  <a:pt x="8608685" y="5879750"/>
                  <a:pt x="8405602" y="5886450"/>
                </a:cubicBezTo>
                <a:cubicBezTo>
                  <a:pt x="8202519" y="5893150"/>
                  <a:pt x="8175629" y="5882357"/>
                  <a:pt x="8043191" y="5886450"/>
                </a:cubicBezTo>
                <a:cubicBezTo>
                  <a:pt x="7910753" y="5890543"/>
                  <a:pt x="7877933" y="5882149"/>
                  <a:pt x="7791841" y="5886450"/>
                </a:cubicBezTo>
                <a:cubicBezTo>
                  <a:pt x="7705749" y="5890751"/>
                  <a:pt x="7565171" y="5883048"/>
                  <a:pt x="7429430" y="5886450"/>
                </a:cubicBezTo>
                <a:cubicBezTo>
                  <a:pt x="7293689" y="5889852"/>
                  <a:pt x="6955841" y="5832287"/>
                  <a:pt x="6733834" y="5886450"/>
                </a:cubicBezTo>
                <a:cubicBezTo>
                  <a:pt x="6511827" y="5940613"/>
                  <a:pt x="6543780" y="5882966"/>
                  <a:pt x="6371423" y="5886450"/>
                </a:cubicBezTo>
                <a:cubicBezTo>
                  <a:pt x="6199066" y="5889934"/>
                  <a:pt x="6178597" y="5860668"/>
                  <a:pt x="6120073" y="5886450"/>
                </a:cubicBezTo>
                <a:cubicBezTo>
                  <a:pt x="6061549" y="5912232"/>
                  <a:pt x="5900482" y="5859365"/>
                  <a:pt x="5757662" y="5886450"/>
                </a:cubicBezTo>
                <a:cubicBezTo>
                  <a:pt x="5614842" y="5913535"/>
                  <a:pt x="5412838" y="5851436"/>
                  <a:pt x="5284189" y="5886450"/>
                </a:cubicBezTo>
                <a:cubicBezTo>
                  <a:pt x="5155540" y="5921464"/>
                  <a:pt x="4928652" y="5857342"/>
                  <a:pt x="4699655" y="5886450"/>
                </a:cubicBezTo>
                <a:cubicBezTo>
                  <a:pt x="4470658" y="5915558"/>
                  <a:pt x="4482727" y="5865820"/>
                  <a:pt x="4337244" y="5886450"/>
                </a:cubicBezTo>
                <a:cubicBezTo>
                  <a:pt x="4191761" y="5907080"/>
                  <a:pt x="3798605" y="5791031"/>
                  <a:pt x="3530587" y="5886450"/>
                </a:cubicBezTo>
                <a:cubicBezTo>
                  <a:pt x="3262569" y="5981869"/>
                  <a:pt x="3157767" y="5870412"/>
                  <a:pt x="2946052" y="5886450"/>
                </a:cubicBezTo>
                <a:cubicBezTo>
                  <a:pt x="2734338" y="5902488"/>
                  <a:pt x="2407154" y="5865183"/>
                  <a:pt x="2139395" y="5886450"/>
                </a:cubicBezTo>
                <a:cubicBezTo>
                  <a:pt x="1871636" y="5907717"/>
                  <a:pt x="1672461" y="5865352"/>
                  <a:pt x="1443800" y="5886450"/>
                </a:cubicBezTo>
                <a:cubicBezTo>
                  <a:pt x="1215139" y="5907548"/>
                  <a:pt x="1173314" y="5874683"/>
                  <a:pt x="970327" y="5886450"/>
                </a:cubicBezTo>
                <a:cubicBezTo>
                  <a:pt x="767340" y="5898217"/>
                  <a:pt x="413811" y="5789268"/>
                  <a:pt x="0" y="5886450"/>
                </a:cubicBezTo>
                <a:cubicBezTo>
                  <a:pt x="-42696" y="5745656"/>
                  <a:pt x="20513" y="5575866"/>
                  <a:pt x="0" y="5415534"/>
                </a:cubicBezTo>
                <a:cubicBezTo>
                  <a:pt x="-20513" y="5255202"/>
                  <a:pt x="52802" y="5046889"/>
                  <a:pt x="0" y="4826889"/>
                </a:cubicBezTo>
                <a:cubicBezTo>
                  <a:pt x="-52802" y="4606889"/>
                  <a:pt x="61714" y="4378985"/>
                  <a:pt x="0" y="4120515"/>
                </a:cubicBezTo>
                <a:cubicBezTo>
                  <a:pt x="-61714" y="3862045"/>
                  <a:pt x="55450" y="3694613"/>
                  <a:pt x="0" y="3414141"/>
                </a:cubicBezTo>
                <a:cubicBezTo>
                  <a:pt x="-55450" y="3133669"/>
                  <a:pt x="66314" y="2900194"/>
                  <a:pt x="0" y="2766632"/>
                </a:cubicBezTo>
                <a:cubicBezTo>
                  <a:pt x="-66314" y="2633070"/>
                  <a:pt x="1988" y="2264925"/>
                  <a:pt x="0" y="2119122"/>
                </a:cubicBezTo>
                <a:cubicBezTo>
                  <a:pt x="-1988" y="1973319"/>
                  <a:pt x="56288" y="1730261"/>
                  <a:pt x="0" y="1471613"/>
                </a:cubicBezTo>
                <a:cubicBezTo>
                  <a:pt x="-56288" y="1212965"/>
                  <a:pt x="26767" y="1121458"/>
                  <a:pt x="0" y="1000697"/>
                </a:cubicBezTo>
                <a:cubicBezTo>
                  <a:pt x="-26767" y="879936"/>
                  <a:pt x="97027" y="432379"/>
                  <a:pt x="0" y="0"/>
                </a:cubicBezTo>
                <a:close/>
              </a:path>
            </a:pathLst>
          </a:custGeom>
          <a:noFill/>
          <a:ln w="190500">
            <a:solidFill>
              <a:srgbClr val="CFD7DA"/>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41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D7D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BFE4E-EE46-93A5-D0DD-37F15F29D42F}"/>
              </a:ext>
            </a:extLst>
          </p:cNvPr>
          <p:cNvSpPr>
            <a:spLocks noGrp="1"/>
          </p:cNvSpPr>
          <p:nvPr>
            <p:ph type="title"/>
          </p:nvPr>
        </p:nvSpPr>
        <p:spPr>
          <a:xfrm>
            <a:off x="381000" y="657224"/>
            <a:ext cx="10515600" cy="1325563"/>
          </a:xfrm>
        </p:spPr>
        <p:txBody>
          <a:bodyPr>
            <a:normAutofit/>
          </a:bodyPr>
          <a:lstStyle/>
          <a:p>
            <a:pPr marL="457200" algn="l"/>
            <a:r>
              <a:rPr lang="en-US" sz="2800" b="1" i="0" u="none" strike="noStrike">
                <a:solidFill>
                  <a:srgbClr val="000000"/>
                </a:solidFill>
                <a:effectLst/>
                <a:latin typeface="BODONI 72 BOOK" pitchFamily="2" charset="0"/>
              </a:rPr>
              <a:t>2. What could she have done differently?</a:t>
            </a:r>
            <a:endParaRPr lang="en-US" sz="1600" b="1" i="0" u="none" strike="noStrike">
              <a:solidFill>
                <a:srgbClr val="000000"/>
              </a:solidFill>
              <a:effectLst/>
              <a:latin typeface="BODONI 72 BOOK" pitchFamily="2" charset="0"/>
            </a:endParaRPr>
          </a:p>
        </p:txBody>
      </p:sp>
      <p:sp>
        <p:nvSpPr>
          <p:cNvPr id="3" name="Content Placeholder 2">
            <a:extLst>
              <a:ext uri="{FF2B5EF4-FFF2-40B4-BE49-F238E27FC236}">
                <a16:creationId xmlns:a16="http://schemas.microsoft.com/office/drawing/2014/main" id="{2CB3839A-5BC5-DB48-2388-B1EC2F0747CB}"/>
              </a:ext>
            </a:extLst>
          </p:cNvPr>
          <p:cNvSpPr>
            <a:spLocks noGrp="1"/>
          </p:cNvSpPr>
          <p:nvPr>
            <p:ph idx="1"/>
          </p:nvPr>
        </p:nvSpPr>
        <p:spPr/>
        <p:txBody>
          <a:bodyPr vert="horz" lIns="91440" tIns="45720" rIns="91440" bIns="45720" rtlCol="0" anchor="t">
            <a:normAutofit/>
          </a:bodyPr>
          <a:lstStyle/>
          <a:p>
            <a:r>
              <a:rPr lang="en-US" dirty="0">
                <a:latin typeface="Bodoni 72 Book" pitchFamily="2" charset="0"/>
                <a:ea typeface="+mn-lt"/>
                <a:cs typeface="+mn-lt"/>
              </a:rPr>
              <a:t>Rinaldi could have been more forthcoming and vocal about her expectations with training and putting her skills to good use to get some high visibility work so that she could make an impact. Instead of gossiping with her colleagues about her situation and venting her frustration she should have talked to her superiors about making a change and setting things right. Rinaldi could have talked to HR (Human Resources) about her experience as a new hire. </a:t>
            </a:r>
            <a:endParaRPr lang="en-US" dirty="0">
              <a:latin typeface="Bodoni 72 Book" pitchFamily="2" charset="0"/>
            </a:endParaRPr>
          </a:p>
        </p:txBody>
      </p:sp>
      <p:sp>
        <p:nvSpPr>
          <p:cNvPr id="4" name="Rectangle 3">
            <a:extLst>
              <a:ext uri="{FF2B5EF4-FFF2-40B4-BE49-F238E27FC236}">
                <a16:creationId xmlns:a16="http://schemas.microsoft.com/office/drawing/2014/main" id="{9A59657A-86B4-C763-E2CB-4778B1E19E9F}"/>
              </a:ext>
            </a:extLst>
          </p:cNvPr>
          <p:cNvSpPr/>
          <p:nvPr/>
        </p:nvSpPr>
        <p:spPr>
          <a:xfrm>
            <a:off x="542925" y="485775"/>
            <a:ext cx="11106150" cy="5886450"/>
          </a:xfrm>
          <a:custGeom>
            <a:avLst/>
            <a:gdLst>
              <a:gd name="connsiteX0" fmla="*/ 0 w 11106150"/>
              <a:gd name="connsiteY0" fmla="*/ 0 h 5886450"/>
              <a:gd name="connsiteX1" fmla="*/ 473473 w 11106150"/>
              <a:gd name="connsiteY1" fmla="*/ 0 h 5886450"/>
              <a:gd name="connsiteX2" fmla="*/ 724822 w 11106150"/>
              <a:gd name="connsiteY2" fmla="*/ 0 h 5886450"/>
              <a:gd name="connsiteX3" fmla="*/ 1531480 w 11106150"/>
              <a:gd name="connsiteY3" fmla="*/ 0 h 5886450"/>
              <a:gd name="connsiteX4" fmla="*/ 2004952 w 11106150"/>
              <a:gd name="connsiteY4" fmla="*/ 0 h 5886450"/>
              <a:gd name="connsiteX5" fmla="*/ 2478425 w 11106150"/>
              <a:gd name="connsiteY5" fmla="*/ 0 h 5886450"/>
              <a:gd name="connsiteX6" fmla="*/ 3285082 w 11106150"/>
              <a:gd name="connsiteY6" fmla="*/ 0 h 5886450"/>
              <a:gd name="connsiteX7" fmla="*/ 3647493 w 11106150"/>
              <a:gd name="connsiteY7" fmla="*/ 0 h 5886450"/>
              <a:gd name="connsiteX8" fmla="*/ 4454151 w 11106150"/>
              <a:gd name="connsiteY8" fmla="*/ 0 h 5886450"/>
              <a:gd name="connsiteX9" fmla="*/ 5260808 w 11106150"/>
              <a:gd name="connsiteY9" fmla="*/ 0 h 5886450"/>
              <a:gd name="connsiteX10" fmla="*/ 5845342 w 11106150"/>
              <a:gd name="connsiteY10" fmla="*/ 0 h 5886450"/>
              <a:gd name="connsiteX11" fmla="*/ 6651999 w 11106150"/>
              <a:gd name="connsiteY11" fmla="*/ 0 h 5886450"/>
              <a:gd name="connsiteX12" fmla="*/ 7125472 w 11106150"/>
              <a:gd name="connsiteY12" fmla="*/ 0 h 5886450"/>
              <a:gd name="connsiteX13" fmla="*/ 7598945 w 11106150"/>
              <a:gd name="connsiteY13" fmla="*/ 0 h 5886450"/>
              <a:gd name="connsiteX14" fmla="*/ 8294540 w 11106150"/>
              <a:gd name="connsiteY14" fmla="*/ 0 h 5886450"/>
              <a:gd name="connsiteX15" fmla="*/ 8768013 w 11106150"/>
              <a:gd name="connsiteY15" fmla="*/ 0 h 5886450"/>
              <a:gd name="connsiteX16" fmla="*/ 9574670 w 11106150"/>
              <a:gd name="connsiteY16" fmla="*/ 0 h 5886450"/>
              <a:gd name="connsiteX17" fmla="*/ 10381328 w 11106150"/>
              <a:gd name="connsiteY17" fmla="*/ 0 h 5886450"/>
              <a:gd name="connsiteX18" fmla="*/ 11106150 w 11106150"/>
              <a:gd name="connsiteY18" fmla="*/ 0 h 5886450"/>
              <a:gd name="connsiteX19" fmla="*/ 11106150 w 11106150"/>
              <a:gd name="connsiteY19" fmla="*/ 529781 h 5886450"/>
              <a:gd name="connsiteX20" fmla="*/ 11106150 w 11106150"/>
              <a:gd name="connsiteY20" fmla="*/ 941832 h 5886450"/>
              <a:gd name="connsiteX21" fmla="*/ 11106150 w 11106150"/>
              <a:gd name="connsiteY21" fmla="*/ 1412748 h 5886450"/>
              <a:gd name="connsiteX22" fmla="*/ 11106150 w 11106150"/>
              <a:gd name="connsiteY22" fmla="*/ 2060258 h 5886450"/>
              <a:gd name="connsiteX23" fmla="*/ 11106150 w 11106150"/>
              <a:gd name="connsiteY23" fmla="*/ 2590038 h 5886450"/>
              <a:gd name="connsiteX24" fmla="*/ 11106150 w 11106150"/>
              <a:gd name="connsiteY24" fmla="*/ 3060954 h 5886450"/>
              <a:gd name="connsiteX25" fmla="*/ 11106150 w 11106150"/>
              <a:gd name="connsiteY25" fmla="*/ 3708464 h 5886450"/>
              <a:gd name="connsiteX26" fmla="*/ 11106150 w 11106150"/>
              <a:gd name="connsiteY26" fmla="*/ 4297109 h 5886450"/>
              <a:gd name="connsiteX27" fmla="*/ 11106150 w 11106150"/>
              <a:gd name="connsiteY27" fmla="*/ 4885754 h 5886450"/>
              <a:gd name="connsiteX28" fmla="*/ 11106150 w 11106150"/>
              <a:gd name="connsiteY28" fmla="*/ 5886450 h 5886450"/>
              <a:gd name="connsiteX29" fmla="*/ 10410554 w 11106150"/>
              <a:gd name="connsiteY29" fmla="*/ 5886450 h 5886450"/>
              <a:gd name="connsiteX30" fmla="*/ 10048143 w 11106150"/>
              <a:gd name="connsiteY30" fmla="*/ 5886450 h 5886450"/>
              <a:gd name="connsiteX31" fmla="*/ 9352547 w 11106150"/>
              <a:gd name="connsiteY31" fmla="*/ 5886450 h 5886450"/>
              <a:gd name="connsiteX32" fmla="*/ 9101198 w 11106150"/>
              <a:gd name="connsiteY32" fmla="*/ 5886450 h 5886450"/>
              <a:gd name="connsiteX33" fmla="*/ 8405602 w 11106150"/>
              <a:gd name="connsiteY33" fmla="*/ 5886450 h 5886450"/>
              <a:gd name="connsiteX34" fmla="*/ 8043191 w 11106150"/>
              <a:gd name="connsiteY34" fmla="*/ 5886450 h 5886450"/>
              <a:gd name="connsiteX35" fmla="*/ 7791841 w 11106150"/>
              <a:gd name="connsiteY35" fmla="*/ 5886450 h 5886450"/>
              <a:gd name="connsiteX36" fmla="*/ 7429430 w 11106150"/>
              <a:gd name="connsiteY36" fmla="*/ 5886450 h 5886450"/>
              <a:gd name="connsiteX37" fmla="*/ 6733834 w 11106150"/>
              <a:gd name="connsiteY37" fmla="*/ 5886450 h 5886450"/>
              <a:gd name="connsiteX38" fmla="*/ 6371423 w 11106150"/>
              <a:gd name="connsiteY38" fmla="*/ 5886450 h 5886450"/>
              <a:gd name="connsiteX39" fmla="*/ 6120073 w 11106150"/>
              <a:gd name="connsiteY39" fmla="*/ 5886450 h 5886450"/>
              <a:gd name="connsiteX40" fmla="*/ 5757662 w 11106150"/>
              <a:gd name="connsiteY40" fmla="*/ 5886450 h 5886450"/>
              <a:gd name="connsiteX41" fmla="*/ 5284189 w 11106150"/>
              <a:gd name="connsiteY41" fmla="*/ 5886450 h 5886450"/>
              <a:gd name="connsiteX42" fmla="*/ 4699655 w 11106150"/>
              <a:gd name="connsiteY42" fmla="*/ 5886450 h 5886450"/>
              <a:gd name="connsiteX43" fmla="*/ 4337244 w 11106150"/>
              <a:gd name="connsiteY43" fmla="*/ 5886450 h 5886450"/>
              <a:gd name="connsiteX44" fmla="*/ 3530587 w 11106150"/>
              <a:gd name="connsiteY44" fmla="*/ 5886450 h 5886450"/>
              <a:gd name="connsiteX45" fmla="*/ 2946052 w 11106150"/>
              <a:gd name="connsiteY45" fmla="*/ 5886450 h 5886450"/>
              <a:gd name="connsiteX46" fmla="*/ 2139395 w 11106150"/>
              <a:gd name="connsiteY46" fmla="*/ 5886450 h 5886450"/>
              <a:gd name="connsiteX47" fmla="*/ 1443800 w 11106150"/>
              <a:gd name="connsiteY47" fmla="*/ 5886450 h 5886450"/>
              <a:gd name="connsiteX48" fmla="*/ 970327 w 11106150"/>
              <a:gd name="connsiteY48" fmla="*/ 5886450 h 5886450"/>
              <a:gd name="connsiteX49" fmla="*/ 0 w 11106150"/>
              <a:gd name="connsiteY49" fmla="*/ 5886450 h 5886450"/>
              <a:gd name="connsiteX50" fmla="*/ 0 w 11106150"/>
              <a:gd name="connsiteY50" fmla="*/ 5415534 h 5886450"/>
              <a:gd name="connsiteX51" fmla="*/ 0 w 11106150"/>
              <a:gd name="connsiteY51" fmla="*/ 4826889 h 5886450"/>
              <a:gd name="connsiteX52" fmla="*/ 0 w 11106150"/>
              <a:gd name="connsiteY52" fmla="*/ 4120515 h 5886450"/>
              <a:gd name="connsiteX53" fmla="*/ 0 w 11106150"/>
              <a:gd name="connsiteY53" fmla="*/ 3414141 h 5886450"/>
              <a:gd name="connsiteX54" fmla="*/ 0 w 11106150"/>
              <a:gd name="connsiteY54" fmla="*/ 2766632 h 5886450"/>
              <a:gd name="connsiteX55" fmla="*/ 0 w 11106150"/>
              <a:gd name="connsiteY55" fmla="*/ 2119122 h 5886450"/>
              <a:gd name="connsiteX56" fmla="*/ 0 w 11106150"/>
              <a:gd name="connsiteY56" fmla="*/ 1471613 h 5886450"/>
              <a:gd name="connsiteX57" fmla="*/ 0 w 11106150"/>
              <a:gd name="connsiteY57" fmla="*/ 1000697 h 5886450"/>
              <a:gd name="connsiteX58" fmla="*/ 0 w 11106150"/>
              <a:gd name="connsiteY58" fmla="*/ 0 h 588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1106150" h="5886450" extrusionOk="0">
                <a:moveTo>
                  <a:pt x="0" y="0"/>
                </a:moveTo>
                <a:cubicBezTo>
                  <a:pt x="138506" y="-14259"/>
                  <a:pt x="287989" y="8426"/>
                  <a:pt x="473473" y="0"/>
                </a:cubicBezTo>
                <a:cubicBezTo>
                  <a:pt x="658957" y="-8426"/>
                  <a:pt x="641537" y="28235"/>
                  <a:pt x="724822" y="0"/>
                </a:cubicBezTo>
                <a:cubicBezTo>
                  <a:pt x="808107" y="-28235"/>
                  <a:pt x="1203671" y="27296"/>
                  <a:pt x="1531480" y="0"/>
                </a:cubicBezTo>
                <a:cubicBezTo>
                  <a:pt x="1859289" y="-27296"/>
                  <a:pt x="1826659" y="8285"/>
                  <a:pt x="2004952" y="0"/>
                </a:cubicBezTo>
                <a:cubicBezTo>
                  <a:pt x="2183245" y="-8285"/>
                  <a:pt x="2330758" y="56040"/>
                  <a:pt x="2478425" y="0"/>
                </a:cubicBezTo>
                <a:cubicBezTo>
                  <a:pt x="2626092" y="-56040"/>
                  <a:pt x="2945835" y="67873"/>
                  <a:pt x="3285082" y="0"/>
                </a:cubicBezTo>
                <a:cubicBezTo>
                  <a:pt x="3624329" y="-67873"/>
                  <a:pt x="3485555" y="2946"/>
                  <a:pt x="3647493" y="0"/>
                </a:cubicBezTo>
                <a:cubicBezTo>
                  <a:pt x="3809431" y="-2946"/>
                  <a:pt x="4141130" y="10631"/>
                  <a:pt x="4454151" y="0"/>
                </a:cubicBezTo>
                <a:cubicBezTo>
                  <a:pt x="4767172" y="-10631"/>
                  <a:pt x="4901353" y="44079"/>
                  <a:pt x="5260808" y="0"/>
                </a:cubicBezTo>
                <a:cubicBezTo>
                  <a:pt x="5620263" y="-44079"/>
                  <a:pt x="5608382" y="68284"/>
                  <a:pt x="5845342" y="0"/>
                </a:cubicBezTo>
                <a:cubicBezTo>
                  <a:pt x="6082302" y="-68284"/>
                  <a:pt x="6290638" y="39457"/>
                  <a:pt x="6651999" y="0"/>
                </a:cubicBezTo>
                <a:cubicBezTo>
                  <a:pt x="7013360" y="-39457"/>
                  <a:pt x="6933174" y="1878"/>
                  <a:pt x="7125472" y="0"/>
                </a:cubicBezTo>
                <a:cubicBezTo>
                  <a:pt x="7317770" y="-1878"/>
                  <a:pt x="7362913" y="46611"/>
                  <a:pt x="7598945" y="0"/>
                </a:cubicBezTo>
                <a:cubicBezTo>
                  <a:pt x="7834977" y="-46611"/>
                  <a:pt x="8126301" y="82171"/>
                  <a:pt x="8294540" y="0"/>
                </a:cubicBezTo>
                <a:cubicBezTo>
                  <a:pt x="8462780" y="-82171"/>
                  <a:pt x="8565909" y="31005"/>
                  <a:pt x="8768013" y="0"/>
                </a:cubicBezTo>
                <a:cubicBezTo>
                  <a:pt x="8970117" y="-31005"/>
                  <a:pt x="9319312" y="45242"/>
                  <a:pt x="9574670" y="0"/>
                </a:cubicBezTo>
                <a:cubicBezTo>
                  <a:pt x="9830028" y="-45242"/>
                  <a:pt x="10130856" y="19966"/>
                  <a:pt x="10381328" y="0"/>
                </a:cubicBezTo>
                <a:cubicBezTo>
                  <a:pt x="10631800" y="-19966"/>
                  <a:pt x="10825542" y="76194"/>
                  <a:pt x="11106150" y="0"/>
                </a:cubicBezTo>
                <a:cubicBezTo>
                  <a:pt x="11115663" y="123657"/>
                  <a:pt x="11069826" y="412820"/>
                  <a:pt x="11106150" y="529781"/>
                </a:cubicBezTo>
                <a:cubicBezTo>
                  <a:pt x="11142474" y="646742"/>
                  <a:pt x="11103449" y="757985"/>
                  <a:pt x="11106150" y="941832"/>
                </a:cubicBezTo>
                <a:cubicBezTo>
                  <a:pt x="11108851" y="1125679"/>
                  <a:pt x="11092007" y="1225659"/>
                  <a:pt x="11106150" y="1412748"/>
                </a:cubicBezTo>
                <a:cubicBezTo>
                  <a:pt x="11120293" y="1599837"/>
                  <a:pt x="11044808" y="1750661"/>
                  <a:pt x="11106150" y="2060258"/>
                </a:cubicBezTo>
                <a:cubicBezTo>
                  <a:pt x="11167492" y="2369855"/>
                  <a:pt x="11055439" y="2400935"/>
                  <a:pt x="11106150" y="2590038"/>
                </a:cubicBezTo>
                <a:cubicBezTo>
                  <a:pt x="11156861" y="2779141"/>
                  <a:pt x="11077294" y="2843765"/>
                  <a:pt x="11106150" y="3060954"/>
                </a:cubicBezTo>
                <a:cubicBezTo>
                  <a:pt x="11135006" y="3278143"/>
                  <a:pt x="11034622" y="3478271"/>
                  <a:pt x="11106150" y="3708464"/>
                </a:cubicBezTo>
                <a:cubicBezTo>
                  <a:pt x="11177678" y="3938657"/>
                  <a:pt x="11076373" y="4156395"/>
                  <a:pt x="11106150" y="4297109"/>
                </a:cubicBezTo>
                <a:cubicBezTo>
                  <a:pt x="11135927" y="4437823"/>
                  <a:pt x="11086465" y="4645049"/>
                  <a:pt x="11106150" y="4885754"/>
                </a:cubicBezTo>
                <a:cubicBezTo>
                  <a:pt x="11125835" y="5126459"/>
                  <a:pt x="11096922" y="5608966"/>
                  <a:pt x="11106150" y="5886450"/>
                </a:cubicBezTo>
                <a:cubicBezTo>
                  <a:pt x="10922224" y="5907871"/>
                  <a:pt x="10596516" y="5826185"/>
                  <a:pt x="10410554" y="5886450"/>
                </a:cubicBezTo>
                <a:cubicBezTo>
                  <a:pt x="10224592" y="5946715"/>
                  <a:pt x="10166029" y="5883205"/>
                  <a:pt x="10048143" y="5886450"/>
                </a:cubicBezTo>
                <a:cubicBezTo>
                  <a:pt x="9930257" y="5889695"/>
                  <a:pt x="9508362" y="5817404"/>
                  <a:pt x="9352547" y="5886450"/>
                </a:cubicBezTo>
                <a:cubicBezTo>
                  <a:pt x="9196732" y="5955496"/>
                  <a:pt x="9205503" y="5867659"/>
                  <a:pt x="9101198" y="5886450"/>
                </a:cubicBezTo>
                <a:cubicBezTo>
                  <a:pt x="8996893" y="5905241"/>
                  <a:pt x="8608685" y="5879750"/>
                  <a:pt x="8405602" y="5886450"/>
                </a:cubicBezTo>
                <a:cubicBezTo>
                  <a:pt x="8202519" y="5893150"/>
                  <a:pt x="8175629" y="5882357"/>
                  <a:pt x="8043191" y="5886450"/>
                </a:cubicBezTo>
                <a:cubicBezTo>
                  <a:pt x="7910753" y="5890543"/>
                  <a:pt x="7877933" y="5882149"/>
                  <a:pt x="7791841" y="5886450"/>
                </a:cubicBezTo>
                <a:cubicBezTo>
                  <a:pt x="7705749" y="5890751"/>
                  <a:pt x="7565171" y="5883048"/>
                  <a:pt x="7429430" y="5886450"/>
                </a:cubicBezTo>
                <a:cubicBezTo>
                  <a:pt x="7293689" y="5889852"/>
                  <a:pt x="6955841" y="5832287"/>
                  <a:pt x="6733834" y="5886450"/>
                </a:cubicBezTo>
                <a:cubicBezTo>
                  <a:pt x="6511827" y="5940613"/>
                  <a:pt x="6543780" y="5882966"/>
                  <a:pt x="6371423" y="5886450"/>
                </a:cubicBezTo>
                <a:cubicBezTo>
                  <a:pt x="6199066" y="5889934"/>
                  <a:pt x="6178597" y="5860668"/>
                  <a:pt x="6120073" y="5886450"/>
                </a:cubicBezTo>
                <a:cubicBezTo>
                  <a:pt x="6061549" y="5912232"/>
                  <a:pt x="5900482" y="5859365"/>
                  <a:pt x="5757662" y="5886450"/>
                </a:cubicBezTo>
                <a:cubicBezTo>
                  <a:pt x="5614842" y="5913535"/>
                  <a:pt x="5412838" y="5851436"/>
                  <a:pt x="5284189" y="5886450"/>
                </a:cubicBezTo>
                <a:cubicBezTo>
                  <a:pt x="5155540" y="5921464"/>
                  <a:pt x="4928652" y="5857342"/>
                  <a:pt x="4699655" y="5886450"/>
                </a:cubicBezTo>
                <a:cubicBezTo>
                  <a:pt x="4470658" y="5915558"/>
                  <a:pt x="4482727" y="5865820"/>
                  <a:pt x="4337244" y="5886450"/>
                </a:cubicBezTo>
                <a:cubicBezTo>
                  <a:pt x="4191761" y="5907080"/>
                  <a:pt x="3798605" y="5791031"/>
                  <a:pt x="3530587" y="5886450"/>
                </a:cubicBezTo>
                <a:cubicBezTo>
                  <a:pt x="3262569" y="5981869"/>
                  <a:pt x="3157767" y="5870412"/>
                  <a:pt x="2946052" y="5886450"/>
                </a:cubicBezTo>
                <a:cubicBezTo>
                  <a:pt x="2734338" y="5902488"/>
                  <a:pt x="2407154" y="5865183"/>
                  <a:pt x="2139395" y="5886450"/>
                </a:cubicBezTo>
                <a:cubicBezTo>
                  <a:pt x="1871636" y="5907717"/>
                  <a:pt x="1672461" y="5865352"/>
                  <a:pt x="1443800" y="5886450"/>
                </a:cubicBezTo>
                <a:cubicBezTo>
                  <a:pt x="1215139" y="5907548"/>
                  <a:pt x="1173314" y="5874683"/>
                  <a:pt x="970327" y="5886450"/>
                </a:cubicBezTo>
                <a:cubicBezTo>
                  <a:pt x="767340" y="5898217"/>
                  <a:pt x="413811" y="5789268"/>
                  <a:pt x="0" y="5886450"/>
                </a:cubicBezTo>
                <a:cubicBezTo>
                  <a:pt x="-42696" y="5745656"/>
                  <a:pt x="20513" y="5575866"/>
                  <a:pt x="0" y="5415534"/>
                </a:cubicBezTo>
                <a:cubicBezTo>
                  <a:pt x="-20513" y="5255202"/>
                  <a:pt x="52802" y="5046889"/>
                  <a:pt x="0" y="4826889"/>
                </a:cubicBezTo>
                <a:cubicBezTo>
                  <a:pt x="-52802" y="4606889"/>
                  <a:pt x="61714" y="4378985"/>
                  <a:pt x="0" y="4120515"/>
                </a:cubicBezTo>
                <a:cubicBezTo>
                  <a:pt x="-61714" y="3862045"/>
                  <a:pt x="55450" y="3694613"/>
                  <a:pt x="0" y="3414141"/>
                </a:cubicBezTo>
                <a:cubicBezTo>
                  <a:pt x="-55450" y="3133669"/>
                  <a:pt x="66314" y="2900194"/>
                  <a:pt x="0" y="2766632"/>
                </a:cubicBezTo>
                <a:cubicBezTo>
                  <a:pt x="-66314" y="2633070"/>
                  <a:pt x="1988" y="2264925"/>
                  <a:pt x="0" y="2119122"/>
                </a:cubicBezTo>
                <a:cubicBezTo>
                  <a:pt x="-1988" y="1973319"/>
                  <a:pt x="56288" y="1730261"/>
                  <a:pt x="0" y="1471613"/>
                </a:cubicBezTo>
                <a:cubicBezTo>
                  <a:pt x="-56288" y="1212965"/>
                  <a:pt x="26767" y="1121458"/>
                  <a:pt x="0" y="1000697"/>
                </a:cubicBezTo>
                <a:cubicBezTo>
                  <a:pt x="-26767" y="879936"/>
                  <a:pt x="97027" y="432379"/>
                  <a:pt x="0" y="0"/>
                </a:cubicBezTo>
                <a:close/>
              </a:path>
            </a:pathLst>
          </a:custGeom>
          <a:noFill/>
          <a:ln w="190500">
            <a:solidFill>
              <a:srgbClr val="FFFDF4"/>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42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2ED"/>
        </a:solidFill>
        <a:effectLst/>
      </p:bgPr>
    </p:bg>
    <p:spTree>
      <p:nvGrpSpPr>
        <p:cNvPr id="1" name="">
          <a:extLst>
            <a:ext uri="{FF2B5EF4-FFF2-40B4-BE49-F238E27FC236}">
              <a16:creationId xmlns:a16="http://schemas.microsoft.com/office/drawing/2014/main" id="{F00FAF85-35B0-2E59-2C8D-F963901049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38D5F3-3467-35E8-8C4F-9F823D001EC8}"/>
              </a:ext>
            </a:extLst>
          </p:cNvPr>
          <p:cNvSpPr>
            <a:spLocks noGrp="1"/>
          </p:cNvSpPr>
          <p:nvPr>
            <p:ph type="title"/>
          </p:nvPr>
        </p:nvSpPr>
        <p:spPr>
          <a:xfrm>
            <a:off x="390525" y="681037"/>
            <a:ext cx="10810875" cy="1325563"/>
          </a:xfrm>
        </p:spPr>
        <p:txBody>
          <a:bodyPr>
            <a:normAutofit/>
          </a:bodyPr>
          <a:lstStyle/>
          <a:p>
            <a:pPr marL="457200" algn="l"/>
            <a:r>
              <a:rPr lang="en-US" sz="2800" b="1" i="0" u="none" strike="noStrike">
                <a:solidFill>
                  <a:srgbClr val="162729"/>
                </a:solidFill>
                <a:effectLst/>
                <a:latin typeface="BODONI 72 BOOK" pitchFamily="2" charset="0"/>
              </a:rPr>
              <a:t>3. What should she do now? Please be specific</a:t>
            </a:r>
            <a:endParaRPr lang="en-US" sz="1600" b="1" i="0" u="none" strike="noStrike">
              <a:solidFill>
                <a:srgbClr val="162729"/>
              </a:solidFill>
              <a:effectLst/>
              <a:latin typeface="BODONI 72 BOOK" pitchFamily="2" charset="0"/>
            </a:endParaRPr>
          </a:p>
        </p:txBody>
      </p:sp>
      <p:sp>
        <p:nvSpPr>
          <p:cNvPr id="3" name="Content Placeholder 2">
            <a:extLst>
              <a:ext uri="{FF2B5EF4-FFF2-40B4-BE49-F238E27FC236}">
                <a16:creationId xmlns:a16="http://schemas.microsoft.com/office/drawing/2014/main" id="{F4B8A689-D754-973C-30FD-C5C8AF0E7B9C}"/>
              </a:ext>
            </a:extLst>
          </p:cNvPr>
          <p:cNvSpPr>
            <a:spLocks noGrp="1"/>
          </p:cNvSpPr>
          <p:nvPr>
            <p:ph idx="1"/>
          </p:nvPr>
        </p:nvSpPr>
        <p:spPr>
          <a:xfrm>
            <a:off x="849406" y="1646331"/>
            <a:ext cx="10488864" cy="4351338"/>
          </a:xfrm>
        </p:spPr>
        <p:txBody>
          <a:bodyPr vert="horz" lIns="91440" tIns="45720" rIns="91440" bIns="45720" rtlCol="0" anchor="t">
            <a:normAutofit/>
          </a:bodyPr>
          <a:lstStyle/>
          <a:p>
            <a:r>
              <a:rPr lang="en-US" dirty="0">
                <a:latin typeface="Bodoni 72 Book" pitchFamily="2" charset="0"/>
              </a:rPr>
              <a:t>Should she try to salvage her situation, or decide to leave Potomac Waters?</a:t>
            </a:r>
          </a:p>
          <a:p>
            <a:r>
              <a:rPr lang="en-US" sz="1400" dirty="0">
                <a:latin typeface="Bodoni 72 Book" pitchFamily="2" charset="0"/>
                <a:ea typeface="+mn-lt"/>
                <a:cs typeface="+mn-lt"/>
              </a:rPr>
              <a:t>She should first try to salvage her situation by having clear and open communication with both Follet and Vaughan. She should clearly state her expectations in front of Follet. </a:t>
            </a:r>
            <a:endParaRPr lang="en-US" sz="1400" dirty="0">
              <a:latin typeface="Bodoni 72 Book" pitchFamily="2" charset="0"/>
            </a:endParaRPr>
          </a:p>
          <a:p>
            <a:r>
              <a:rPr lang="en-US" sz="1400" dirty="0">
                <a:latin typeface="Bodoni 72 Book" pitchFamily="2" charset="0"/>
                <a:ea typeface="+mn-lt"/>
                <a:cs typeface="+mn-lt"/>
              </a:rPr>
              <a:t>She should also have a candid conversation with Vaughan and ask Follet for clear demarcation of her responsibilities. </a:t>
            </a:r>
            <a:endParaRPr lang="en-US" sz="1400" dirty="0">
              <a:latin typeface="Bodoni 72 Book" pitchFamily="2" charset="0"/>
            </a:endParaRPr>
          </a:p>
          <a:p>
            <a:r>
              <a:rPr lang="en-US" sz="1400" dirty="0">
                <a:latin typeface="Bodoni 72 Book" pitchFamily="2" charset="0"/>
                <a:ea typeface="+mn-lt"/>
                <a:cs typeface="+mn-lt"/>
              </a:rPr>
              <a:t>She should try to make sure that Vaughan and she have a clear understanding of what’s expected of them since they will be working closely with Follet. </a:t>
            </a:r>
            <a:endParaRPr lang="en-US" sz="1400" dirty="0">
              <a:latin typeface="Bodoni 72 Book" pitchFamily="2" charset="0"/>
            </a:endParaRPr>
          </a:p>
          <a:p>
            <a:r>
              <a:rPr lang="en-US" sz="1400" dirty="0">
                <a:latin typeface="Bodoni 72 Book" pitchFamily="2" charset="0"/>
                <a:ea typeface="+mn-lt"/>
                <a:cs typeface="+mn-lt"/>
              </a:rPr>
              <a:t>She should also be self-promoting her work in a healthy way so that others take notice of her work.</a:t>
            </a:r>
            <a:endParaRPr lang="en-US" sz="1400" dirty="0">
              <a:latin typeface="Bodoni 72 Book" pitchFamily="2" charset="0"/>
            </a:endParaRPr>
          </a:p>
          <a:p>
            <a:r>
              <a:rPr lang="en-US" sz="1400" dirty="0">
                <a:latin typeface="Bodoni 72 Book" pitchFamily="2" charset="0"/>
                <a:ea typeface="+mn-lt"/>
                <a:cs typeface="+mn-lt"/>
              </a:rPr>
              <a:t>In case things don’t improve and Rinaldi doesn’t see a future in the company, she should consider leaving Potomac. She should reevaluate her career goals, expectations and how to build relationships in a new environment.</a:t>
            </a:r>
            <a:endParaRPr lang="en-US" sz="1400" dirty="0">
              <a:latin typeface="Bodoni 72 Book" pitchFamily="2" charset="0"/>
            </a:endParaRPr>
          </a:p>
          <a:p>
            <a:r>
              <a:rPr lang="en-US" dirty="0">
                <a:latin typeface="Bodoni 72 Book" pitchFamily="2" charset="0"/>
              </a:rPr>
              <a:t>If she decides to stay, what should she do about her relationship with Follet? With Vaughan? With Berman?</a:t>
            </a:r>
          </a:p>
          <a:p>
            <a:r>
              <a:rPr lang="en-US" sz="1400" dirty="0">
                <a:latin typeface="Bodoni 72 Book" pitchFamily="2" charset="0"/>
                <a:ea typeface="+mn-lt"/>
                <a:cs typeface="+mn-lt"/>
              </a:rPr>
              <a:t>Rinaldi should Seek a candid conversation with Follet, express concerns, and request support.</a:t>
            </a:r>
            <a:endParaRPr lang="en-US" sz="1400" dirty="0">
              <a:latin typeface="Bodoni 72 Book" pitchFamily="2" charset="0"/>
            </a:endParaRPr>
          </a:p>
          <a:p>
            <a:r>
              <a:rPr lang="en-US" sz="1400" dirty="0">
                <a:latin typeface="Bodoni 72 Book" pitchFamily="2" charset="0"/>
                <a:ea typeface="+mn-lt"/>
                <a:cs typeface="+mn-lt"/>
              </a:rPr>
              <a:t>Vaughan: Address the hostile environment, set boundaries, and find common ground.</a:t>
            </a:r>
            <a:endParaRPr lang="en-US" sz="1400" dirty="0">
              <a:latin typeface="Bodoni 72 Book" pitchFamily="2" charset="0"/>
            </a:endParaRPr>
          </a:p>
          <a:p>
            <a:r>
              <a:rPr lang="en-US" sz="1400" dirty="0">
                <a:latin typeface="Bodoni 72 Book" pitchFamily="2" charset="0"/>
                <a:ea typeface="+mn-lt"/>
                <a:cs typeface="+mn-lt"/>
              </a:rPr>
              <a:t>Berman: Assess their relationship and consider seeking mentorship or guidance.</a:t>
            </a:r>
            <a:endParaRPr lang="en-US" sz="1400" dirty="0">
              <a:latin typeface="Bodoni 72 Book" pitchFamily="2" charset="0"/>
            </a:endParaRPr>
          </a:p>
          <a:p>
            <a:endParaRPr lang="en-US" dirty="0">
              <a:latin typeface="Bodoni 72 Book" pitchFamily="2" charset="0"/>
            </a:endParaRPr>
          </a:p>
          <a:p>
            <a:endParaRPr lang="en-US" dirty="0">
              <a:latin typeface="Bodoni 72 Book" pitchFamily="2" charset="0"/>
            </a:endParaRPr>
          </a:p>
        </p:txBody>
      </p:sp>
      <p:sp>
        <p:nvSpPr>
          <p:cNvPr id="4" name="Rectangle 3">
            <a:extLst>
              <a:ext uri="{FF2B5EF4-FFF2-40B4-BE49-F238E27FC236}">
                <a16:creationId xmlns:a16="http://schemas.microsoft.com/office/drawing/2014/main" id="{570257C5-325D-8E6E-FC66-4491594831F2}"/>
              </a:ext>
            </a:extLst>
          </p:cNvPr>
          <p:cNvSpPr/>
          <p:nvPr/>
        </p:nvSpPr>
        <p:spPr>
          <a:xfrm>
            <a:off x="542925" y="485775"/>
            <a:ext cx="11106150" cy="5886450"/>
          </a:xfrm>
          <a:custGeom>
            <a:avLst/>
            <a:gdLst>
              <a:gd name="connsiteX0" fmla="*/ 0 w 11106150"/>
              <a:gd name="connsiteY0" fmla="*/ 0 h 5886450"/>
              <a:gd name="connsiteX1" fmla="*/ 473473 w 11106150"/>
              <a:gd name="connsiteY1" fmla="*/ 0 h 5886450"/>
              <a:gd name="connsiteX2" fmla="*/ 724822 w 11106150"/>
              <a:gd name="connsiteY2" fmla="*/ 0 h 5886450"/>
              <a:gd name="connsiteX3" fmla="*/ 1531480 w 11106150"/>
              <a:gd name="connsiteY3" fmla="*/ 0 h 5886450"/>
              <a:gd name="connsiteX4" fmla="*/ 2004952 w 11106150"/>
              <a:gd name="connsiteY4" fmla="*/ 0 h 5886450"/>
              <a:gd name="connsiteX5" fmla="*/ 2478425 w 11106150"/>
              <a:gd name="connsiteY5" fmla="*/ 0 h 5886450"/>
              <a:gd name="connsiteX6" fmla="*/ 3285082 w 11106150"/>
              <a:gd name="connsiteY6" fmla="*/ 0 h 5886450"/>
              <a:gd name="connsiteX7" fmla="*/ 3647493 w 11106150"/>
              <a:gd name="connsiteY7" fmla="*/ 0 h 5886450"/>
              <a:gd name="connsiteX8" fmla="*/ 4454151 w 11106150"/>
              <a:gd name="connsiteY8" fmla="*/ 0 h 5886450"/>
              <a:gd name="connsiteX9" fmla="*/ 5260808 w 11106150"/>
              <a:gd name="connsiteY9" fmla="*/ 0 h 5886450"/>
              <a:gd name="connsiteX10" fmla="*/ 5845342 w 11106150"/>
              <a:gd name="connsiteY10" fmla="*/ 0 h 5886450"/>
              <a:gd name="connsiteX11" fmla="*/ 6651999 w 11106150"/>
              <a:gd name="connsiteY11" fmla="*/ 0 h 5886450"/>
              <a:gd name="connsiteX12" fmla="*/ 7125472 w 11106150"/>
              <a:gd name="connsiteY12" fmla="*/ 0 h 5886450"/>
              <a:gd name="connsiteX13" fmla="*/ 7598945 w 11106150"/>
              <a:gd name="connsiteY13" fmla="*/ 0 h 5886450"/>
              <a:gd name="connsiteX14" fmla="*/ 8294540 w 11106150"/>
              <a:gd name="connsiteY14" fmla="*/ 0 h 5886450"/>
              <a:gd name="connsiteX15" fmla="*/ 8768013 w 11106150"/>
              <a:gd name="connsiteY15" fmla="*/ 0 h 5886450"/>
              <a:gd name="connsiteX16" fmla="*/ 9574670 w 11106150"/>
              <a:gd name="connsiteY16" fmla="*/ 0 h 5886450"/>
              <a:gd name="connsiteX17" fmla="*/ 10381328 w 11106150"/>
              <a:gd name="connsiteY17" fmla="*/ 0 h 5886450"/>
              <a:gd name="connsiteX18" fmla="*/ 11106150 w 11106150"/>
              <a:gd name="connsiteY18" fmla="*/ 0 h 5886450"/>
              <a:gd name="connsiteX19" fmla="*/ 11106150 w 11106150"/>
              <a:gd name="connsiteY19" fmla="*/ 529781 h 5886450"/>
              <a:gd name="connsiteX20" fmla="*/ 11106150 w 11106150"/>
              <a:gd name="connsiteY20" fmla="*/ 941832 h 5886450"/>
              <a:gd name="connsiteX21" fmla="*/ 11106150 w 11106150"/>
              <a:gd name="connsiteY21" fmla="*/ 1412748 h 5886450"/>
              <a:gd name="connsiteX22" fmla="*/ 11106150 w 11106150"/>
              <a:gd name="connsiteY22" fmla="*/ 2060258 h 5886450"/>
              <a:gd name="connsiteX23" fmla="*/ 11106150 w 11106150"/>
              <a:gd name="connsiteY23" fmla="*/ 2590038 h 5886450"/>
              <a:gd name="connsiteX24" fmla="*/ 11106150 w 11106150"/>
              <a:gd name="connsiteY24" fmla="*/ 3060954 h 5886450"/>
              <a:gd name="connsiteX25" fmla="*/ 11106150 w 11106150"/>
              <a:gd name="connsiteY25" fmla="*/ 3708464 h 5886450"/>
              <a:gd name="connsiteX26" fmla="*/ 11106150 w 11106150"/>
              <a:gd name="connsiteY26" fmla="*/ 4297109 h 5886450"/>
              <a:gd name="connsiteX27" fmla="*/ 11106150 w 11106150"/>
              <a:gd name="connsiteY27" fmla="*/ 4885754 h 5886450"/>
              <a:gd name="connsiteX28" fmla="*/ 11106150 w 11106150"/>
              <a:gd name="connsiteY28" fmla="*/ 5886450 h 5886450"/>
              <a:gd name="connsiteX29" fmla="*/ 10410554 w 11106150"/>
              <a:gd name="connsiteY29" fmla="*/ 5886450 h 5886450"/>
              <a:gd name="connsiteX30" fmla="*/ 10048143 w 11106150"/>
              <a:gd name="connsiteY30" fmla="*/ 5886450 h 5886450"/>
              <a:gd name="connsiteX31" fmla="*/ 9352547 w 11106150"/>
              <a:gd name="connsiteY31" fmla="*/ 5886450 h 5886450"/>
              <a:gd name="connsiteX32" fmla="*/ 9101198 w 11106150"/>
              <a:gd name="connsiteY32" fmla="*/ 5886450 h 5886450"/>
              <a:gd name="connsiteX33" fmla="*/ 8405602 w 11106150"/>
              <a:gd name="connsiteY33" fmla="*/ 5886450 h 5886450"/>
              <a:gd name="connsiteX34" fmla="*/ 8043191 w 11106150"/>
              <a:gd name="connsiteY34" fmla="*/ 5886450 h 5886450"/>
              <a:gd name="connsiteX35" fmla="*/ 7791841 w 11106150"/>
              <a:gd name="connsiteY35" fmla="*/ 5886450 h 5886450"/>
              <a:gd name="connsiteX36" fmla="*/ 7429430 w 11106150"/>
              <a:gd name="connsiteY36" fmla="*/ 5886450 h 5886450"/>
              <a:gd name="connsiteX37" fmla="*/ 6733834 w 11106150"/>
              <a:gd name="connsiteY37" fmla="*/ 5886450 h 5886450"/>
              <a:gd name="connsiteX38" fmla="*/ 6371423 w 11106150"/>
              <a:gd name="connsiteY38" fmla="*/ 5886450 h 5886450"/>
              <a:gd name="connsiteX39" fmla="*/ 6120073 w 11106150"/>
              <a:gd name="connsiteY39" fmla="*/ 5886450 h 5886450"/>
              <a:gd name="connsiteX40" fmla="*/ 5757662 w 11106150"/>
              <a:gd name="connsiteY40" fmla="*/ 5886450 h 5886450"/>
              <a:gd name="connsiteX41" fmla="*/ 5284189 w 11106150"/>
              <a:gd name="connsiteY41" fmla="*/ 5886450 h 5886450"/>
              <a:gd name="connsiteX42" fmla="*/ 4699655 w 11106150"/>
              <a:gd name="connsiteY42" fmla="*/ 5886450 h 5886450"/>
              <a:gd name="connsiteX43" fmla="*/ 4337244 w 11106150"/>
              <a:gd name="connsiteY43" fmla="*/ 5886450 h 5886450"/>
              <a:gd name="connsiteX44" fmla="*/ 3530587 w 11106150"/>
              <a:gd name="connsiteY44" fmla="*/ 5886450 h 5886450"/>
              <a:gd name="connsiteX45" fmla="*/ 2946052 w 11106150"/>
              <a:gd name="connsiteY45" fmla="*/ 5886450 h 5886450"/>
              <a:gd name="connsiteX46" fmla="*/ 2139395 w 11106150"/>
              <a:gd name="connsiteY46" fmla="*/ 5886450 h 5886450"/>
              <a:gd name="connsiteX47" fmla="*/ 1443800 w 11106150"/>
              <a:gd name="connsiteY47" fmla="*/ 5886450 h 5886450"/>
              <a:gd name="connsiteX48" fmla="*/ 970327 w 11106150"/>
              <a:gd name="connsiteY48" fmla="*/ 5886450 h 5886450"/>
              <a:gd name="connsiteX49" fmla="*/ 0 w 11106150"/>
              <a:gd name="connsiteY49" fmla="*/ 5886450 h 5886450"/>
              <a:gd name="connsiteX50" fmla="*/ 0 w 11106150"/>
              <a:gd name="connsiteY50" fmla="*/ 5415534 h 5886450"/>
              <a:gd name="connsiteX51" fmla="*/ 0 w 11106150"/>
              <a:gd name="connsiteY51" fmla="*/ 4826889 h 5886450"/>
              <a:gd name="connsiteX52" fmla="*/ 0 w 11106150"/>
              <a:gd name="connsiteY52" fmla="*/ 4120515 h 5886450"/>
              <a:gd name="connsiteX53" fmla="*/ 0 w 11106150"/>
              <a:gd name="connsiteY53" fmla="*/ 3414141 h 5886450"/>
              <a:gd name="connsiteX54" fmla="*/ 0 w 11106150"/>
              <a:gd name="connsiteY54" fmla="*/ 2766632 h 5886450"/>
              <a:gd name="connsiteX55" fmla="*/ 0 w 11106150"/>
              <a:gd name="connsiteY55" fmla="*/ 2119122 h 5886450"/>
              <a:gd name="connsiteX56" fmla="*/ 0 w 11106150"/>
              <a:gd name="connsiteY56" fmla="*/ 1471613 h 5886450"/>
              <a:gd name="connsiteX57" fmla="*/ 0 w 11106150"/>
              <a:gd name="connsiteY57" fmla="*/ 1000697 h 5886450"/>
              <a:gd name="connsiteX58" fmla="*/ 0 w 11106150"/>
              <a:gd name="connsiteY58" fmla="*/ 0 h 588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1106150" h="5886450" extrusionOk="0">
                <a:moveTo>
                  <a:pt x="0" y="0"/>
                </a:moveTo>
                <a:cubicBezTo>
                  <a:pt x="138506" y="-14259"/>
                  <a:pt x="287989" y="8426"/>
                  <a:pt x="473473" y="0"/>
                </a:cubicBezTo>
                <a:cubicBezTo>
                  <a:pt x="658957" y="-8426"/>
                  <a:pt x="641537" y="28235"/>
                  <a:pt x="724822" y="0"/>
                </a:cubicBezTo>
                <a:cubicBezTo>
                  <a:pt x="808107" y="-28235"/>
                  <a:pt x="1203671" y="27296"/>
                  <a:pt x="1531480" y="0"/>
                </a:cubicBezTo>
                <a:cubicBezTo>
                  <a:pt x="1859289" y="-27296"/>
                  <a:pt x="1826659" y="8285"/>
                  <a:pt x="2004952" y="0"/>
                </a:cubicBezTo>
                <a:cubicBezTo>
                  <a:pt x="2183245" y="-8285"/>
                  <a:pt x="2330758" y="56040"/>
                  <a:pt x="2478425" y="0"/>
                </a:cubicBezTo>
                <a:cubicBezTo>
                  <a:pt x="2626092" y="-56040"/>
                  <a:pt x="2945835" y="67873"/>
                  <a:pt x="3285082" y="0"/>
                </a:cubicBezTo>
                <a:cubicBezTo>
                  <a:pt x="3624329" y="-67873"/>
                  <a:pt x="3485555" y="2946"/>
                  <a:pt x="3647493" y="0"/>
                </a:cubicBezTo>
                <a:cubicBezTo>
                  <a:pt x="3809431" y="-2946"/>
                  <a:pt x="4141130" y="10631"/>
                  <a:pt x="4454151" y="0"/>
                </a:cubicBezTo>
                <a:cubicBezTo>
                  <a:pt x="4767172" y="-10631"/>
                  <a:pt x="4901353" y="44079"/>
                  <a:pt x="5260808" y="0"/>
                </a:cubicBezTo>
                <a:cubicBezTo>
                  <a:pt x="5620263" y="-44079"/>
                  <a:pt x="5608382" y="68284"/>
                  <a:pt x="5845342" y="0"/>
                </a:cubicBezTo>
                <a:cubicBezTo>
                  <a:pt x="6082302" y="-68284"/>
                  <a:pt x="6290638" y="39457"/>
                  <a:pt x="6651999" y="0"/>
                </a:cubicBezTo>
                <a:cubicBezTo>
                  <a:pt x="7013360" y="-39457"/>
                  <a:pt x="6933174" y="1878"/>
                  <a:pt x="7125472" y="0"/>
                </a:cubicBezTo>
                <a:cubicBezTo>
                  <a:pt x="7317770" y="-1878"/>
                  <a:pt x="7362913" y="46611"/>
                  <a:pt x="7598945" y="0"/>
                </a:cubicBezTo>
                <a:cubicBezTo>
                  <a:pt x="7834977" y="-46611"/>
                  <a:pt x="8126301" y="82171"/>
                  <a:pt x="8294540" y="0"/>
                </a:cubicBezTo>
                <a:cubicBezTo>
                  <a:pt x="8462780" y="-82171"/>
                  <a:pt x="8565909" y="31005"/>
                  <a:pt x="8768013" y="0"/>
                </a:cubicBezTo>
                <a:cubicBezTo>
                  <a:pt x="8970117" y="-31005"/>
                  <a:pt x="9319312" y="45242"/>
                  <a:pt x="9574670" y="0"/>
                </a:cubicBezTo>
                <a:cubicBezTo>
                  <a:pt x="9830028" y="-45242"/>
                  <a:pt x="10130856" y="19966"/>
                  <a:pt x="10381328" y="0"/>
                </a:cubicBezTo>
                <a:cubicBezTo>
                  <a:pt x="10631800" y="-19966"/>
                  <a:pt x="10825542" y="76194"/>
                  <a:pt x="11106150" y="0"/>
                </a:cubicBezTo>
                <a:cubicBezTo>
                  <a:pt x="11115663" y="123657"/>
                  <a:pt x="11069826" y="412820"/>
                  <a:pt x="11106150" y="529781"/>
                </a:cubicBezTo>
                <a:cubicBezTo>
                  <a:pt x="11142474" y="646742"/>
                  <a:pt x="11103449" y="757985"/>
                  <a:pt x="11106150" y="941832"/>
                </a:cubicBezTo>
                <a:cubicBezTo>
                  <a:pt x="11108851" y="1125679"/>
                  <a:pt x="11092007" y="1225659"/>
                  <a:pt x="11106150" y="1412748"/>
                </a:cubicBezTo>
                <a:cubicBezTo>
                  <a:pt x="11120293" y="1599837"/>
                  <a:pt x="11044808" y="1750661"/>
                  <a:pt x="11106150" y="2060258"/>
                </a:cubicBezTo>
                <a:cubicBezTo>
                  <a:pt x="11167492" y="2369855"/>
                  <a:pt x="11055439" y="2400935"/>
                  <a:pt x="11106150" y="2590038"/>
                </a:cubicBezTo>
                <a:cubicBezTo>
                  <a:pt x="11156861" y="2779141"/>
                  <a:pt x="11077294" y="2843765"/>
                  <a:pt x="11106150" y="3060954"/>
                </a:cubicBezTo>
                <a:cubicBezTo>
                  <a:pt x="11135006" y="3278143"/>
                  <a:pt x="11034622" y="3478271"/>
                  <a:pt x="11106150" y="3708464"/>
                </a:cubicBezTo>
                <a:cubicBezTo>
                  <a:pt x="11177678" y="3938657"/>
                  <a:pt x="11076373" y="4156395"/>
                  <a:pt x="11106150" y="4297109"/>
                </a:cubicBezTo>
                <a:cubicBezTo>
                  <a:pt x="11135927" y="4437823"/>
                  <a:pt x="11086465" y="4645049"/>
                  <a:pt x="11106150" y="4885754"/>
                </a:cubicBezTo>
                <a:cubicBezTo>
                  <a:pt x="11125835" y="5126459"/>
                  <a:pt x="11096922" y="5608966"/>
                  <a:pt x="11106150" y="5886450"/>
                </a:cubicBezTo>
                <a:cubicBezTo>
                  <a:pt x="10922224" y="5907871"/>
                  <a:pt x="10596516" y="5826185"/>
                  <a:pt x="10410554" y="5886450"/>
                </a:cubicBezTo>
                <a:cubicBezTo>
                  <a:pt x="10224592" y="5946715"/>
                  <a:pt x="10166029" y="5883205"/>
                  <a:pt x="10048143" y="5886450"/>
                </a:cubicBezTo>
                <a:cubicBezTo>
                  <a:pt x="9930257" y="5889695"/>
                  <a:pt x="9508362" y="5817404"/>
                  <a:pt x="9352547" y="5886450"/>
                </a:cubicBezTo>
                <a:cubicBezTo>
                  <a:pt x="9196732" y="5955496"/>
                  <a:pt x="9205503" y="5867659"/>
                  <a:pt x="9101198" y="5886450"/>
                </a:cubicBezTo>
                <a:cubicBezTo>
                  <a:pt x="8996893" y="5905241"/>
                  <a:pt x="8608685" y="5879750"/>
                  <a:pt x="8405602" y="5886450"/>
                </a:cubicBezTo>
                <a:cubicBezTo>
                  <a:pt x="8202519" y="5893150"/>
                  <a:pt x="8175629" y="5882357"/>
                  <a:pt x="8043191" y="5886450"/>
                </a:cubicBezTo>
                <a:cubicBezTo>
                  <a:pt x="7910753" y="5890543"/>
                  <a:pt x="7877933" y="5882149"/>
                  <a:pt x="7791841" y="5886450"/>
                </a:cubicBezTo>
                <a:cubicBezTo>
                  <a:pt x="7705749" y="5890751"/>
                  <a:pt x="7565171" y="5883048"/>
                  <a:pt x="7429430" y="5886450"/>
                </a:cubicBezTo>
                <a:cubicBezTo>
                  <a:pt x="7293689" y="5889852"/>
                  <a:pt x="6955841" y="5832287"/>
                  <a:pt x="6733834" y="5886450"/>
                </a:cubicBezTo>
                <a:cubicBezTo>
                  <a:pt x="6511827" y="5940613"/>
                  <a:pt x="6543780" y="5882966"/>
                  <a:pt x="6371423" y="5886450"/>
                </a:cubicBezTo>
                <a:cubicBezTo>
                  <a:pt x="6199066" y="5889934"/>
                  <a:pt x="6178597" y="5860668"/>
                  <a:pt x="6120073" y="5886450"/>
                </a:cubicBezTo>
                <a:cubicBezTo>
                  <a:pt x="6061549" y="5912232"/>
                  <a:pt x="5900482" y="5859365"/>
                  <a:pt x="5757662" y="5886450"/>
                </a:cubicBezTo>
                <a:cubicBezTo>
                  <a:pt x="5614842" y="5913535"/>
                  <a:pt x="5412838" y="5851436"/>
                  <a:pt x="5284189" y="5886450"/>
                </a:cubicBezTo>
                <a:cubicBezTo>
                  <a:pt x="5155540" y="5921464"/>
                  <a:pt x="4928652" y="5857342"/>
                  <a:pt x="4699655" y="5886450"/>
                </a:cubicBezTo>
                <a:cubicBezTo>
                  <a:pt x="4470658" y="5915558"/>
                  <a:pt x="4482727" y="5865820"/>
                  <a:pt x="4337244" y="5886450"/>
                </a:cubicBezTo>
                <a:cubicBezTo>
                  <a:pt x="4191761" y="5907080"/>
                  <a:pt x="3798605" y="5791031"/>
                  <a:pt x="3530587" y="5886450"/>
                </a:cubicBezTo>
                <a:cubicBezTo>
                  <a:pt x="3262569" y="5981869"/>
                  <a:pt x="3157767" y="5870412"/>
                  <a:pt x="2946052" y="5886450"/>
                </a:cubicBezTo>
                <a:cubicBezTo>
                  <a:pt x="2734338" y="5902488"/>
                  <a:pt x="2407154" y="5865183"/>
                  <a:pt x="2139395" y="5886450"/>
                </a:cubicBezTo>
                <a:cubicBezTo>
                  <a:pt x="1871636" y="5907717"/>
                  <a:pt x="1672461" y="5865352"/>
                  <a:pt x="1443800" y="5886450"/>
                </a:cubicBezTo>
                <a:cubicBezTo>
                  <a:pt x="1215139" y="5907548"/>
                  <a:pt x="1173314" y="5874683"/>
                  <a:pt x="970327" y="5886450"/>
                </a:cubicBezTo>
                <a:cubicBezTo>
                  <a:pt x="767340" y="5898217"/>
                  <a:pt x="413811" y="5789268"/>
                  <a:pt x="0" y="5886450"/>
                </a:cubicBezTo>
                <a:cubicBezTo>
                  <a:pt x="-42696" y="5745656"/>
                  <a:pt x="20513" y="5575866"/>
                  <a:pt x="0" y="5415534"/>
                </a:cubicBezTo>
                <a:cubicBezTo>
                  <a:pt x="-20513" y="5255202"/>
                  <a:pt x="52802" y="5046889"/>
                  <a:pt x="0" y="4826889"/>
                </a:cubicBezTo>
                <a:cubicBezTo>
                  <a:pt x="-52802" y="4606889"/>
                  <a:pt x="61714" y="4378985"/>
                  <a:pt x="0" y="4120515"/>
                </a:cubicBezTo>
                <a:cubicBezTo>
                  <a:pt x="-61714" y="3862045"/>
                  <a:pt x="55450" y="3694613"/>
                  <a:pt x="0" y="3414141"/>
                </a:cubicBezTo>
                <a:cubicBezTo>
                  <a:pt x="-55450" y="3133669"/>
                  <a:pt x="66314" y="2900194"/>
                  <a:pt x="0" y="2766632"/>
                </a:cubicBezTo>
                <a:cubicBezTo>
                  <a:pt x="-66314" y="2633070"/>
                  <a:pt x="1988" y="2264925"/>
                  <a:pt x="0" y="2119122"/>
                </a:cubicBezTo>
                <a:cubicBezTo>
                  <a:pt x="-1988" y="1973319"/>
                  <a:pt x="56288" y="1730261"/>
                  <a:pt x="0" y="1471613"/>
                </a:cubicBezTo>
                <a:cubicBezTo>
                  <a:pt x="-56288" y="1212965"/>
                  <a:pt x="26767" y="1121458"/>
                  <a:pt x="0" y="1000697"/>
                </a:cubicBezTo>
                <a:cubicBezTo>
                  <a:pt x="-26767" y="879936"/>
                  <a:pt x="97027" y="432379"/>
                  <a:pt x="0" y="0"/>
                </a:cubicBezTo>
                <a:close/>
              </a:path>
            </a:pathLst>
          </a:custGeom>
          <a:noFill/>
          <a:ln w="190500">
            <a:solidFill>
              <a:srgbClr val="CFD7DA"/>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9511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647</Words>
  <Application>Microsoft Macintosh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Aptos Display</vt:lpstr>
      <vt:lpstr>Arial</vt:lpstr>
      <vt:lpstr>BODONI 72 BOOK</vt:lpstr>
      <vt:lpstr>BODONI 72 BOOK</vt:lpstr>
      <vt:lpstr>Office Theme</vt:lpstr>
      <vt:lpstr>Martha Rinaldi</vt:lpstr>
      <vt:lpstr>1. How did Rinaldi get into this mess? </vt:lpstr>
      <vt:lpstr>2. What could she have done differently?</vt:lpstr>
      <vt:lpstr>3. What should she do now? Please be specific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HEIDI ROIZEN</dc:title>
  <dc:creator>Brown, Chloe Lynn</dc:creator>
  <cp:lastModifiedBy>Brown, Chloe Lynn</cp:lastModifiedBy>
  <cp:revision>1</cp:revision>
  <dcterms:created xsi:type="dcterms:W3CDTF">2024-02-08T04:31:37Z</dcterms:created>
  <dcterms:modified xsi:type="dcterms:W3CDTF">2024-03-20T05:04:51Z</dcterms:modified>
</cp:coreProperties>
</file>