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otian" userId="1f636058-1175-430a-b445-1f76b154ab73" providerId="ADAL" clId="{ABAF78F2-B397-4E36-9F96-3C6FDB7D7178}"/>
    <pc:docChg chg="custSel modSld">
      <pc:chgData name="Rahul Kotian" userId="1f636058-1175-430a-b445-1f76b154ab73" providerId="ADAL" clId="{ABAF78F2-B397-4E36-9F96-3C6FDB7D7178}" dt="2024-05-02T00:51:09.691" v="2" actId="27614"/>
      <pc:docMkLst>
        <pc:docMk/>
      </pc:docMkLst>
      <pc:sldChg chg="addSp modSp mod setBg">
        <pc:chgData name="Rahul Kotian" userId="1f636058-1175-430a-b445-1f76b154ab73" providerId="ADAL" clId="{ABAF78F2-B397-4E36-9F96-3C6FDB7D7178}" dt="2024-05-02T00:50:52.317" v="0" actId="26606"/>
        <pc:sldMkLst>
          <pc:docMk/>
          <pc:sldMk cId="201170204" sldId="256"/>
        </pc:sldMkLst>
        <pc:spChg chg="mo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2" creationId="{0355F4F9-9EE0-8B1A-ECA3-E0134530D55C}"/>
          </ac:spMkLst>
        </pc:spChg>
        <pc:spChg chg="mo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3" creationId="{401C402A-40F2-7270-1BFC-20EFFE7AD6F7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8" creationId="{489B7BFD-8F45-4093-AD9C-91B15B0503D9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14" creationId="{498F8FF6-43B4-494A-AF8F-123A4983EDF7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16" creationId="{2B06059C-C357-4011-82B9-9C0106301384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18" creationId="{5AFEC601-A132-47EE-B0C2-B38ACD9FCE6F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20" creationId="{279CAF82-0ECF-42BE-8F37-F71941E5D410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22" creationId="{218E095B-4870-4AD5-9C41-C16D59523501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31" creationId="{033BC44A-0661-43B4-9C14-FD5963C226AE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33" creationId="{BE8CB2F0-2F5A-4EBD-B214-E0309C31F578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35" creationId="{FFD3887D-244B-4EC4-9208-E304984C5D0F}"/>
          </ac:spMkLst>
        </pc:spChg>
        <pc:spChg chg="add">
          <ac:chgData name="Rahul Kotian" userId="1f636058-1175-430a-b445-1f76b154ab73" providerId="ADAL" clId="{ABAF78F2-B397-4E36-9F96-3C6FDB7D7178}" dt="2024-05-02T00:50:52.317" v="0" actId="26606"/>
          <ac:spMkLst>
            <pc:docMk/>
            <pc:sldMk cId="201170204" sldId="256"/>
            <ac:spMk id="37" creationId="{97224C31-855E-4593-8A58-5B2B0CC4F537}"/>
          </ac:spMkLst>
        </pc:spChg>
        <pc:grpChg chg="add">
          <ac:chgData name="Rahul Kotian" userId="1f636058-1175-430a-b445-1f76b154ab73" providerId="ADAL" clId="{ABAF78F2-B397-4E36-9F96-3C6FDB7D7178}" dt="2024-05-02T00:50:52.317" v="0" actId="26606"/>
          <ac:grpSpMkLst>
            <pc:docMk/>
            <pc:sldMk cId="201170204" sldId="256"/>
            <ac:grpSpMk id="10" creationId="{042BC7E5-76DB-4826-8C07-4A49B6353F76}"/>
          </ac:grpSpMkLst>
        </pc:grpChg>
        <pc:grpChg chg="add">
          <ac:chgData name="Rahul Kotian" userId="1f636058-1175-430a-b445-1f76b154ab73" providerId="ADAL" clId="{ABAF78F2-B397-4E36-9F96-3C6FDB7D7178}" dt="2024-05-02T00:50:52.317" v="0" actId="26606"/>
          <ac:grpSpMkLst>
            <pc:docMk/>
            <pc:sldMk cId="201170204" sldId="256"/>
            <ac:grpSpMk id="24" creationId="{FB9739EB-7F66-433D-841F-AB3CD18700B7}"/>
          </ac:grpSpMkLst>
        </pc:grpChg>
      </pc:sldChg>
      <pc:sldChg chg="addSp delSp modSp mod">
        <pc:chgData name="Rahul Kotian" userId="1f636058-1175-430a-b445-1f76b154ab73" providerId="ADAL" clId="{ABAF78F2-B397-4E36-9F96-3C6FDB7D7178}" dt="2024-05-02T00:51:09.691" v="2" actId="27614"/>
        <pc:sldMkLst>
          <pc:docMk/>
          <pc:sldMk cId="4218377729" sldId="257"/>
        </pc:sldMkLst>
        <pc:spChg chg="del">
          <ac:chgData name="Rahul Kotian" userId="1f636058-1175-430a-b445-1f76b154ab73" providerId="ADAL" clId="{ABAF78F2-B397-4E36-9F96-3C6FDB7D7178}" dt="2024-05-02T00:51:04.406" v="1" actId="26606"/>
          <ac:spMkLst>
            <pc:docMk/>
            <pc:sldMk cId="4218377729" sldId="257"/>
            <ac:spMk id="1031" creationId="{11BE3FA7-0D70-4431-814F-D8C40576EA93}"/>
          </ac:spMkLst>
        </pc:spChg>
        <pc:spChg chg="add">
          <ac:chgData name="Rahul Kotian" userId="1f636058-1175-430a-b445-1f76b154ab73" providerId="ADAL" clId="{ABAF78F2-B397-4E36-9F96-3C6FDB7D7178}" dt="2024-05-02T00:51:04.406" v="1" actId="26606"/>
          <ac:spMkLst>
            <pc:docMk/>
            <pc:sldMk cId="4218377729" sldId="257"/>
            <ac:spMk id="1036" creationId="{0205D939-00C4-4F2E-9797-3170DD040D90}"/>
          </ac:spMkLst>
        </pc:spChg>
        <pc:spChg chg="add">
          <ac:chgData name="Rahul Kotian" userId="1f636058-1175-430a-b445-1f76b154ab73" providerId="ADAL" clId="{ABAF78F2-B397-4E36-9F96-3C6FDB7D7178}" dt="2024-05-02T00:51:04.406" v="1" actId="26606"/>
          <ac:spMkLst>
            <pc:docMk/>
            <pc:sldMk cId="4218377729" sldId="257"/>
            <ac:spMk id="1038" creationId="{38EE4E44-1403-472B-8C01-D354CB8F5AE7}"/>
          </ac:spMkLst>
        </pc:spChg>
        <pc:spChg chg="add">
          <ac:chgData name="Rahul Kotian" userId="1f636058-1175-430a-b445-1f76b154ab73" providerId="ADAL" clId="{ABAF78F2-B397-4E36-9F96-3C6FDB7D7178}" dt="2024-05-02T00:51:04.406" v="1" actId="26606"/>
          <ac:spMkLst>
            <pc:docMk/>
            <pc:sldMk cId="4218377729" sldId="257"/>
            <ac:spMk id="1040" creationId="{583CCE40-4C5F-42D3-86D9-7892AD1E98E3}"/>
          </ac:spMkLst>
        </pc:spChg>
        <pc:picChg chg="mod">
          <ac:chgData name="Rahul Kotian" userId="1f636058-1175-430a-b445-1f76b154ab73" providerId="ADAL" clId="{ABAF78F2-B397-4E36-9F96-3C6FDB7D7178}" dt="2024-05-02T00:51:04.406" v="1" actId="26606"/>
          <ac:picMkLst>
            <pc:docMk/>
            <pc:sldMk cId="4218377729" sldId="257"/>
            <ac:picMk id="2" creationId="{B808661B-9195-564C-55D7-6B7F82D8874A}"/>
          </ac:picMkLst>
        </pc:picChg>
        <pc:picChg chg="mod">
          <ac:chgData name="Rahul Kotian" userId="1f636058-1175-430a-b445-1f76b154ab73" providerId="ADAL" clId="{ABAF78F2-B397-4E36-9F96-3C6FDB7D7178}" dt="2024-05-02T00:51:09.691" v="2" actId="27614"/>
          <ac:picMkLst>
            <pc:docMk/>
            <pc:sldMk cId="4218377729" sldId="257"/>
            <ac:picMk id="1026" creationId="{FE8481BE-92C2-F95A-1154-4464AD392D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5F9E-F586-08EE-EAC8-143619BA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D356F-3A56-A80E-8979-5EEC229A7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6A96-05FD-C2F3-463C-6C300467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E57B-787C-33E2-B95F-629C5414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3BC6-6D4F-C204-16A7-28766CBA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D398-E5C7-1828-3AE3-9BD90C6E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E94C6-D02F-CAAD-9AB7-DEB08809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3412-DC56-B080-F839-D591429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6688-0F5E-734E-139A-468E400D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91E6-090D-F726-72A9-DBC9DB1A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BBDFF-DF66-697A-340A-5463F272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4655E-9913-DFF2-F41C-76011180C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509D-BFDC-D978-99A5-D7461B17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BC0E-2961-4D4A-06B7-4077E24B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4C85-36DA-6696-FC51-B758478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89BA-E1FA-7046-330A-61759AF3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1CE7-A26A-0B93-FE39-52A95278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66F6-8DC2-63FF-E4CA-5221D69E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F17D-0C94-0E9D-31E2-74B6A86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43EF-04CF-3B9C-B28E-45F52EE9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C745-499B-96BB-F5FD-DD71F2A0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856B-15AE-EA25-D01E-D6A9D4ED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840F-3DD0-D3D1-6AC8-1F7AB990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04433-B80C-CA83-682A-1305E82D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83CC-A321-6191-D542-131F2D18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186C-8F11-E64D-DA1D-7859D238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A2F6-D757-BAC9-A20A-A2E308E22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4438-6E15-7BAC-C6BB-EEDDB9470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E334-16DA-6320-4E09-06F8B9D2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D1F-A708-C9A2-5DBB-DC44E477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A8DE5-5BDC-6601-0775-F5333FDC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64F7-A540-1986-68F5-A137FE5C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9D99-9B01-3139-29E8-01352406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B729-F6FD-42F8-7018-5072589B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6F4D8-AC1F-B9C3-4CFD-68403843D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1549A-C608-87D2-DA4C-F2436875F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E86F5-86E8-2BC8-084C-24F211F2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A6E0B-AA5C-464D-C776-B84BA34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EBF1C-64A4-FC2F-1E23-FC4B9AB5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6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F666-404F-7EFC-FF5E-DEC3F4A7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88A4C-AAF5-96DD-A815-CD8FC5E3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F7EE2-7021-1D19-47F4-5B0C1670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D00F-696C-7CA6-8EF2-3E699E37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4738E-D5F5-7BB0-96B8-BA9F1BD1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A9B18-82E7-76A9-6E35-E5491BBC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5943D-2563-A926-8FFD-9D7C46E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907F-A5F6-4C24-7515-174B9A08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AAA2-60F5-112A-08C7-F5E24B9E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E3117-DE28-7CD4-2178-D1A6638E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B7EA5-6370-0296-CC6D-C21C1846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48D22-C47D-E962-B016-C46A1AAD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044B3-E77F-DE2D-6774-75D815BA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9D14-C94B-9F8B-4694-2C3E4172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BD78C-EE62-E892-908F-A2CEE96D2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FFD5-CCF2-7E00-5C8A-BA357FB6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918D-C360-A324-3B68-9985FC98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B160C-86C2-1354-EC4D-794FA7C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AB47-9684-CCD1-6E3F-1ED667E2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D1DF2-0BE8-E4C1-F0B0-FBF1A0CE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5FF1E-5A50-7C65-1C2E-ADA140BA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FCF3-9E2B-C0FF-8178-31D04F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65204-48A1-47AE-9012-70A56A5EBFF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69C2-D588-37A4-A790-72A2E094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D46E-0592-C34D-4D2D-4C1848FF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3515E-7DA2-4489-9FEE-2125D57A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F4F9-9EE0-8B1A-ECA3-E0134530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OB 6331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C402A-40F2-7270-1BFC-20EFFE7AD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Doing Power Project – Host a Salesforce Meetup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group of people&#10;&#10;Description automatically generated">
            <a:extLst>
              <a:ext uri="{FF2B5EF4-FFF2-40B4-BE49-F238E27FC236}">
                <a16:creationId xmlns:a16="http://schemas.microsoft.com/office/drawing/2014/main" id="{FE8481BE-92C2-F95A-1154-4464AD392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r="10406" b="2"/>
          <a:stretch/>
        </p:blipFill>
        <p:spPr bwMode="auto">
          <a:xfrm>
            <a:off x="6421035" y="643467"/>
            <a:ext cx="512978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hat&#10;&#10;Description automatically generated">
            <a:extLst>
              <a:ext uri="{FF2B5EF4-FFF2-40B4-BE49-F238E27FC236}">
                <a16:creationId xmlns:a16="http://schemas.microsoft.com/office/drawing/2014/main" id="{B808661B-9195-564C-55D7-6B7F82D88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88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7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ca75128-a244-4596-877b-f24828e476e2}" enabled="0" method="" siteId="{9ca75128-a244-4596-877b-f24828e476e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OB 6331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 6331</dc:title>
  <dc:creator>Kotian, Rahul Monappa</dc:creator>
  <cp:lastModifiedBy>Kotian, Rahul Monappa</cp:lastModifiedBy>
  <cp:revision>1</cp:revision>
  <dcterms:created xsi:type="dcterms:W3CDTF">2024-05-02T00:47:42Z</dcterms:created>
  <dcterms:modified xsi:type="dcterms:W3CDTF">2024-05-02T00:51:13Z</dcterms:modified>
</cp:coreProperties>
</file>