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50E4-4C47-2FCB-D736-4E1B46175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307F-71AD-6BD3-F3D7-942F36FE8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FDAC-F3E2-4A46-5BD5-1F332831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CD89-AFD5-5754-694C-68846EF3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77AE-2343-A079-5FB2-2E65638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7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BECF-1CCB-7843-F40B-68E2F940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C347A-6EF4-61CC-4C46-FACDCC8E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1A63-1FE0-1BB6-400E-788B86F4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1D9E-9CA1-9931-BA79-D6FC10D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66C40-D37C-C637-3494-E3A38C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7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1541-F551-5832-3300-0AF18219B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16AA8-652D-E120-3976-20FDFDE00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481D-B73F-A72A-5027-B333D50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31C2-0514-CDFD-901A-B0ED8B23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F1C7-EB59-02B3-8A0D-1F6D0804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969A-43EA-0F26-40CE-E0614ACA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A9117-6467-604F-C6A6-30FE9663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63BC-B881-4CD3-7E0E-68716BA6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DD2D-F0F8-9222-591E-F7BFE0A9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9139-459B-7724-05EE-07935E36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0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A67F-7503-F98E-6BF2-9A3C9A3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99813-8302-A048-A83D-2F8A5C3B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94DB-990C-386D-21FC-051158B6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45CD-41D9-78BF-4692-71E907A0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9AF64-744F-970D-15C5-6A707ED4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18C-2224-09C2-1546-6F797E6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6F46-A986-C1B4-012C-4AD7B5C35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CF69-7898-939C-9591-C5B8170B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8E40-9666-31A3-EC0D-6ED4343D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A294-7CA6-4FF4-991F-6436D70F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79DD-6483-2832-78E6-8D967E9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5F81-5060-86C0-C486-401E4E85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D04E-5646-BE85-65FD-FD1A1E98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86891-52D2-77B5-A06E-A7C8AE47F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4966-92B2-5F48-1087-AE9F8F435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6199A-6F54-4C0E-71E9-20C196BFD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429AF-2432-139C-987A-7CE712FA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AE8B2-A849-3CF3-4405-08BEA83E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58AF0-54A3-0F64-947A-8A6BD11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3DA6-01FE-AAE3-ACBB-BF316C32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58E5C-90EF-E828-FCDD-D012AA4E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E4E5C-D104-5FC6-CF62-9391E4A6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6913B-F240-B4F9-2B70-D4427314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3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E5CE2-74A7-8EDB-A39C-B4494B2F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69A92-0C26-745F-A979-B8E99DC8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879D5-D933-3F7B-C0E2-8DA95FB4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1D1A-9E98-B6F5-A417-B37DBFF1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2B5D-43ED-1BFD-0128-6D0127F0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7ECE-B9F0-161B-7F2B-F02C17D5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FCC73-7373-291F-5379-6C4328B2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3549E-24DB-FE45-6889-80C810C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A743-739F-160B-D6D1-2ED61694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1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BEE8-7176-1C32-4380-5B52097A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E283B-A1FA-A410-D019-08164004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F348-70E8-5784-435D-1FF87A8E2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E065-77EB-1E5D-50C4-80D93DF0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23A1B-7866-D5D0-761C-1DD40B67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34C8-6809-5B55-510B-FD5A0A8E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7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1F2B9-15CC-1F68-5288-1658B261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D509-6CFE-E5ED-ADC3-F8A6D6F8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89449-AD67-C3F2-4024-2D054ABD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99035-08EC-475C-B2CB-B468CC00C11C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9524-4066-7576-0930-78664638B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A01E-7A78-945A-85D0-C673CAC8A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8C669-F176-4D61-A420-ECE9FABBF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ources Icon Royalty-Free Images, Stock Photos ...">
            <a:extLst>
              <a:ext uri="{FF2B5EF4-FFF2-40B4-BE49-F238E27FC236}">
                <a16:creationId xmlns:a16="http://schemas.microsoft.com/office/drawing/2014/main" id="{EECA9242-ED24-C672-A834-1162D0EE9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898" r="18791" b="17755"/>
          <a:stretch/>
        </p:blipFill>
        <p:spPr bwMode="auto">
          <a:xfrm>
            <a:off x="384483" y="2796758"/>
            <a:ext cx="1513115" cy="17961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Data Factory | element61">
            <a:extLst>
              <a:ext uri="{FF2B5EF4-FFF2-40B4-BE49-F238E27FC236}">
                <a16:creationId xmlns:a16="http://schemas.microsoft.com/office/drawing/2014/main" id="{52383FCA-09C3-F383-9318-F71477BB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363" y="883349"/>
            <a:ext cx="2323373" cy="1219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locking the Potential of Azure Data Lake Storage Gen2: 6 Key Features |  by Feruz Urazaliev | Medium">
            <a:extLst>
              <a:ext uri="{FF2B5EF4-FFF2-40B4-BE49-F238E27FC236}">
                <a16:creationId xmlns:a16="http://schemas.microsoft.com/office/drawing/2014/main" id="{69BE7506-158F-BFFD-B2D9-9668A9C3FD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r="7260"/>
          <a:stretch/>
        </p:blipFill>
        <p:spPr bwMode="auto">
          <a:xfrm>
            <a:off x="2352626" y="4151273"/>
            <a:ext cx="2536805" cy="1539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Databricks A-Z Complete Guide | Azure Dp 203 Databricks Learning  Material | by Akansha Rana | Medium">
            <a:extLst>
              <a:ext uri="{FF2B5EF4-FFF2-40B4-BE49-F238E27FC236}">
                <a16:creationId xmlns:a16="http://schemas.microsoft.com/office/drawing/2014/main" id="{51459892-72F2-D20E-E943-D2C6ED32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460" y="1987142"/>
            <a:ext cx="3732243" cy="19594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883E4-466F-AE7B-167A-D57704C200E6}"/>
              </a:ext>
            </a:extLst>
          </p:cNvPr>
          <p:cNvSpPr txBox="1"/>
          <p:nvPr/>
        </p:nvSpPr>
        <p:spPr>
          <a:xfrm>
            <a:off x="2587752" y="2231136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Ingestion in data factory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06CC7-0B38-D69D-A055-353CF2DB875B}"/>
              </a:ext>
            </a:extLst>
          </p:cNvPr>
          <p:cNvSpPr txBox="1"/>
          <p:nvPr/>
        </p:nvSpPr>
        <p:spPr>
          <a:xfrm>
            <a:off x="2555493" y="5789985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Datastore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D21D6-8BA0-D06F-46EA-DA34F91B5843}"/>
              </a:ext>
            </a:extLst>
          </p:cNvPr>
          <p:cNvSpPr txBox="1"/>
          <p:nvPr/>
        </p:nvSpPr>
        <p:spPr>
          <a:xfrm>
            <a:off x="6013704" y="1217636"/>
            <a:ext cx="20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Transformation and Analysis</a:t>
            </a:r>
            <a:endParaRPr lang="en-IN" dirty="0"/>
          </a:p>
        </p:txBody>
      </p:sp>
      <p:pic>
        <p:nvPicPr>
          <p:cNvPr id="7" name="Picture 6" descr="Unlocking the Potential of Azure Data Lake Storage Gen2: 6 Key Features |  by Feruz Urazaliev | Medium">
            <a:extLst>
              <a:ext uri="{FF2B5EF4-FFF2-40B4-BE49-F238E27FC236}">
                <a16:creationId xmlns:a16="http://schemas.microsoft.com/office/drawing/2014/main" id="{E971EAB8-CFD7-C902-C9FE-1D77ED92A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r="7260"/>
          <a:stretch/>
        </p:blipFill>
        <p:spPr bwMode="auto">
          <a:xfrm>
            <a:off x="9545452" y="4325008"/>
            <a:ext cx="2536805" cy="15390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86625-482B-9E25-6A52-9A21F0AC0BD9}"/>
              </a:ext>
            </a:extLst>
          </p:cNvPr>
          <p:cNvSpPr txBox="1"/>
          <p:nvPr/>
        </p:nvSpPr>
        <p:spPr>
          <a:xfrm>
            <a:off x="9956073" y="6057792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Datastore</a:t>
            </a:r>
            <a:endParaRPr lang="en-IN" dirty="0"/>
          </a:p>
        </p:txBody>
      </p:sp>
      <p:pic>
        <p:nvPicPr>
          <p:cNvPr id="1034" name="Picture 10" descr="What is Power BI? - Beginner's Guide to Power BI | DataCamp">
            <a:extLst>
              <a:ext uri="{FF2B5EF4-FFF2-40B4-BE49-F238E27FC236}">
                <a16:creationId xmlns:a16="http://schemas.microsoft.com/office/drawing/2014/main" id="{F3A956B2-C5E0-C384-9CC3-662488A2B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087" y="552376"/>
            <a:ext cx="1456354" cy="14347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F6BB0C-C7FE-EA60-7405-D380D5850CE9}"/>
              </a:ext>
            </a:extLst>
          </p:cNvPr>
          <p:cNvSpPr txBox="1"/>
          <p:nvPr/>
        </p:nvSpPr>
        <p:spPr>
          <a:xfrm>
            <a:off x="9794299" y="1976212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77B54B8-12DF-A669-13CD-208E3FEE3865}"/>
              </a:ext>
            </a:extLst>
          </p:cNvPr>
          <p:cNvCxnSpPr>
            <a:cxnSpLocks/>
            <a:stCxn id="1026" idx="0"/>
            <a:endCxn id="1028" idx="1"/>
          </p:cNvCxnSpPr>
          <p:nvPr/>
        </p:nvCxnSpPr>
        <p:spPr>
          <a:xfrm rot="5400000" flipH="1" flipV="1">
            <a:off x="1125441" y="1508836"/>
            <a:ext cx="1303523" cy="12723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08160F-8A4B-300C-984B-F21FBB29BB57}"/>
              </a:ext>
            </a:extLst>
          </p:cNvPr>
          <p:cNvCxnSpPr>
            <a:cxnSpLocks/>
            <a:stCxn id="4" idx="2"/>
            <a:endCxn id="1030" idx="0"/>
          </p:cNvCxnSpPr>
          <p:nvPr/>
        </p:nvCxnSpPr>
        <p:spPr>
          <a:xfrm>
            <a:off x="3607308" y="2877467"/>
            <a:ext cx="13721" cy="1273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3315C-6A89-5C5B-5C4C-AF1BB5D08014}"/>
              </a:ext>
            </a:extLst>
          </p:cNvPr>
          <p:cNvCxnSpPr>
            <a:cxnSpLocks/>
            <a:stCxn id="1030" idx="3"/>
            <a:endCxn id="1032" idx="2"/>
          </p:cNvCxnSpPr>
          <p:nvPr/>
        </p:nvCxnSpPr>
        <p:spPr>
          <a:xfrm flipV="1">
            <a:off x="4889431" y="3946570"/>
            <a:ext cx="2321151" cy="9742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F2AD6-97A5-CA35-F56A-FD61F0812B91}"/>
              </a:ext>
            </a:extLst>
          </p:cNvPr>
          <p:cNvCxnSpPr>
            <a:cxnSpLocks/>
            <a:stCxn id="1032" idx="2"/>
            <a:endCxn id="7" idx="1"/>
          </p:cNvCxnSpPr>
          <p:nvPr/>
        </p:nvCxnSpPr>
        <p:spPr>
          <a:xfrm rot="16200000" flipH="1">
            <a:off x="7804045" y="3353107"/>
            <a:ext cx="1147944" cy="2334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E5A576-CFC8-4EA5-D776-74AEA4B3170B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10813855" y="2345544"/>
            <a:ext cx="0" cy="1979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Rahulkumar Das</dc:creator>
  <cp:lastModifiedBy>Rahulkumar Das</cp:lastModifiedBy>
  <cp:revision>1</cp:revision>
  <dcterms:created xsi:type="dcterms:W3CDTF">2024-11-27T14:44:33Z</dcterms:created>
  <dcterms:modified xsi:type="dcterms:W3CDTF">2024-11-27T15:23:31Z</dcterms:modified>
</cp:coreProperties>
</file>