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47E-25D4-5688-0A3C-9BEE52EE5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A034F-02D1-A1E4-750E-04D4ECC5E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E056-AEE6-84E1-6F37-37F92FE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8C36-5365-8A77-3B04-F7E8A6E7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70B5-5E06-504C-65DD-F2631EEE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1B6D-03ED-6D53-7106-78C312A8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49C08-CFFA-E21A-2886-5622F3DFB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86D5-A668-562E-D3D6-818A727D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7486-B9BB-27B0-CD1B-04333399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D75E-76FD-A792-B1C3-E60BF59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7107-FF71-9E23-FE8F-9ECFC7FA4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5F5A5-D475-2055-CCB1-0DCEC67E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3927-127E-9013-80EE-2F2D1CB2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4483-8BB8-4132-008B-CE3E281E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50CD-447A-D760-FE91-C56B463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7EA2-7566-259D-5732-F1D3564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EDE3-8450-1EDF-B756-53425FE7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4C33-29FB-DFFA-4FA4-E888F3E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8C56-EB4E-DBD3-F323-6CF76EC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5CB1-C515-9680-0A0C-E930EFE6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E6F7-78BF-7739-3DDC-8D9927B0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7C40-C721-94C0-0D62-CF47290F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B21-2A84-1CDB-82F2-5662AB20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46F8-878C-6736-84AC-6542584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812D-5AAD-0ADF-CEA4-DE65C075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7B4-4E8A-6F9D-21E5-239F9EC1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AF1A-B54B-8160-30D8-049D8C14A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1992-66B0-42B5-BDD4-96E6EB7A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2EE4-53AE-1622-C332-D5E4594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0A38-1051-89FA-33F6-71511666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5D77F-3CAA-3569-E9C5-F4C498CF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A2F0-956F-D115-8948-694A8CEA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5803-019F-998D-AF4A-B186FACC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E25EC-35BD-2149-1204-F3A59BDF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4D478-B29E-2215-E1B9-A6894767F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54F59-B707-32BD-2320-24FD59D8F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29928-5560-55F9-38B9-CD85A12B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AD445-FA96-F002-35DF-BDAAE24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9BF93-D25E-3818-3628-F07C3F54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C0-0FE4-2E8F-55D7-2AB463A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65FC8-E137-A294-99B9-FB0E0C80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93955-FA7D-59C1-DB3D-60C344DD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D53AD-B3F5-FDC0-0C02-62EF55C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7EAB-CED0-33F2-AD00-6BF4BF97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4AA2C-1C3F-4EAD-7291-9EA9654A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37680-82DE-5B53-E7B5-AD04189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5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DE0F-5369-5848-2468-5BBEECCA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163A-57F2-7AFB-71A9-46C6698F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118F-B07A-772E-6E71-34855C8C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1B6F-8D54-639F-CF0B-C0DA3847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2994D-4195-6EF9-1549-89DF430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8E06-5A38-6EB4-9CEA-F92C248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CE93-0377-7E24-60BB-A4F752E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5D7B8-EAF6-B6BB-98BA-8C8966B4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4C5D-6F62-B2EF-6FA5-2752F8077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EB4F-75DD-3EB3-7A41-AEC82A9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DAA0-BA93-23D2-61EE-522ABBF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37F7-385D-667B-F62B-5A785488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77588-5C1E-AFC6-1231-176B31C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BC6D-470E-8E89-22F4-A5B145FB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7A6C-E8AA-2860-4A2B-EEBF617C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1930-E0D2-46EE-9288-32B790008D8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B856-368A-B98D-2636-A9FEB8D3D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BC06-440A-2C30-D1B4-03E77918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15ED-33DA-4E22-94C2-D571629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Sumit%20Kumar\Downloads\Income%20Statement%20Dashboard.xlsx!Dashboard!R1C1:R29C2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0D837B-F6BD-8DEB-C7E4-CA23D2AD2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50039"/>
              </p:ext>
            </p:extLst>
          </p:nvPr>
        </p:nvGraphicFramePr>
        <p:xfrm>
          <a:off x="187325" y="747713"/>
          <a:ext cx="1181735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17165" imgH="5359488" progId="Excel.Sheet.12">
                  <p:link updateAutomatic="1"/>
                </p:oleObj>
              </mc:Choice>
              <mc:Fallback>
                <p:oleObj name="Worksheet" r:id="rId2" imgW="11817165" imgH="53594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25" y="747713"/>
                        <a:ext cx="11817350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19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C:\Users\Sumit Kumar\Downloads\Income Statement Dashboard.xlsx!Dashboard!R1C1:R29C20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Kumar</dc:creator>
  <cp:lastModifiedBy>sumit Kumar</cp:lastModifiedBy>
  <cp:revision>1</cp:revision>
  <dcterms:created xsi:type="dcterms:W3CDTF">2023-08-24T05:59:30Z</dcterms:created>
  <dcterms:modified xsi:type="dcterms:W3CDTF">2023-08-24T06:04:02Z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2023-08-24T06:02:57Z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7e2cdcf5-4775-48fe-9a37-9e6394342cd6</vt:lpwstr>
  </property>
  <property fmtid="{D5CDD505-2E9C-101B-9397-08002B2CF9AE}" pid="7" name="MSIP_Label_defa4170-0d19-0005-0004-bc88714345d2_ActionId">
    <vt:lpwstr>162cec63-748b-43b9-8703-73bf45a974bc</vt:lpwstr>
  </property>
  <property fmtid="{D5CDD505-2E9C-101B-9397-08002B2CF9AE}" pid="8" name="MSIP_Label_defa4170-0d19-0005-0004-bc88714345d2_ContentBits">
    <vt:lpwstr>0</vt:lpwstr>
  </property>
</Properties>
</file>