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0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2234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634615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for Predictive Analysis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63427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machine learning algorithms for predicting traffic conditions.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523958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Discuss how predictive analysis improves route planning.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42342"/>
            <a:ext cx="87707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Interface - Ambulance Operators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681055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Monitoring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391263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Operators can monitor the ambulance location and status in real time.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681055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0018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Manual Intervention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391263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Ability to manually override routes or make emergency changes as needed.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681055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2253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Incident Reporting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391263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reporting features for incidents or unusual events during transit.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10483"/>
            <a:ext cx="71570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Interface - Vehicle Drivers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238018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 the intuitive user interface designed specifically for vehicle drivers, providing a clear visual representation of road conditions, traffic updates, and potential hazards.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859530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Illustrate the seamless emergency alert acknowledgment system that allows drivers to acknowledge and respond to urgent situations without distractions.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5531048"/>
            <a:ext cx="4650819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 the hands-free and voice-activated rerouting options for drivers to efficiently navigate around unexpected roadblocks or congested routes.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288024"/>
            <a:ext cx="5006221" cy="2815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03114"/>
            <a:ext cx="66717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Compliance and Regulations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76742" y="2346008"/>
            <a:ext cx="17942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352913"/>
            <a:ext cx="41374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Collaboration with Local Authorities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Establish partnerships with local law enforcement and emergency response agencies.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76742" y="4203740"/>
            <a:ext cx="17942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69106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adherence to regional and national regulations governing emergency medical services.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76742" y="6061472"/>
            <a:ext cx="17942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60683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Standards Adherence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54879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Comply with industry standards for ambulance operations and patient care.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912388"/>
            <a:ext cx="57338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 and Reliability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75001" y="3940016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 the scalability of the system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675001" y="4428649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 reliability features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75001" y="4917281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Emphasize failover mechanisms for system stability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39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and Iteration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188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Process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758208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Thorough testing includes simulations and real-world scenarios to ensure system reliability and accuracy.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668917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Simulations help identify potential issues in controlled environments, while real-world scenarios validate performance in practical situations.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806" y="3188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Iterative Nature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7593806" y="375820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system's continuous improvement is driven by iterating on feedback, data analysis, and technology advancements.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806" y="5024318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iteration aims to enhance performance, adapt to evolving needs, and optimize response mechanisms.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Benefits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95013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444109" y="2970848"/>
            <a:ext cx="31049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Response Times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444109" y="3451265"/>
            <a:ext cx="39312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Smart Ambulance Route Optimization System reduces the time it takes for ambulances to reach their destinations efficiently.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295013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208395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Efficiency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208395" y="3451265"/>
            <a:ext cx="39312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optimizing routes, the system ensures that ambulances reach patients with greater efficiency, saving crucial time in emergencies.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324237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444109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Lives Saved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444109" y="5825371"/>
            <a:ext cx="869549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smart system contributes to saving lives by ensuring ambulances arrive at the scene with minimal delay, making a significant impact on patient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3708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Case Studies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890373"/>
            <a:ext cx="31049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Response Times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3707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a recent case study, our system reduced response times by 20%, ensuring timely medical assistance.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Pilot Program Success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pilot program showcased a 30% improvement in response effectiveness, saving crucial minutes for patients.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Positive Outcomes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Real-world data revealed 25% increased success rates in reaching emergency incidents within critical timeframes.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17696" y="556022"/>
            <a:ext cx="5049917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kern="0" spc="-11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Enhancements</a:t>
            </a:r>
            <a:endParaRPr lang="en-US" sz="3976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01" y="1591151"/>
            <a:ext cx="1583055" cy="14870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848344" y="2300168"/>
            <a:ext cx="135969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1988" dirty="0"/>
          </a:p>
        </p:txBody>
      </p:sp>
      <p:sp>
        <p:nvSpPr>
          <p:cNvPr id="7" name="Text 3"/>
          <p:cNvSpPr/>
          <p:nvPr/>
        </p:nvSpPr>
        <p:spPr>
          <a:xfrm>
            <a:off x="5909786" y="1954649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kern="0" spc="-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Integration</a:t>
            </a:r>
            <a:endParaRPr lang="en-US" sz="1988" dirty="0"/>
          </a:p>
        </p:txBody>
      </p:sp>
      <p:sp>
        <p:nvSpPr>
          <p:cNvPr id="8" name="Text 4"/>
          <p:cNvSpPr/>
          <p:nvPr/>
        </p:nvSpPr>
        <p:spPr>
          <a:xfrm>
            <a:off x="5909786" y="2391370"/>
            <a:ext cx="3689866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AI for real-time traffic prediction</a:t>
            </a:r>
            <a:endParaRPr lang="en-US" sz="1591" dirty="0"/>
          </a:p>
        </p:txBody>
      </p:sp>
      <p:sp>
        <p:nvSpPr>
          <p:cNvPr id="9" name="Shape 5"/>
          <p:cNvSpPr/>
          <p:nvPr/>
        </p:nvSpPr>
        <p:spPr>
          <a:xfrm>
            <a:off x="5758339" y="3080831"/>
            <a:ext cx="6303764" cy="20181"/>
          </a:xfrm>
          <a:prstGeom prst="roundRect">
            <a:avLst>
              <a:gd name="adj" fmla="val 450422"/>
            </a:avLst>
          </a:prstGeom>
          <a:solidFill>
            <a:srgbClr val="313E80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155" y="3128724"/>
            <a:ext cx="3166229" cy="14870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848225" y="3644979"/>
            <a:ext cx="135969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1988" dirty="0"/>
          </a:p>
        </p:txBody>
      </p:sp>
      <p:sp>
        <p:nvSpPr>
          <p:cNvPr id="12" name="Text 7"/>
          <p:cNvSpPr/>
          <p:nvPr/>
        </p:nvSpPr>
        <p:spPr>
          <a:xfrm>
            <a:off x="6701314" y="3330654"/>
            <a:ext cx="3161467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kern="0" spc="-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Routing Algorithms</a:t>
            </a:r>
            <a:endParaRPr lang="en-US" sz="1988" dirty="0"/>
          </a:p>
        </p:txBody>
      </p:sp>
      <p:sp>
        <p:nvSpPr>
          <p:cNvPr id="13" name="Text 8"/>
          <p:cNvSpPr/>
          <p:nvPr/>
        </p:nvSpPr>
        <p:spPr>
          <a:xfrm>
            <a:off x="6701314" y="3767376"/>
            <a:ext cx="5209342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sophisticated algorithms for dynamic route optimization</a:t>
            </a:r>
            <a:endParaRPr lang="en-US" sz="1591" dirty="0"/>
          </a:p>
        </p:txBody>
      </p:sp>
      <p:sp>
        <p:nvSpPr>
          <p:cNvPr id="14" name="Shape 9"/>
          <p:cNvSpPr/>
          <p:nvPr/>
        </p:nvSpPr>
        <p:spPr>
          <a:xfrm>
            <a:off x="6549866" y="4618405"/>
            <a:ext cx="5512237" cy="20181"/>
          </a:xfrm>
          <a:prstGeom prst="roundRect">
            <a:avLst>
              <a:gd name="adj" fmla="val 450422"/>
            </a:avLst>
          </a:prstGeom>
          <a:solidFill>
            <a:srgbClr val="313E80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627" y="4666297"/>
            <a:ext cx="4749403" cy="1487091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848225" y="5182553"/>
            <a:ext cx="135969" cy="4544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9"/>
              </a:lnSpc>
              <a:buNone/>
            </a:pPr>
            <a:r>
              <a:rPr lang="en-US" sz="1988" kern="0" spc="-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1988" dirty="0"/>
          </a:p>
        </p:txBody>
      </p:sp>
      <p:sp>
        <p:nvSpPr>
          <p:cNvPr id="17" name="Text 11"/>
          <p:cNvSpPr/>
          <p:nvPr/>
        </p:nvSpPr>
        <p:spPr>
          <a:xfrm>
            <a:off x="7492960" y="4868228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kern="0" spc="-6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IoT Integration</a:t>
            </a:r>
            <a:endParaRPr lang="en-US" sz="1988" dirty="0"/>
          </a:p>
        </p:txBody>
      </p:sp>
      <p:sp>
        <p:nvSpPr>
          <p:cNvPr id="18" name="Text 12"/>
          <p:cNvSpPr/>
          <p:nvPr/>
        </p:nvSpPr>
        <p:spPr>
          <a:xfrm>
            <a:off x="7492960" y="5304949"/>
            <a:ext cx="4417695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IoT devices for enhanced vehicle monitoring and communication</a:t>
            </a:r>
            <a:endParaRPr lang="en-US" sz="1591" dirty="0"/>
          </a:p>
        </p:txBody>
      </p:sp>
      <p:sp>
        <p:nvSpPr>
          <p:cNvPr id="19" name="Text 13"/>
          <p:cNvSpPr/>
          <p:nvPr/>
        </p:nvSpPr>
        <p:spPr>
          <a:xfrm>
            <a:off x="2517696" y="6380559"/>
            <a:ext cx="9594890" cy="1293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1591" kern="0" spc="-3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part of future enhancements, the system will focus on AI integration for accurate real-time traffic prediction. Additionally, advanced routing algorithms will be developed to enable dynamic route optimization. IoT integration will also be a key area of development, enhancing vehicle monitoring and communication capabilities.</a:t>
            </a:r>
            <a:endParaRPr lang="en-US" sz="159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510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Rahul kumar</cp:lastModifiedBy>
  <cp:revision>2</cp:revision>
  <dcterms:created xsi:type="dcterms:W3CDTF">2024-03-02T11:14:36Z</dcterms:created>
  <dcterms:modified xsi:type="dcterms:W3CDTF">2024-03-02T11:21:20Z</dcterms:modified>
</cp:coreProperties>
</file>