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Layouts/slideLayout16.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slides/slide11.xml" ContentType="application/vnd.openxmlformats-officedocument.presentationml.slide+xml"/>
  <Override PartName="/ppt/presProps.xml" ContentType="application/vnd.openxmlformats-officedocument.presentationml.presProps+xml"/>
  <Override PartName="/ppt/slides/slide7.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9144000" cy="6858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8FD378ED-EBD6-4FF5-72D9-9BCB9530D613}">
  <a:tblStyle styleId="{8FD378ED-EBD6-4FF5-72D9-9BCB9530D613}" styleName="Table_0">
    <a:wholeTbl>
      <a:tcTxStyle>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rgbClr val="E7E7E7"/>
          </a:solidFill>
        </a:fill>
      </a:tcStyle>
    </a:wholeTbl>
    <a:band1H>
      <a:tcStyle>
        <a:tcBdr/>
        <a:fill>
          <a:solidFill>
            <a:srgbClr val="CCCCCC"/>
          </a:solidFill>
        </a:fill>
      </a:tcStyle>
    </a:band1H>
    <a:band2H>
      <a:tcStyle>
        <a:tcBdr/>
      </a:tcStyle>
    </a:band2H>
    <a:band1V>
      <a:tcStyle>
        <a:tcBdr/>
        <a:fill>
          <a:solidFill>
            <a:srgbClr val="CCCCCC"/>
          </a:solidFill>
        </a:fill>
      </a:tcStyle>
    </a:band1V>
    <a:band2V>
      <a:tcStyle>
        <a:tcBdr/>
        <a:fill>
          <a:solidFill>
            <a:srgbClr val="CCCCCC"/>
          </a:solidFill>
        </a:fill>
      </a:tcStyle>
    </a:band2V>
    <a:lastCol>
      <a:tcTxStyle i="off" b="on">
        <a:schemeClr val="lt1"/>
      </a:tcTxStyle>
      <a:tcStyle>
        <a:tcBdr/>
        <a:fill>
          <a:solidFill>
            <a:schemeClr val="accent1"/>
          </a:solidFill>
        </a:fill>
      </a:tcStyle>
    </a:lastCol>
    <a:firstCol>
      <a:tcTxStyle i="off" b="on">
        <a:schemeClr val="lt1"/>
      </a:tcTxStyle>
      <a:tcStyle>
        <a:tcBdr/>
        <a:fill>
          <a:solidFill>
            <a:schemeClr val="accent1"/>
          </a:solidFill>
        </a:fill>
      </a:tcStyle>
    </a:firstCol>
    <a:lastRow>
      <a:tcTxStyle i="off" b="on">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i="off" b="on">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presProps" Target="presProps.xml" /><Relationship Id="rId22" Type="http://schemas.openxmlformats.org/officeDocument/2006/relationships/tableStyles" Target="tableStyles.xml" /><Relationship Id="rId23"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hidden="0"/>
        <p:cNvGrpSpPr/>
        <p:nvPr isPhoto="0" userDrawn="0"/>
      </p:nvGrpSpPr>
      <p:grpSpPr bwMode="auto">
        <a:xfrm>
          <a:off x="0" y="0"/>
          <a:ext cx="0" cy="0"/>
          <a:chOff x="0" y="0"/>
          <a:chExt cx="0" cy="0"/>
        </a:xfrm>
      </p:grpSpPr>
      <p:sp>
        <p:nvSpPr>
          <p:cNvPr id="43" name="Google Shape;43;p15" hidden="0"/>
          <p:cNvSpPr/>
          <p:nvPr isPhoto="0" userDrawn="0"/>
        </p:nvSpPr>
        <p:spPr bwMode="auto">
          <a:xfrm>
            <a:off x="-31750" y="4321175"/>
            <a:ext cx="1395413" cy="781050"/>
          </a:xfrm>
          <a:custGeom>
            <a:avLst/>
            <a:gdLst/>
            <a:ahLst/>
            <a:cxnLst/>
            <a:rect l="l" t="t" r="r" b="b"/>
            <a:pathLst>
              <a:path w="8042" h="10000" fill="norm" stroke="1" extrusionOk="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44" name="Google Shape;44;p15" hidden="0"/>
          <p:cNvSpPr txBox="1">
            <a:spLocks noGrp="1"/>
          </p:cNvSpPr>
          <p:nvPr isPhoto="0" userDrawn="0">
            <p:ph type="ctrTitle" hasCustomPrompt="0"/>
          </p:nvPr>
        </p:nvSpPr>
        <p:spPr bwMode="auto">
          <a:xfrm>
            <a:off x="1942416" y="2514601"/>
            <a:ext cx="6600451"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45" name="Google Shape;45;p15" hidden="0"/>
          <p:cNvSpPr txBox="1">
            <a:spLocks noGrp="1"/>
          </p:cNvSpPr>
          <p:nvPr isPhoto="0" userDrawn="0">
            <p:ph type="subTitle" idx="1" hasCustomPrompt="0"/>
          </p:nvPr>
        </p:nvSpPr>
        <p:spPr bwMode="auto">
          <a:xfrm>
            <a:off x="1942416" y="4777380"/>
            <a:ext cx="6600451" cy="1126283"/>
          </a:xfrm>
          <a:prstGeom prst="rect">
            <a:avLst/>
          </a:prstGeom>
          <a:noFill/>
          <a:ln>
            <a:noFill/>
          </a:ln>
        </p:spPr>
        <p:txBody>
          <a:bodyPr spcFirstLastPara="1" wrap="square" lIns="91425" tIns="45700" rIns="91425" bIns="45700" anchor="t" anchorCtr="0">
            <a:no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pPr>
              <a:defRPr/>
            </a:pPr>
            <a:endParaRPr/>
          </a:p>
        </p:txBody>
      </p:sp>
      <p:sp>
        <p:nvSpPr>
          <p:cNvPr id="46" name="Google Shape;46;p15" hidden="0"/>
          <p:cNvSpPr txBox="1">
            <a:spLocks noGrp="1"/>
          </p:cNvSpPr>
          <p:nvPr isPhoto="0" userDrawn="0">
            <p:ph type="sldNum" idx="12" hasCustomPrompt="0"/>
          </p:nvPr>
        </p:nvSpPr>
        <p:spPr bwMode="auto">
          <a:xfrm>
            <a:off x="423863" y="4529138"/>
            <a:ext cx="584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2000">
                <a:solidFill>
                  <a:srgbClr val="FEFFFF"/>
                </a:solidFill>
                <a:latin typeface="Century Gothic"/>
                <a:ea typeface="Century Gothic"/>
                <a:cs typeface="Century Gothic"/>
              </a:defRPr>
            </a:lvl1pPr>
            <a:lvl2pPr marL="0" marR="0" lvl="1" indent="0" algn="r">
              <a:spcBef>
                <a:spcPts val="0"/>
              </a:spcBef>
              <a:spcAft>
                <a:spcPts val="0"/>
              </a:spcAft>
              <a:buNone/>
              <a:defRPr sz="2000">
                <a:solidFill>
                  <a:srgbClr val="FEFFFF"/>
                </a:solidFill>
                <a:latin typeface="Century Gothic"/>
                <a:ea typeface="Century Gothic"/>
                <a:cs typeface="Century Gothic"/>
              </a:defRPr>
            </a:lvl2pPr>
            <a:lvl3pPr marL="0" marR="0" lvl="2" indent="0" algn="r">
              <a:spcBef>
                <a:spcPts val="0"/>
              </a:spcBef>
              <a:spcAft>
                <a:spcPts val="0"/>
              </a:spcAft>
              <a:buNone/>
              <a:defRPr sz="2000">
                <a:solidFill>
                  <a:srgbClr val="FEFFFF"/>
                </a:solidFill>
                <a:latin typeface="Century Gothic"/>
                <a:ea typeface="Century Gothic"/>
                <a:cs typeface="Century Gothic"/>
              </a:defRPr>
            </a:lvl3pPr>
            <a:lvl4pPr marL="0" marR="0" lvl="3" indent="0" algn="r">
              <a:spcBef>
                <a:spcPts val="0"/>
              </a:spcBef>
              <a:spcAft>
                <a:spcPts val="0"/>
              </a:spcAft>
              <a:buNone/>
              <a:defRPr sz="2000">
                <a:solidFill>
                  <a:srgbClr val="FEFFFF"/>
                </a:solidFill>
                <a:latin typeface="Century Gothic"/>
                <a:ea typeface="Century Gothic"/>
                <a:cs typeface="Century Gothic"/>
              </a:defRPr>
            </a:lvl4pPr>
            <a:lvl5pPr marL="0" marR="0" lvl="4" indent="0" algn="r">
              <a:spcBef>
                <a:spcPts val="0"/>
              </a:spcBef>
              <a:spcAft>
                <a:spcPts val="0"/>
              </a:spcAft>
              <a:buNone/>
              <a:defRPr sz="2000">
                <a:solidFill>
                  <a:srgbClr val="FEFFFF"/>
                </a:solidFill>
                <a:latin typeface="Century Gothic"/>
                <a:ea typeface="Century Gothic"/>
                <a:cs typeface="Century Gothic"/>
              </a:defRPr>
            </a:lvl5pPr>
            <a:lvl6pPr marL="0" marR="0" lvl="5" indent="0" algn="r">
              <a:spcBef>
                <a:spcPts val="0"/>
              </a:spcBef>
              <a:spcAft>
                <a:spcPts val="0"/>
              </a:spcAft>
              <a:buNone/>
              <a:defRPr sz="2000">
                <a:solidFill>
                  <a:srgbClr val="FEFFFF"/>
                </a:solidFill>
                <a:latin typeface="Century Gothic"/>
                <a:ea typeface="Century Gothic"/>
                <a:cs typeface="Century Gothic"/>
              </a:defRPr>
            </a:lvl6pPr>
            <a:lvl7pPr marL="0" marR="0" lvl="6" indent="0" algn="r">
              <a:spcBef>
                <a:spcPts val="0"/>
              </a:spcBef>
              <a:spcAft>
                <a:spcPts val="0"/>
              </a:spcAft>
              <a:buNone/>
              <a:defRPr sz="2000">
                <a:solidFill>
                  <a:srgbClr val="FEFFFF"/>
                </a:solidFill>
                <a:latin typeface="Century Gothic"/>
                <a:ea typeface="Century Gothic"/>
                <a:cs typeface="Century Gothic"/>
              </a:defRPr>
            </a:lvl7pPr>
            <a:lvl8pPr marL="0" marR="0" lvl="7" indent="0" algn="r">
              <a:spcBef>
                <a:spcPts val="0"/>
              </a:spcBef>
              <a:spcAft>
                <a:spcPts val="0"/>
              </a:spcAft>
              <a:buNone/>
              <a:defRPr sz="2000">
                <a:solidFill>
                  <a:srgbClr val="FEFFFF"/>
                </a:solidFill>
                <a:latin typeface="Century Gothic"/>
                <a:ea typeface="Century Gothic"/>
                <a:cs typeface="Century Gothic"/>
              </a:defRPr>
            </a:lvl8pPr>
            <a:lvl9pPr marL="0" marR="0" lvl="8" indent="0" algn="r">
              <a:spcBef>
                <a:spcPts val="0"/>
              </a:spcBef>
              <a:spcAft>
                <a:spcPts val="0"/>
              </a:spcAft>
              <a:buNone/>
              <a:defRPr sz="2000">
                <a:solidFill>
                  <a:srgbClr val="FEFFFF"/>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Caption" preserve="0" showMasterPhAnim="0" userDrawn="1">
  <p:cSld name="Title and Caption">
    <p:spTree>
      <p:nvGrpSpPr>
        <p:cNvPr id="1" name="" hidden="0"/>
        <p:cNvGrpSpPr/>
        <p:nvPr isPhoto="0" userDrawn="0"/>
      </p:nvGrpSpPr>
      <p:grpSpPr bwMode="auto">
        <a:xfrm>
          <a:off x="0" y="0"/>
          <a:ext cx="0" cy="0"/>
          <a:chOff x="0" y="0"/>
          <a:chExt cx="0" cy="0"/>
        </a:xfrm>
      </p:grpSpPr>
      <p:sp>
        <p:nvSpPr>
          <p:cNvPr id="113" name="Google Shape;113;p24" hidden="0"/>
          <p:cNvSpPr/>
          <p:nvPr isPhoto="0" userDrawn="0"/>
        </p:nvSpPr>
        <p:spPr bwMode="auto">
          <a:xfrm rot="10800000" flipH="1">
            <a:off x="0" y="3167062"/>
            <a:ext cx="1358900" cy="508000"/>
          </a:xfrm>
          <a:custGeom>
            <a:avLst/>
            <a:gdLst/>
            <a:ahLst/>
            <a:cxnLst/>
            <a:rect l="l" t="t" r="r" b="b"/>
            <a:pathLst>
              <a:path w="7908" h="10000" fill="norm" stroke="1"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114" name="Google Shape;114;p24" hidden="0"/>
          <p:cNvSpPr txBox="1"/>
          <p:nvPr isPhoto="0" userDrawn="0"/>
        </p:nvSpPr>
        <p:spPr bwMode="auto">
          <a:xfrm>
            <a:off x="1949450" y="6188075"/>
            <a:ext cx="876299" cy="369888"/>
          </a:xfrm>
          <a:prstGeom prst="rect">
            <a:avLst/>
          </a:prstGeom>
          <a:noFill/>
          <a:ln>
            <a:noFill/>
          </a:ln>
        </p:spPr>
        <p:txBody>
          <a:bodyPr spcFirstLastPara="1" wrap="square" lIns="91425" tIns="45700" rIns="91425" bIns="45700" anchor="ctr" anchorCtr="0">
            <a:noAutofit/>
          </a:bodyPr>
          <a:lstStyle/>
          <a:p>
            <a:pPr marL="0" marR="0" lvl="0" indent="0" algn="r">
              <a:spcBef>
                <a:spcPts val="0"/>
              </a:spcBef>
              <a:spcAft>
                <a:spcPts val="0"/>
              </a:spcAft>
              <a:buNone/>
              <a:defRPr/>
            </a:pPr>
            <a:r>
              <a:rPr lang="en-US" sz="900">
                <a:solidFill>
                  <a:srgbClr val="888888"/>
                </a:solidFill>
                <a:latin typeface="Century Gothic"/>
                <a:ea typeface="Century Gothic"/>
                <a:cs typeface="Century Gothic"/>
              </a:rPr>
              <a:t>9/9/2022</a:t>
            </a:r>
            <a:endParaRPr sz="900">
              <a:solidFill>
                <a:srgbClr val="888888"/>
              </a:solidFill>
              <a:latin typeface="Century Gothic"/>
              <a:ea typeface="Century Gothic"/>
              <a:cs typeface="Century Gothic"/>
            </a:endParaRPr>
          </a:p>
        </p:txBody>
      </p:sp>
      <p:sp>
        <p:nvSpPr>
          <p:cNvPr id="115" name="Google Shape;115;p24" hidden="0"/>
          <p:cNvSpPr txBox="1"/>
          <p:nvPr isPhoto="0" userDrawn="0"/>
        </p:nvSpPr>
        <p:spPr bwMode="auto">
          <a:xfrm>
            <a:off x="2790824"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US" sz="900">
                <a:solidFill>
                  <a:srgbClr val="888888"/>
                </a:solidFill>
                <a:latin typeface="Century Gothic"/>
                <a:ea typeface="Century Gothic"/>
                <a:cs typeface="Century Gothic"/>
              </a:rPr>
              <a:t>Dept of CSE., SOE-Dayananda Sagar University</a:t>
            </a:r>
            <a:endParaRPr/>
          </a:p>
        </p:txBody>
      </p:sp>
      <p:sp>
        <p:nvSpPr>
          <p:cNvPr id="116" name="Google Shape;116;p24" hidden="0"/>
          <p:cNvSpPr txBox="1"/>
          <p:nvPr isPhoto="0" userDrawn="0"/>
        </p:nvSpPr>
        <p:spPr bwMode="auto">
          <a:xfrm>
            <a:off x="7954963" y="6091238"/>
            <a:ext cx="776287" cy="365125"/>
          </a:xfrm>
          <a:prstGeom prst="rect">
            <a:avLst/>
          </a:prstGeom>
          <a:no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US" sz="900">
                <a:solidFill>
                  <a:srgbClr val="888888"/>
                </a:solidFill>
                <a:latin typeface="Century Gothic"/>
                <a:ea typeface="Century Gothic"/>
                <a:cs typeface="Century Gothic"/>
              </a:rPr>
              <a:t># of ##</a:t>
            </a:r>
            <a:endParaRPr sz="900">
              <a:solidFill>
                <a:srgbClr val="888888"/>
              </a:solidFill>
              <a:latin typeface="Century Gothic"/>
              <a:ea typeface="Century Gothic"/>
              <a:cs typeface="Century Gothic"/>
            </a:endParaRPr>
          </a:p>
        </p:txBody>
      </p:sp>
      <p:sp>
        <p:nvSpPr>
          <p:cNvPr id="117" name="Google Shape;117;p24" hidden="0"/>
          <p:cNvSpPr txBox="1">
            <a:spLocks noGrp="1"/>
          </p:cNvSpPr>
          <p:nvPr isPhoto="0" userDrawn="0">
            <p:ph type="title" hasCustomPrompt="0"/>
          </p:nvPr>
        </p:nvSpPr>
        <p:spPr bwMode="auto">
          <a:xfrm>
            <a:off x="1942415" y="609600"/>
            <a:ext cx="6591985"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18" name="Google Shape;118;p24" hidden="0"/>
          <p:cNvSpPr txBox="1">
            <a:spLocks noGrp="1"/>
          </p:cNvSpPr>
          <p:nvPr isPhoto="0" userDrawn="0">
            <p:ph type="body" idx="1" hasCustomPrompt="0"/>
          </p:nvPr>
        </p:nvSpPr>
        <p:spPr bwMode="auto">
          <a:xfrm>
            <a:off x="1942415" y="4354046"/>
            <a:ext cx="6591985"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pPr>
              <a:defRPr/>
            </a:pPr>
            <a:endParaRPr/>
          </a:p>
        </p:txBody>
      </p:sp>
      <p:sp>
        <p:nvSpPr>
          <p:cNvPr id="119" name="Google Shape;119;p24" hidden="0"/>
          <p:cNvSpPr txBox="1">
            <a:spLocks noGrp="1"/>
          </p:cNvSpPr>
          <p:nvPr isPhoto="0" userDrawn="0">
            <p:ph type="sldNum" idx="12" hasCustomPrompt="0"/>
          </p:nvPr>
        </p:nvSpPr>
        <p:spPr bwMode="auto">
          <a:xfrm>
            <a:off x="511175" y="3244850"/>
            <a:ext cx="585788"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2000">
                <a:solidFill>
                  <a:srgbClr val="FEFFFF"/>
                </a:solidFill>
                <a:latin typeface="Century Gothic"/>
                <a:ea typeface="Century Gothic"/>
                <a:cs typeface="Century Gothic"/>
              </a:defRPr>
            </a:lvl1pPr>
            <a:lvl2pPr marL="0" marR="0" lvl="1" indent="0" algn="r">
              <a:spcBef>
                <a:spcPts val="0"/>
              </a:spcBef>
              <a:spcAft>
                <a:spcPts val="0"/>
              </a:spcAft>
              <a:buNone/>
              <a:defRPr sz="2000">
                <a:solidFill>
                  <a:srgbClr val="FEFFFF"/>
                </a:solidFill>
                <a:latin typeface="Century Gothic"/>
                <a:ea typeface="Century Gothic"/>
                <a:cs typeface="Century Gothic"/>
              </a:defRPr>
            </a:lvl2pPr>
            <a:lvl3pPr marL="0" marR="0" lvl="2" indent="0" algn="r">
              <a:spcBef>
                <a:spcPts val="0"/>
              </a:spcBef>
              <a:spcAft>
                <a:spcPts val="0"/>
              </a:spcAft>
              <a:buNone/>
              <a:defRPr sz="2000">
                <a:solidFill>
                  <a:srgbClr val="FEFFFF"/>
                </a:solidFill>
                <a:latin typeface="Century Gothic"/>
                <a:ea typeface="Century Gothic"/>
                <a:cs typeface="Century Gothic"/>
              </a:defRPr>
            </a:lvl3pPr>
            <a:lvl4pPr marL="0" marR="0" lvl="3" indent="0" algn="r">
              <a:spcBef>
                <a:spcPts val="0"/>
              </a:spcBef>
              <a:spcAft>
                <a:spcPts val="0"/>
              </a:spcAft>
              <a:buNone/>
              <a:defRPr sz="2000">
                <a:solidFill>
                  <a:srgbClr val="FEFFFF"/>
                </a:solidFill>
                <a:latin typeface="Century Gothic"/>
                <a:ea typeface="Century Gothic"/>
                <a:cs typeface="Century Gothic"/>
              </a:defRPr>
            </a:lvl4pPr>
            <a:lvl5pPr marL="0" marR="0" lvl="4" indent="0" algn="r">
              <a:spcBef>
                <a:spcPts val="0"/>
              </a:spcBef>
              <a:spcAft>
                <a:spcPts val="0"/>
              </a:spcAft>
              <a:buNone/>
              <a:defRPr sz="2000">
                <a:solidFill>
                  <a:srgbClr val="FEFFFF"/>
                </a:solidFill>
                <a:latin typeface="Century Gothic"/>
                <a:ea typeface="Century Gothic"/>
                <a:cs typeface="Century Gothic"/>
              </a:defRPr>
            </a:lvl5pPr>
            <a:lvl6pPr marL="0" marR="0" lvl="5" indent="0" algn="r">
              <a:spcBef>
                <a:spcPts val="0"/>
              </a:spcBef>
              <a:spcAft>
                <a:spcPts val="0"/>
              </a:spcAft>
              <a:buNone/>
              <a:defRPr sz="2000">
                <a:solidFill>
                  <a:srgbClr val="FEFFFF"/>
                </a:solidFill>
                <a:latin typeface="Century Gothic"/>
                <a:ea typeface="Century Gothic"/>
                <a:cs typeface="Century Gothic"/>
              </a:defRPr>
            </a:lvl6pPr>
            <a:lvl7pPr marL="0" marR="0" lvl="6" indent="0" algn="r">
              <a:spcBef>
                <a:spcPts val="0"/>
              </a:spcBef>
              <a:spcAft>
                <a:spcPts val="0"/>
              </a:spcAft>
              <a:buNone/>
              <a:defRPr sz="2000">
                <a:solidFill>
                  <a:srgbClr val="FEFFFF"/>
                </a:solidFill>
                <a:latin typeface="Century Gothic"/>
                <a:ea typeface="Century Gothic"/>
                <a:cs typeface="Century Gothic"/>
              </a:defRPr>
            </a:lvl7pPr>
            <a:lvl8pPr marL="0" marR="0" lvl="7" indent="0" algn="r">
              <a:spcBef>
                <a:spcPts val="0"/>
              </a:spcBef>
              <a:spcAft>
                <a:spcPts val="0"/>
              </a:spcAft>
              <a:buNone/>
              <a:defRPr sz="2000">
                <a:solidFill>
                  <a:srgbClr val="FEFFFF"/>
                </a:solidFill>
                <a:latin typeface="Century Gothic"/>
                <a:ea typeface="Century Gothic"/>
                <a:cs typeface="Century Gothic"/>
              </a:defRPr>
            </a:lvl8pPr>
            <a:lvl9pPr marL="0" marR="0" lvl="8" indent="0" algn="r">
              <a:spcBef>
                <a:spcPts val="0"/>
              </a:spcBef>
              <a:spcAft>
                <a:spcPts val="0"/>
              </a:spcAft>
              <a:buNone/>
              <a:defRPr sz="2000">
                <a:solidFill>
                  <a:srgbClr val="FEFFFF"/>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Quote with Caption" preserve="0" showMasterPhAnim="0" userDrawn="1">
  <p:cSld name="Quote with Caption">
    <p:spTree>
      <p:nvGrpSpPr>
        <p:cNvPr id="1" name="" hidden="0"/>
        <p:cNvGrpSpPr/>
        <p:nvPr isPhoto="0" userDrawn="0"/>
      </p:nvGrpSpPr>
      <p:grpSpPr bwMode="auto">
        <a:xfrm>
          <a:off x="0" y="0"/>
          <a:ext cx="0" cy="0"/>
          <a:chOff x="0" y="0"/>
          <a:chExt cx="0" cy="0"/>
        </a:xfrm>
      </p:grpSpPr>
      <p:sp>
        <p:nvSpPr>
          <p:cNvPr id="121" name="Google Shape;121;p25" hidden="0"/>
          <p:cNvSpPr/>
          <p:nvPr isPhoto="0" userDrawn="0"/>
        </p:nvSpPr>
        <p:spPr bwMode="auto">
          <a:xfrm rot="10800000" flipH="1">
            <a:off x="0" y="3167062"/>
            <a:ext cx="1358900" cy="508000"/>
          </a:xfrm>
          <a:custGeom>
            <a:avLst/>
            <a:gdLst/>
            <a:ahLst/>
            <a:cxnLst/>
            <a:rect l="l" t="t" r="r" b="b"/>
            <a:pathLst>
              <a:path w="7908" h="10000" fill="norm" stroke="1"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122" name="Google Shape;122;p25" hidden="0"/>
          <p:cNvSpPr txBox="1"/>
          <p:nvPr isPhoto="0" userDrawn="0"/>
        </p:nvSpPr>
        <p:spPr bwMode="auto">
          <a:xfrm>
            <a:off x="1808163" y="647700"/>
            <a:ext cx="457200" cy="585788"/>
          </a:xfrm>
          <a:prstGeom prst="rect">
            <a:avLst/>
          </a:prstGeom>
          <a:noFill/>
          <a:ln>
            <a:noFill/>
          </a:ln>
        </p:spPr>
        <p:txBody>
          <a:bodyPr spcFirstLastPara="1" wrap="square" lIns="91425" tIns="45700" rIns="91425" bIns="45700" anchor="ctr" anchorCtr="0">
            <a:noAutofit/>
          </a:bodyPr>
          <a:lstStyle/>
          <a:p>
            <a:pPr marL="0" marR="0" lvl="0" indent="0" algn="l">
              <a:spcBef>
                <a:spcPts val="0"/>
              </a:spcBef>
              <a:spcAft>
                <a:spcPts val="0"/>
              </a:spcAft>
              <a:buNone/>
              <a:defRPr/>
            </a:pPr>
            <a:r>
              <a:rPr lang="en-US" sz="8000">
                <a:solidFill>
                  <a:schemeClr val="accent1"/>
                </a:solidFill>
                <a:latin typeface="Arial"/>
                <a:ea typeface="Arial"/>
                <a:cs typeface="Arial"/>
              </a:rPr>
              <a:t>“</a:t>
            </a:r>
            <a:endParaRPr/>
          </a:p>
        </p:txBody>
      </p:sp>
      <p:sp>
        <p:nvSpPr>
          <p:cNvPr id="123" name="Google Shape;123;p25" hidden="0"/>
          <p:cNvSpPr txBox="1"/>
          <p:nvPr isPhoto="0" userDrawn="0"/>
        </p:nvSpPr>
        <p:spPr bwMode="auto">
          <a:xfrm>
            <a:off x="8169275" y="2905125"/>
            <a:ext cx="457200" cy="584200"/>
          </a:xfrm>
          <a:prstGeom prst="rect">
            <a:avLst/>
          </a:prstGeom>
          <a:noFill/>
          <a:ln>
            <a:noFill/>
          </a:ln>
        </p:spPr>
        <p:txBody>
          <a:bodyPr spcFirstLastPara="1" wrap="square" lIns="91425" tIns="45700" rIns="91425" bIns="45700" anchor="ctr" anchorCtr="0">
            <a:noAutofit/>
          </a:bodyPr>
          <a:lstStyle/>
          <a:p>
            <a:pPr marL="0" marR="0" lvl="0" indent="0" algn="l">
              <a:spcBef>
                <a:spcPts val="0"/>
              </a:spcBef>
              <a:spcAft>
                <a:spcPts val="0"/>
              </a:spcAft>
              <a:buNone/>
              <a:defRPr/>
            </a:pPr>
            <a:r>
              <a:rPr lang="en-US" sz="8000">
                <a:solidFill>
                  <a:schemeClr val="accent1"/>
                </a:solidFill>
                <a:latin typeface="Arial"/>
                <a:ea typeface="Arial"/>
                <a:cs typeface="Arial"/>
              </a:rPr>
              <a:t>”</a:t>
            </a:r>
            <a:endParaRPr/>
          </a:p>
        </p:txBody>
      </p:sp>
      <p:sp>
        <p:nvSpPr>
          <p:cNvPr id="124" name="Google Shape;124;p25" hidden="0"/>
          <p:cNvSpPr txBox="1"/>
          <p:nvPr isPhoto="0" userDrawn="0"/>
        </p:nvSpPr>
        <p:spPr bwMode="auto">
          <a:xfrm>
            <a:off x="1949450" y="6188075"/>
            <a:ext cx="876299" cy="369888"/>
          </a:xfrm>
          <a:prstGeom prst="rect">
            <a:avLst/>
          </a:prstGeom>
          <a:noFill/>
          <a:ln>
            <a:noFill/>
          </a:ln>
        </p:spPr>
        <p:txBody>
          <a:bodyPr spcFirstLastPara="1" wrap="square" lIns="91425" tIns="45700" rIns="91425" bIns="45700" anchor="ctr" anchorCtr="0">
            <a:noAutofit/>
          </a:bodyPr>
          <a:lstStyle/>
          <a:p>
            <a:pPr marL="0" marR="0" lvl="0" indent="0" algn="r">
              <a:spcBef>
                <a:spcPts val="0"/>
              </a:spcBef>
              <a:spcAft>
                <a:spcPts val="0"/>
              </a:spcAft>
              <a:buNone/>
              <a:defRPr/>
            </a:pPr>
            <a:r>
              <a:rPr lang="en-US" sz="900">
                <a:solidFill>
                  <a:srgbClr val="888888"/>
                </a:solidFill>
                <a:latin typeface="Century Gothic"/>
                <a:ea typeface="Century Gothic"/>
                <a:cs typeface="Century Gothic"/>
              </a:rPr>
              <a:t>9/9/2022</a:t>
            </a:r>
            <a:endParaRPr sz="900">
              <a:solidFill>
                <a:srgbClr val="888888"/>
              </a:solidFill>
              <a:latin typeface="Century Gothic"/>
              <a:ea typeface="Century Gothic"/>
              <a:cs typeface="Century Gothic"/>
            </a:endParaRPr>
          </a:p>
        </p:txBody>
      </p:sp>
      <p:sp>
        <p:nvSpPr>
          <p:cNvPr id="125" name="Google Shape;125;p25" hidden="0"/>
          <p:cNvSpPr txBox="1"/>
          <p:nvPr isPhoto="0" userDrawn="0"/>
        </p:nvSpPr>
        <p:spPr bwMode="auto">
          <a:xfrm>
            <a:off x="2790824"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US" sz="900">
                <a:solidFill>
                  <a:srgbClr val="888888"/>
                </a:solidFill>
                <a:latin typeface="Century Gothic"/>
                <a:ea typeface="Century Gothic"/>
                <a:cs typeface="Century Gothic"/>
              </a:rPr>
              <a:t>Dept of CSE., SOE-Dayananda Sagar University</a:t>
            </a:r>
            <a:endParaRPr/>
          </a:p>
        </p:txBody>
      </p:sp>
      <p:sp>
        <p:nvSpPr>
          <p:cNvPr id="126" name="Google Shape;126;p25" hidden="0"/>
          <p:cNvSpPr txBox="1"/>
          <p:nvPr isPhoto="0" userDrawn="0"/>
        </p:nvSpPr>
        <p:spPr bwMode="auto">
          <a:xfrm>
            <a:off x="7954963" y="6091238"/>
            <a:ext cx="776287" cy="365125"/>
          </a:xfrm>
          <a:prstGeom prst="rect">
            <a:avLst/>
          </a:prstGeom>
          <a:no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US" sz="900">
                <a:solidFill>
                  <a:srgbClr val="888888"/>
                </a:solidFill>
                <a:latin typeface="Century Gothic"/>
                <a:ea typeface="Century Gothic"/>
                <a:cs typeface="Century Gothic"/>
              </a:rPr>
              <a:t># of ##</a:t>
            </a:r>
            <a:endParaRPr sz="900">
              <a:solidFill>
                <a:srgbClr val="888888"/>
              </a:solidFill>
              <a:latin typeface="Century Gothic"/>
              <a:ea typeface="Century Gothic"/>
              <a:cs typeface="Century Gothic"/>
            </a:endParaRPr>
          </a:p>
        </p:txBody>
      </p:sp>
      <p:sp>
        <p:nvSpPr>
          <p:cNvPr id="127" name="Google Shape;127;p25" hidden="0"/>
          <p:cNvSpPr txBox="1">
            <a:spLocks noGrp="1"/>
          </p:cNvSpPr>
          <p:nvPr isPhoto="0" userDrawn="0">
            <p:ph type="title" hasCustomPrompt="0"/>
          </p:nvPr>
        </p:nvSpPr>
        <p:spPr bwMode="auto">
          <a:xfrm>
            <a:off x="2188123" y="609600"/>
            <a:ext cx="6109587"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28" name="Google Shape;128;p25" hidden="0"/>
          <p:cNvSpPr txBox="1">
            <a:spLocks noGrp="1"/>
          </p:cNvSpPr>
          <p:nvPr isPhoto="0" userDrawn="0">
            <p:ph type="body" idx="1" hasCustomPrompt="0"/>
          </p:nvPr>
        </p:nvSpPr>
        <p:spPr bwMode="auto">
          <a:xfrm>
            <a:off x="2415972" y="3505199"/>
            <a:ext cx="5653888"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129" name="Google Shape;129;p25" hidden="0"/>
          <p:cNvSpPr txBox="1">
            <a:spLocks noGrp="1"/>
          </p:cNvSpPr>
          <p:nvPr isPhoto="0" userDrawn="0">
            <p:ph type="body" idx="2" hasCustomPrompt="0"/>
          </p:nvPr>
        </p:nvSpPr>
        <p:spPr bwMode="auto">
          <a:xfrm>
            <a:off x="1942415" y="4354046"/>
            <a:ext cx="6591985"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pPr>
              <a:defRPr/>
            </a:pPr>
            <a:endParaRPr/>
          </a:p>
        </p:txBody>
      </p:sp>
      <p:sp>
        <p:nvSpPr>
          <p:cNvPr id="130" name="Google Shape;130;p25" hidden="0"/>
          <p:cNvSpPr txBox="1">
            <a:spLocks noGrp="1"/>
          </p:cNvSpPr>
          <p:nvPr isPhoto="0" userDrawn="0">
            <p:ph type="sldNum" idx="12" hasCustomPrompt="0"/>
          </p:nvPr>
        </p:nvSpPr>
        <p:spPr bwMode="auto">
          <a:xfrm>
            <a:off x="511175" y="3244850"/>
            <a:ext cx="585788"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2000">
                <a:solidFill>
                  <a:srgbClr val="FEFFFF"/>
                </a:solidFill>
                <a:latin typeface="Century Gothic"/>
                <a:ea typeface="Century Gothic"/>
                <a:cs typeface="Century Gothic"/>
              </a:defRPr>
            </a:lvl1pPr>
            <a:lvl2pPr marL="0" marR="0" lvl="1" indent="0" algn="r">
              <a:spcBef>
                <a:spcPts val="0"/>
              </a:spcBef>
              <a:spcAft>
                <a:spcPts val="0"/>
              </a:spcAft>
              <a:buNone/>
              <a:defRPr sz="2000">
                <a:solidFill>
                  <a:srgbClr val="FEFFFF"/>
                </a:solidFill>
                <a:latin typeface="Century Gothic"/>
                <a:ea typeface="Century Gothic"/>
                <a:cs typeface="Century Gothic"/>
              </a:defRPr>
            </a:lvl2pPr>
            <a:lvl3pPr marL="0" marR="0" lvl="2" indent="0" algn="r">
              <a:spcBef>
                <a:spcPts val="0"/>
              </a:spcBef>
              <a:spcAft>
                <a:spcPts val="0"/>
              </a:spcAft>
              <a:buNone/>
              <a:defRPr sz="2000">
                <a:solidFill>
                  <a:srgbClr val="FEFFFF"/>
                </a:solidFill>
                <a:latin typeface="Century Gothic"/>
                <a:ea typeface="Century Gothic"/>
                <a:cs typeface="Century Gothic"/>
              </a:defRPr>
            </a:lvl3pPr>
            <a:lvl4pPr marL="0" marR="0" lvl="3" indent="0" algn="r">
              <a:spcBef>
                <a:spcPts val="0"/>
              </a:spcBef>
              <a:spcAft>
                <a:spcPts val="0"/>
              </a:spcAft>
              <a:buNone/>
              <a:defRPr sz="2000">
                <a:solidFill>
                  <a:srgbClr val="FEFFFF"/>
                </a:solidFill>
                <a:latin typeface="Century Gothic"/>
                <a:ea typeface="Century Gothic"/>
                <a:cs typeface="Century Gothic"/>
              </a:defRPr>
            </a:lvl4pPr>
            <a:lvl5pPr marL="0" marR="0" lvl="4" indent="0" algn="r">
              <a:spcBef>
                <a:spcPts val="0"/>
              </a:spcBef>
              <a:spcAft>
                <a:spcPts val="0"/>
              </a:spcAft>
              <a:buNone/>
              <a:defRPr sz="2000">
                <a:solidFill>
                  <a:srgbClr val="FEFFFF"/>
                </a:solidFill>
                <a:latin typeface="Century Gothic"/>
                <a:ea typeface="Century Gothic"/>
                <a:cs typeface="Century Gothic"/>
              </a:defRPr>
            </a:lvl5pPr>
            <a:lvl6pPr marL="0" marR="0" lvl="5" indent="0" algn="r">
              <a:spcBef>
                <a:spcPts val="0"/>
              </a:spcBef>
              <a:spcAft>
                <a:spcPts val="0"/>
              </a:spcAft>
              <a:buNone/>
              <a:defRPr sz="2000">
                <a:solidFill>
                  <a:srgbClr val="FEFFFF"/>
                </a:solidFill>
                <a:latin typeface="Century Gothic"/>
                <a:ea typeface="Century Gothic"/>
                <a:cs typeface="Century Gothic"/>
              </a:defRPr>
            </a:lvl6pPr>
            <a:lvl7pPr marL="0" marR="0" lvl="6" indent="0" algn="r">
              <a:spcBef>
                <a:spcPts val="0"/>
              </a:spcBef>
              <a:spcAft>
                <a:spcPts val="0"/>
              </a:spcAft>
              <a:buNone/>
              <a:defRPr sz="2000">
                <a:solidFill>
                  <a:srgbClr val="FEFFFF"/>
                </a:solidFill>
                <a:latin typeface="Century Gothic"/>
                <a:ea typeface="Century Gothic"/>
                <a:cs typeface="Century Gothic"/>
              </a:defRPr>
            </a:lvl7pPr>
            <a:lvl8pPr marL="0" marR="0" lvl="7" indent="0" algn="r">
              <a:spcBef>
                <a:spcPts val="0"/>
              </a:spcBef>
              <a:spcAft>
                <a:spcPts val="0"/>
              </a:spcAft>
              <a:buNone/>
              <a:defRPr sz="2000">
                <a:solidFill>
                  <a:srgbClr val="FEFFFF"/>
                </a:solidFill>
                <a:latin typeface="Century Gothic"/>
                <a:ea typeface="Century Gothic"/>
                <a:cs typeface="Century Gothic"/>
              </a:defRPr>
            </a:lvl8pPr>
            <a:lvl9pPr marL="0" marR="0" lvl="8" indent="0" algn="r">
              <a:spcBef>
                <a:spcPts val="0"/>
              </a:spcBef>
              <a:spcAft>
                <a:spcPts val="0"/>
              </a:spcAft>
              <a:buNone/>
              <a:defRPr sz="2000">
                <a:solidFill>
                  <a:srgbClr val="FEFFFF"/>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Name Card" preserve="0" showMasterPhAnim="0" userDrawn="1">
  <p:cSld name="Name Card">
    <p:spTree>
      <p:nvGrpSpPr>
        <p:cNvPr id="1" name="" hidden="0"/>
        <p:cNvGrpSpPr/>
        <p:nvPr isPhoto="0" userDrawn="0"/>
      </p:nvGrpSpPr>
      <p:grpSpPr bwMode="auto">
        <a:xfrm>
          <a:off x="0" y="0"/>
          <a:ext cx="0" cy="0"/>
          <a:chOff x="0" y="0"/>
          <a:chExt cx="0" cy="0"/>
        </a:xfrm>
      </p:grpSpPr>
      <p:sp>
        <p:nvSpPr>
          <p:cNvPr id="132" name="Google Shape;132;p26" hidden="0"/>
          <p:cNvSpPr/>
          <p:nvPr isPhoto="0" userDrawn="0"/>
        </p:nvSpPr>
        <p:spPr bwMode="auto">
          <a:xfrm rot="10800000" flipH="1">
            <a:off x="0" y="4910138"/>
            <a:ext cx="1358900" cy="508000"/>
          </a:xfrm>
          <a:custGeom>
            <a:avLst/>
            <a:gdLst/>
            <a:ahLst/>
            <a:cxnLst/>
            <a:rect l="l" t="t" r="r" b="b"/>
            <a:pathLst>
              <a:path w="7908" h="10000" fill="norm" stroke="1"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133" name="Google Shape;133;p26" hidden="0"/>
          <p:cNvSpPr txBox="1">
            <a:spLocks noGrp="1"/>
          </p:cNvSpPr>
          <p:nvPr isPhoto="0" userDrawn="0">
            <p:ph type="title" hasCustomPrompt="0"/>
          </p:nvPr>
        </p:nvSpPr>
        <p:spPr bwMode="auto">
          <a:xfrm>
            <a:off x="1942415" y="2438401"/>
            <a:ext cx="6591985"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34" name="Google Shape;134;p26" hidden="0"/>
          <p:cNvSpPr txBox="1">
            <a:spLocks noGrp="1"/>
          </p:cNvSpPr>
          <p:nvPr isPhoto="0" userDrawn="0">
            <p:ph type="body" idx="1" hasCustomPrompt="0"/>
          </p:nvPr>
        </p:nvSpPr>
        <p:spPr bwMode="auto">
          <a:xfrm>
            <a:off x="1942415" y="5181600"/>
            <a:ext cx="6591985"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135" name="Google Shape;135;p26" hidden="0"/>
          <p:cNvSpPr txBox="1">
            <a:spLocks noGrp="1"/>
          </p:cNvSpPr>
          <p:nvPr isPhoto="0" userDrawn="0">
            <p:ph type="sldNum" idx="12" hasCustomPrompt="0"/>
          </p:nvPr>
        </p:nvSpPr>
        <p:spPr bwMode="auto">
          <a:xfrm>
            <a:off x="511175" y="4983163"/>
            <a:ext cx="585788"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2000">
                <a:solidFill>
                  <a:srgbClr val="FEFFFF"/>
                </a:solidFill>
                <a:latin typeface="Century Gothic"/>
                <a:ea typeface="Century Gothic"/>
                <a:cs typeface="Century Gothic"/>
              </a:defRPr>
            </a:lvl1pPr>
            <a:lvl2pPr marL="0" marR="0" lvl="1" indent="0" algn="r">
              <a:spcBef>
                <a:spcPts val="0"/>
              </a:spcBef>
              <a:spcAft>
                <a:spcPts val="0"/>
              </a:spcAft>
              <a:buNone/>
              <a:defRPr sz="2000">
                <a:solidFill>
                  <a:srgbClr val="FEFFFF"/>
                </a:solidFill>
                <a:latin typeface="Century Gothic"/>
                <a:ea typeface="Century Gothic"/>
                <a:cs typeface="Century Gothic"/>
              </a:defRPr>
            </a:lvl2pPr>
            <a:lvl3pPr marL="0" marR="0" lvl="2" indent="0" algn="r">
              <a:spcBef>
                <a:spcPts val="0"/>
              </a:spcBef>
              <a:spcAft>
                <a:spcPts val="0"/>
              </a:spcAft>
              <a:buNone/>
              <a:defRPr sz="2000">
                <a:solidFill>
                  <a:srgbClr val="FEFFFF"/>
                </a:solidFill>
                <a:latin typeface="Century Gothic"/>
                <a:ea typeface="Century Gothic"/>
                <a:cs typeface="Century Gothic"/>
              </a:defRPr>
            </a:lvl3pPr>
            <a:lvl4pPr marL="0" marR="0" lvl="3" indent="0" algn="r">
              <a:spcBef>
                <a:spcPts val="0"/>
              </a:spcBef>
              <a:spcAft>
                <a:spcPts val="0"/>
              </a:spcAft>
              <a:buNone/>
              <a:defRPr sz="2000">
                <a:solidFill>
                  <a:srgbClr val="FEFFFF"/>
                </a:solidFill>
                <a:latin typeface="Century Gothic"/>
                <a:ea typeface="Century Gothic"/>
                <a:cs typeface="Century Gothic"/>
              </a:defRPr>
            </a:lvl4pPr>
            <a:lvl5pPr marL="0" marR="0" lvl="4" indent="0" algn="r">
              <a:spcBef>
                <a:spcPts val="0"/>
              </a:spcBef>
              <a:spcAft>
                <a:spcPts val="0"/>
              </a:spcAft>
              <a:buNone/>
              <a:defRPr sz="2000">
                <a:solidFill>
                  <a:srgbClr val="FEFFFF"/>
                </a:solidFill>
                <a:latin typeface="Century Gothic"/>
                <a:ea typeface="Century Gothic"/>
                <a:cs typeface="Century Gothic"/>
              </a:defRPr>
            </a:lvl5pPr>
            <a:lvl6pPr marL="0" marR="0" lvl="5" indent="0" algn="r">
              <a:spcBef>
                <a:spcPts val="0"/>
              </a:spcBef>
              <a:spcAft>
                <a:spcPts val="0"/>
              </a:spcAft>
              <a:buNone/>
              <a:defRPr sz="2000">
                <a:solidFill>
                  <a:srgbClr val="FEFFFF"/>
                </a:solidFill>
                <a:latin typeface="Century Gothic"/>
                <a:ea typeface="Century Gothic"/>
                <a:cs typeface="Century Gothic"/>
              </a:defRPr>
            </a:lvl6pPr>
            <a:lvl7pPr marL="0" marR="0" lvl="6" indent="0" algn="r">
              <a:spcBef>
                <a:spcPts val="0"/>
              </a:spcBef>
              <a:spcAft>
                <a:spcPts val="0"/>
              </a:spcAft>
              <a:buNone/>
              <a:defRPr sz="2000">
                <a:solidFill>
                  <a:srgbClr val="FEFFFF"/>
                </a:solidFill>
                <a:latin typeface="Century Gothic"/>
                <a:ea typeface="Century Gothic"/>
                <a:cs typeface="Century Gothic"/>
              </a:defRPr>
            </a:lvl7pPr>
            <a:lvl8pPr marL="0" marR="0" lvl="7" indent="0" algn="r">
              <a:spcBef>
                <a:spcPts val="0"/>
              </a:spcBef>
              <a:spcAft>
                <a:spcPts val="0"/>
              </a:spcAft>
              <a:buNone/>
              <a:defRPr sz="2000">
                <a:solidFill>
                  <a:srgbClr val="FEFFFF"/>
                </a:solidFill>
                <a:latin typeface="Century Gothic"/>
                <a:ea typeface="Century Gothic"/>
                <a:cs typeface="Century Gothic"/>
              </a:defRPr>
            </a:lvl8pPr>
            <a:lvl9pPr marL="0" marR="0" lvl="8" indent="0" algn="r">
              <a:spcBef>
                <a:spcPts val="0"/>
              </a:spcBef>
              <a:spcAft>
                <a:spcPts val="0"/>
              </a:spcAft>
              <a:buNone/>
              <a:defRPr sz="2000">
                <a:solidFill>
                  <a:srgbClr val="FEFFFF"/>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Quote Name Card" preserve="0" showMasterPhAnim="0" userDrawn="1">
  <p:cSld name="Quote Name Card">
    <p:spTree>
      <p:nvGrpSpPr>
        <p:cNvPr id="1" name="" hidden="0"/>
        <p:cNvGrpSpPr/>
        <p:nvPr isPhoto="0" userDrawn="0"/>
      </p:nvGrpSpPr>
      <p:grpSpPr bwMode="auto">
        <a:xfrm>
          <a:off x="0" y="0"/>
          <a:ext cx="0" cy="0"/>
          <a:chOff x="0" y="0"/>
          <a:chExt cx="0" cy="0"/>
        </a:xfrm>
      </p:grpSpPr>
      <p:sp>
        <p:nvSpPr>
          <p:cNvPr id="137" name="Google Shape;137;p27" hidden="0"/>
          <p:cNvSpPr/>
          <p:nvPr isPhoto="0" userDrawn="0"/>
        </p:nvSpPr>
        <p:spPr bwMode="auto">
          <a:xfrm rot="10800000" flipH="1">
            <a:off x="0" y="4910138"/>
            <a:ext cx="1358900" cy="508000"/>
          </a:xfrm>
          <a:custGeom>
            <a:avLst/>
            <a:gdLst/>
            <a:ahLst/>
            <a:cxnLst/>
            <a:rect l="l" t="t" r="r" b="b"/>
            <a:pathLst>
              <a:path w="7908" h="10000" fill="norm" stroke="1"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138" name="Google Shape;138;p27" hidden="0"/>
          <p:cNvSpPr txBox="1"/>
          <p:nvPr isPhoto="0" userDrawn="0"/>
        </p:nvSpPr>
        <p:spPr bwMode="auto">
          <a:xfrm>
            <a:off x="1808163" y="647700"/>
            <a:ext cx="457200" cy="585788"/>
          </a:xfrm>
          <a:prstGeom prst="rect">
            <a:avLst/>
          </a:prstGeom>
          <a:noFill/>
          <a:ln>
            <a:noFill/>
          </a:ln>
        </p:spPr>
        <p:txBody>
          <a:bodyPr spcFirstLastPara="1" wrap="square" lIns="91425" tIns="45700" rIns="91425" bIns="45700" anchor="ctr" anchorCtr="0">
            <a:noAutofit/>
          </a:bodyPr>
          <a:lstStyle/>
          <a:p>
            <a:pPr marL="0" marR="0" lvl="0" indent="0" algn="l">
              <a:spcBef>
                <a:spcPts val="0"/>
              </a:spcBef>
              <a:spcAft>
                <a:spcPts val="0"/>
              </a:spcAft>
              <a:buNone/>
              <a:defRPr/>
            </a:pPr>
            <a:r>
              <a:rPr lang="en-US" sz="8000">
                <a:solidFill>
                  <a:schemeClr val="accent1"/>
                </a:solidFill>
                <a:latin typeface="Arial"/>
                <a:ea typeface="Arial"/>
                <a:cs typeface="Arial"/>
              </a:rPr>
              <a:t>“</a:t>
            </a:r>
            <a:endParaRPr/>
          </a:p>
        </p:txBody>
      </p:sp>
      <p:sp>
        <p:nvSpPr>
          <p:cNvPr id="139" name="Google Shape;139;p27" hidden="0"/>
          <p:cNvSpPr txBox="1"/>
          <p:nvPr isPhoto="0" userDrawn="0"/>
        </p:nvSpPr>
        <p:spPr bwMode="auto">
          <a:xfrm>
            <a:off x="8169275" y="2905125"/>
            <a:ext cx="457200" cy="584200"/>
          </a:xfrm>
          <a:prstGeom prst="rect">
            <a:avLst/>
          </a:prstGeom>
          <a:noFill/>
          <a:ln>
            <a:noFill/>
          </a:ln>
        </p:spPr>
        <p:txBody>
          <a:bodyPr spcFirstLastPara="1" wrap="square" lIns="91425" tIns="45700" rIns="91425" bIns="45700" anchor="ctr" anchorCtr="0">
            <a:noAutofit/>
          </a:bodyPr>
          <a:lstStyle/>
          <a:p>
            <a:pPr marL="0" marR="0" lvl="0" indent="0" algn="l">
              <a:spcBef>
                <a:spcPts val="0"/>
              </a:spcBef>
              <a:spcAft>
                <a:spcPts val="0"/>
              </a:spcAft>
              <a:buNone/>
              <a:defRPr/>
            </a:pPr>
            <a:r>
              <a:rPr lang="en-US" sz="8000">
                <a:solidFill>
                  <a:schemeClr val="accent1"/>
                </a:solidFill>
                <a:latin typeface="Arial"/>
                <a:ea typeface="Arial"/>
                <a:cs typeface="Arial"/>
              </a:rPr>
              <a:t>”</a:t>
            </a:r>
            <a:endParaRPr/>
          </a:p>
        </p:txBody>
      </p:sp>
      <p:sp>
        <p:nvSpPr>
          <p:cNvPr id="140" name="Google Shape;140;p27" hidden="0"/>
          <p:cNvSpPr txBox="1"/>
          <p:nvPr isPhoto="0" userDrawn="0"/>
        </p:nvSpPr>
        <p:spPr bwMode="auto">
          <a:xfrm>
            <a:off x="1949450" y="6188075"/>
            <a:ext cx="876299" cy="369888"/>
          </a:xfrm>
          <a:prstGeom prst="rect">
            <a:avLst/>
          </a:prstGeom>
          <a:noFill/>
          <a:ln>
            <a:noFill/>
          </a:ln>
        </p:spPr>
        <p:txBody>
          <a:bodyPr spcFirstLastPara="1" wrap="square" lIns="91425" tIns="45700" rIns="91425" bIns="45700" anchor="ctr" anchorCtr="0">
            <a:noAutofit/>
          </a:bodyPr>
          <a:lstStyle/>
          <a:p>
            <a:pPr marL="0" marR="0" lvl="0" indent="0" algn="r">
              <a:spcBef>
                <a:spcPts val="0"/>
              </a:spcBef>
              <a:spcAft>
                <a:spcPts val="0"/>
              </a:spcAft>
              <a:buNone/>
              <a:defRPr/>
            </a:pPr>
            <a:r>
              <a:rPr lang="en-US" sz="900">
                <a:solidFill>
                  <a:srgbClr val="888888"/>
                </a:solidFill>
                <a:latin typeface="Century Gothic"/>
                <a:ea typeface="Century Gothic"/>
                <a:cs typeface="Century Gothic"/>
              </a:rPr>
              <a:t>9/9/2022</a:t>
            </a:r>
            <a:endParaRPr sz="900">
              <a:solidFill>
                <a:srgbClr val="888888"/>
              </a:solidFill>
              <a:latin typeface="Century Gothic"/>
              <a:ea typeface="Century Gothic"/>
              <a:cs typeface="Century Gothic"/>
            </a:endParaRPr>
          </a:p>
        </p:txBody>
      </p:sp>
      <p:sp>
        <p:nvSpPr>
          <p:cNvPr id="141" name="Google Shape;141;p27" hidden="0"/>
          <p:cNvSpPr txBox="1"/>
          <p:nvPr isPhoto="0" userDrawn="0"/>
        </p:nvSpPr>
        <p:spPr bwMode="auto">
          <a:xfrm>
            <a:off x="2790824"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US" sz="900">
                <a:solidFill>
                  <a:srgbClr val="888888"/>
                </a:solidFill>
                <a:latin typeface="Century Gothic"/>
                <a:ea typeface="Century Gothic"/>
                <a:cs typeface="Century Gothic"/>
              </a:rPr>
              <a:t>Dept of CSE., SOE-Dayananda Sagar University</a:t>
            </a:r>
            <a:endParaRPr/>
          </a:p>
        </p:txBody>
      </p:sp>
      <p:sp>
        <p:nvSpPr>
          <p:cNvPr id="142" name="Google Shape;142;p27" hidden="0"/>
          <p:cNvSpPr txBox="1"/>
          <p:nvPr isPhoto="0" userDrawn="0"/>
        </p:nvSpPr>
        <p:spPr bwMode="auto">
          <a:xfrm>
            <a:off x="7954963" y="6091238"/>
            <a:ext cx="776287" cy="365125"/>
          </a:xfrm>
          <a:prstGeom prst="rect">
            <a:avLst/>
          </a:prstGeom>
          <a:no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US" sz="900">
                <a:solidFill>
                  <a:srgbClr val="888888"/>
                </a:solidFill>
                <a:latin typeface="Century Gothic"/>
                <a:ea typeface="Century Gothic"/>
                <a:cs typeface="Century Gothic"/>
              </a:rPr>
              <a:t># of ##</a:t>
            </a:r>
            <a:endParaRPr sz="900">
              <a:solidFill>
                <a:srgbClr val="888888"/>
              </a:solidFill>
              <a:latin typeface="Century Gothic"/>
              <a:ea typeface="Century Gothic"/>
              <a:cs typeface="Century Gothic"/>
            </a:endParaRPr>
          </a:p>
        </p:txBody>
      </p:sp>
      <p:sp>
        <p:nvSpPr>
          <p:cNvPr id="143" name="Google Shape;143;p27" hidden="0"/>
          <p:cNvSpPr txBox="1">
            <a:spLocks noGrp="1"/>
          </p:cNvSpPr>
          <p:nvPr isPhoto="0" userDrawn="0">
            <p:ph type="title" hasCustomPrompt="0"/>
          </p:nvPr>
        </p:nvSpPr>
        <p:spPr bwMode="auto">
          <a:xfrm>
            <a:off x="2188123" y="609600"/>
            <a:ext cx="6109587"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44" name="Google Shape;144;p27" hidden="0"/>
          <p:cNvSpPr txBox="1">
            <a:spLocks noGrp="1"/>
          </p:cNvSpPr>
          <p:nvPr isPhoto="0" userDrawn="0">
            <p:ph type="body" idx="1" hasCustomPrompt="0"/>
          </p:nvPr>
        </p:nvSpPr>
        <p:spPr bwMode="auto">
          <a:xfrm>
            <a:off x="1942415" y="4343400"/>
            <a:ext cx="6688292"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145" name="Google Shape;145;p27" hidden="0"/>
          <p:cNvSpPr txBox="1">
            <a:spLocks noGrp="1"/>
          </p:cNvSpPr>
          <p:nvPr isPhoto="0" userDrawn="0">
            <p:ph type="body" idx="2" hasCustomPrompt="0"/>
          </p:nvPr>
        </p:nvSpPr>
        <p:spPr bwMode="auto">
          <a:xfrm>
            <a:off x="1942415" y="5181600"/>
            <a:ext cx="6688292"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146" name="Google Shape;146;p27" hidden="0"/>
          <p:cNvSpPr txBox="1">
            <a:spLocks noGrp="1"/>
          </p:cNvSpPr>
          <p:nvPr isPhoto="0" userDrawn="0">
            <p:ph type="sldNum" idx="12" hasCustomPrompt="0"/>
          </p:nvPr>
        </p:nvSpPr>
        <p:spPr bwMode="auto">
          <a:xfrm>
            <a:off x="511175" y="4983163"/>
            <a:ext cx="585788"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2000">
                <a:solidFill>
                  <a:srgbClr val="FEFFFF"/>
                </a:solidFill>
                <a:latin typeface="Century Gothic"/>
                <a:ea typeface="Century Gothic"/>
                <a:cs typeface="Century Gothic"/>
              </a:defRPr>
            </a:lvl1pPr>
            <a:lvl2pPr marL="0" marR="0" lvl="1" indent="0" algn="r">
              <a:spcBef>
                <a:spcPts val="0"/>
              </a:spcBef>
              <a:spcAft>
                <a:spcPts val="0"/>
              </a:spcAft>
              <a:buNone/>
              <a:defRPr sz="2000">
                <a:solidFill>
                  <a:srgbClr val="FEFFFF"/>
                </a:solidFill>
                <a:latin typeface="Century Gothic"/>
                <a:ea typeface="Century Gothic"/>
                <a:cs typeface="Century Gothic"/>
              </a:defRPr>
            </a:lvl2pPr>
            <a:lvl3pPr marL="0" marR="0" lvl="2" indent="0" algn="r">
              <a:spcBef>
                <a:spcPts val="0"/>
              </a:spcBef>
              <a:spcAft>
                <a:spcPts val="0"/>
              </a:spcAft>
              <a:buNone/>
              <a:defRPr sz="2000">
                <a:solidFill>
                  <a:srgbClr val="FEFFFF"/>
                </a:solidFill>
                <a:latin typeface="Century Gothic"/>
                <a:ea typeface="Century Gothic"/>
                <a:cs typeface="Century Gothic"/>
              </a:defRPr>
            </a:lvl3pPr>
            <a:lvl4pPr marL="0" marR="0" lvl="3" indent="0" algn="r">
              <a:spcBef>
                <a:spcPts val="0"/>
              </a:spcBef>
              <a:spcAft>
                <a:spcPts val="0"/>
              </a:spcAft>
              <a:buNone/>
              <a:defRPr sz="2000">
                <a:solidFill>
                  <a:srgbClr val="FEFFFF"/>
                </a:solidFill>
                <a:latin typeface="Century Gothic"/>
                <a:ea typeface="Century Gothic"/>
                <a:cs typeface="Century Gothic"/>
              </a:defRPr>
            </a:lvl4pPr>
            <a:lvl5pPr marL="0" marR="0" lvl="4" indent="0" algn="r">
              <a:spcBef>
                <a:spcPts val="0"/>
              </a:spcBef>
              <a:spcAft>
                <a:spcPts val="0"/>
              </a:spcAft>
              <a:buNone/>
              <a:defRPr sz="2000">
                <a:solidFill>
                  <a:srgbClr val="FEFFFF"/>
                </a:solidFill>
                <a:latin typeface="Century Gothic"/>
                <a:ea typeface="Century Gothic"/>
                <a:cs typeface="Century Gothic"/>
              </a:defRPr>
            </a:lvl5pPr>
            <a:lvl6pPr marL="0" marR="0" lvl="5" indent="0" algn="r">
              <a:spcBef>
                <a:spcPts val="0"/>
              </a:spcBef>
              <a:spcAft>
                <a:spcPts val="0"/>
              </a:spcAft>
              <a:buNone/>
              <a:defRPr sz="2000">
                <a:solidFill>
                  <a:srgbClr val="FEFFFF"/>
                </a:solidFill>
                <a:latin typeface="Century Gothic"/>
                <a:ea typeface="Century Gothic"/>
                <a:cs typeface="Century Gothic"/>
              </a:defRPr>
            </a:lvl6pPr>
            <a:lvl7pPr marL="0" marR="0" lvl="6" indent="0" algn="r">
              <a:spcBef>
                <a:spcPts val="0"/>
              </a:spcBef>
              <a:spcAft>
                <a:spcPts val="0"/>
              </a:spcAft>
              <a:buNone/>
              <a:defRPr sz="2000">
                <a:solidFill>
                  <a:srgbClr val="FEFFFF"/>
                </a:solidFill>
                <a:latin typeface="Century Gothic"/>
                <a:ea typeface="Century Gothic"/>
                <a:cs typeface="Century Gothic"/>
              </a:defRPr>
            </a:lvl7pPr>
            <a:lvl8pPr marL="0" marR="0" lvl="7" indent="0" algn="r">
              <a:spcBef>
                <a:spcPts val="0"/>
              </a:spcBef>
              <a:spcAft>
                <a:spcPts val="0"/>
              </a:spcAft>
              <a:buNone/>
              <a:defRPr sz="2000">
                <a:solidFill>
                  <a:srgbClr val="FEFFFF"/>
                </a:solidFill>
                <a:latin typeface="Century Gothic"/>
                <a:ea typeface="Century Gothic"/>
                <a:cs typeface="Century Gothic"/>
              </a:defRPr>
            </a:lvl8pPr>
            <a:lvl9pPr marL="0" marR="0" lvl="8" indent="0" algn="r">
              <a:spcBef>
                <a:spcPts val="0"/>
              </a:spcBef>
              <a:spcAft>
                <a:spcPts val="0"/>
              </a:spcAft>
              <a:buNone/>
              <a:defRPr sz="2000">
                <a:solidFill>
                  <a:srgbClr val="FEFFFF"/>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rue or False" preserve="0" showMasterPhAnim="0" userDrawn="1">
  <p:cSld name="True or False">
    <p:spTree>
      <p:nvGrpSpPr>
        <p:cNvPr id="1" name="" hidden="0"/>
        <p:cNvGrpSpPr/>
        <p:nvPr isPhoto="0" userDrawn="0"/>
      </p:nvGrpSpPr>
      <p:grpSpPr bwMode="auto">
        <a:xfrm>
          <a:off x="0" y="0"/>
          <a:ext cx="0" cy="0"/>
          <a:chOff x="0" y="0"/>
          <a:chExt cx="0" cy="0"/>
        </a:xfrm>
      </p:grpSpPr>
      <p:sp>
        <p:nvSpPr>
          <p:cNvPr id="148" name="Google Shape;148;p28" hidden="0"/>
          <p:cNvSpPr/>
          <p:nvPr isPhoto="0" userDrawn="0"/>
        </p:nvSpPr>
        <p:spPr bwMode="auto">
          <a:xfrm rot="10800000" flipH="1">
            <a:off x="0" y="4910138"/>
            <a:ext cx="1358900" cy="508000"/>
          </a:xfrm>
          <a:custGeom>
            <a:avLst/>
            <a:gdLst/>
            <a:ahLst/>
            <a:cxnLst/>
            <a:rect l="l" t="t" r="r" b="b"/>
            <a:pathLst>
              <a:path w="7908" h="10000" fill="norm" stroke="1"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149" name="Google Shape;149;p28" hidden="0"/>
          <p:cNvSpPr txBox="1"/>
          <p:nvPr isPhoto="0" userDrawn="0"/>
        </p:nvSpPr>
        <p:spPr bwMode="auto">
          <a:xfrm>
            <a:off x="1949450" y="6188075"/>
            <a:ext cx="876299" cy="369888"/>
          </a:xfrm>
          <a:prstGeom prst="rect">
            <a:avLst/>
          </a:prstGeom>
          <a:noFill/>
          <a:ln>
            <a:noFill/>
          </a:ln>
        </p:spPr>
        <p:txBody>
          <a:bodyPr spcFirstLastPara="1" wrap="square" lIns="91425" tIns="45700" rIns="91425" bIns="45700" anchor="ctr" anchorCtr="0">
            <a:noAutofit/>
          </a:bodyPr>
          <a:lstStyle/>
          <a:p>
            <a:pPr marL="0" marR="0" lvl="0" indent="0" algn="r">
              <a:spcBef>
                <a:spcPts val="0"/>
              </a:spcBef>
              <a:spcAft>
                <a:spcPts val="0"/>
              </a:spcAft>
              <a:buNone/>
              <a:defRPr/>
            </a:pPr>
            <a:r>
              <a:rPr lang="en-US" sz="900">
                <a:solidFill>
                  <a:srgbClr val="888888"/>
                </a:solidFill>
                <a:latin typeface="Century Gothic"/>
                <a:ea typeface="Century Gothic"/>
                <a:cs typeface="Century Gothic"/>
              </a:rPr>
              <a:t>9/9/2022</a:t>
            </a:r>
            <a:endParaRPr sz="900">
              <a:solidFill>
                <a:srgbClr val="888888"/>
              </a:solidFill>
              <a:latin typeface="Century Gothic"/>
              <a:ea typeface="Century Gothic"/>
              <a:cs typeface="Century Gothic"/>
            </a:endParaRPr>
          </a:p>
        </p:txBody>
      </p:sp>
      <p:sp>
        <p:nvSpPr>
          <p:cNvPr id="150" name="Google Shape;150;p28" hidden="0"/>
          <p:cNvSpPr txBox="1"/>
          <p:nvPr isPhoto="0" userDrawn="0"/>
        </p:nvSpPr>
        <p:spPr bwMode="auto">
          <a:xfrm>
            <a:off x="2790824"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US" sz="900">
                <a:solidFill>
                  <a:srgbClr val="888888"/>
                </a:solidFill>
                <a:latin typeface="Century Gothic"/>
                <a:ea typeface="Century Gothic"/>
                <a:cs typeface="Century Gothic"/>
              </a:rPr>
              <a:t>Dept of CSE., SOE-Dayananda Sagar University</a:t>
            </a:r>
            <a:endParaRPr/>
          </a:p>
        </p:txBody>
      </p:sp>
      <p:sp>
        <p:nvSpPr>
          <p:cNvPr id="151" name="Google Shape;151;p28" hidden="0"/>
          <p:cNvSpPr txBox="1"/>
          <p:nvPr isPhoto="0" userDrawn="0"/>
        </p:nvSpPr>
        <p:spPr bwMode="auto">
          <a:xfrm>
            <a:off x="7954963" y="6091238"/>
            <a:ext cx="776287" cy="365125"/>
          </a:xfrm>
          <a:prstGeom prst="rect">
            <a:avLst/>
          </a:prstGeom>
          <a:no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US" sz="900">
                <a:solidFill>
                  <a:srgbClr val="888888"/>
                </a:solidFill>
                <a:latin typeface="Century Gothic"/>
                <a:ea typeface="Century Gothic"/>
                <a:cs typeface="Century Gothic"/>
              </a:rPr>
              <a:t># of ##</a:t>
            </a:r>
            <a:endParaRPr sz="900">
              <a:solidFill>
                <a:srgbClr val="888888"/>
              </a:solidFill>
              <a:latin typeface="Century Gothic"/>
              <a:ea typeface="Century Gothic"/>
              <a:cs typeface="Century Gothic"/>
            </a:endParaRPr>
          </a:p>
        </p:txBody>
      </p:sp>
      <p:sp>
        <p:nvSpPr>
          <p:cNvPr id="152" name="Google Shape;152;p28" hidden="0"/>
          <p:cNvSpPr txBox="1">
            <a:spLocks noGrp="1"/>
          </p:cNvSpPr>
          <p:nvPr isPhoto="0" userDrawn="0">
            <p:ph type="title" hasCustomPrompt="0"/>
          </p:nvPr>
        </p:nvSpPr>
        <p:spPr bwMode="auto">
          <a:xfrm>
            <a:off x="1942416" y="627407"/>
            <a:ext cx="6591984"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53" name="Google Shape;153;p28" hidden="0"/>
          <p:cNvSpPr txBox="1">
            <a:spLocks noGrp="1"/>
          </p:cNvSpPr>
          <p:nvPr isPhoto="0" userDrawn="0">
            <p:ph type="body" idx="1" hasCustomPrompt="0"/>
          </p:nvPr>
        </p:nvSpPr>
        <p:spPr bwMode="auto">
          <a:xfrm>
            <a:off x="1942415" y="4343400"/>
            <a:ext cx="6591985"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154" name="Google Shape;154;p28" hidden="0"/>
          <p:cNvSpPr txBox="1">
            <a:spLocks noGrp="1"/>
          </p:cNvSpPr>
          <p:nvPr isPhoto="0" userDrawn="0">
            <p:ph type="body" idx="2" hasCustomPrompt="0"/>
          </p:nvPr>
        </p:nvSpPr>
        <p:spPr bwMode="auto">
          <a:xfrm>
            <a:off x="1942415" y="5181600"/>
            <a:ext cx="6591985"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155" name="Google Shape;155;p28" hidden="0"/>
          <p:cNvSpPr txBox="1">
            <a:spLocks noGrp="1"/>
          </p:cNvSpPr>
          <p:nvPr isPhoto="0" userDrawn="0">
            <p:ph type="sldNum" idx="12" hasCustomPrompt="0"/>
          </p:nvPr>
        </p:nvSpPr>
        <p:spPr bwMode="auto">
          <a:xfrm>
            <a:off x="511175" y="4983163"/>
            <a:ext cx="585788"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2000">
                <a:solidFill>
                  <a:srgbClr val="FEFFFF"/>
                </a:solidFill>
                <a:latin typeface="Century Gothic"/>
                <a:ea typeface="Century Gothic"/>
                <a:cs typeface="Century Gothic"/>
              </a:defRPr>
            </a:lvl1pPr>
            <a:lvl2pPr marL="0" marR="0" lvl="1" indent="0" algn="r">
              <a:spcBef>
                <a:spcPts val="0"/>
              </a:spcBef>
              <a:spcAft>
                <a:spcPts val="0"/>
              </a:spcAft>
              <a:buNone/>
              <a:defRPr sz="2000">
                <a:solidFill>
                  <a:srgbClr val="FEFFFF"/>
                </a:solidFill>
                <a:latin typeface="Century Gothic"/>
                <a:ea typeface="Century Gothic"/>
                <a:cs typeface="Century Gothic"/>
              </a:defRPr>
            </a:lvl2pPr>
            <a:lvl3pPr marL="0" marR="0" lvl="2" indent="0" algn="r">
              <a:spcBef>
                <a:spcPts val="0"/>
              </a:spcBef>
              <a:spcAft>
                <a:spcPts val="0"/>
              </a:spcAft>
              <a:buNone/>
              <a:defRPr sz="2000">
                <a:solidFill>
                  <a:srgbClr val="FEFFFF"/>
                </a:solidFill>
                <a:latin typeface="Century Gothic"/>
                <a:ea typeface="Century Gothic"/>
                <a:cs typeface="Century Gothic"/>
              </a:defRPr>
            </a:lvl3pPr>
            <a:lvl4pPr marL="0" marR="0" lvl="3" indent="0" algn="r">
              <a:spcBef>
                <a:spcPts val="0"/>
              </a:spcBef>
              <a:spcAft>
                <a:spcPts val="0"/>
              </a:spcAft>
              <a:buNone/>
              <a:defRPr sz="2000">
                <a:solidFill>
                  <a:srgbClr val="FEFFFF"/>
                </a:solidFill>
                <a:latin typeface="Century Gothic"/>
                <a:ea typeface="Century Gothic"/>
                <a:cs typeface="Century Gothic"/>
              </a:defRPr>
            </a:lvl4pPr>
            <a:lvl5pPr marL="0" marR="0" lvl="4" indent="0" algn="r">
              <a:spcBef>
                <a:spcPts val="0"/>
              </a:spcBef>
              <a:spcAft>
                <a:spcPts val="0"/>
              </a:spcAft>
              <a:buNone/>
              <a:defRPr sz="2000">
                <a:solidFill>
                  <a:srgbClr val="FEFFFF"/>
                </a:solidFill>
                <a:latin typeface="Century Gothic"/>
                <a:ea typeface="Century Gothic"/>
                <a:cs typeface="Century Gothic"/>
              </a:defRPr>
            </a:lvl5pPr>
            <a:lvl6pPr marL="0" marR="0" lvl="5" indent="0" algn="r">
              <a:spcBef>
                <a:spcPts val="0"/>
              </a:spcBef>
              <a:spcAft>
                <a:spcPts val="0"/>
              </a:spcAft>
              <a:buNone/>
              <a:defRPr sz="2000">
                <a:solidFill>
                  <a:srgbClr val="FEFFFF"/>
                </a:solidFill>
                <a:latin typeface="Century Gothic"/>
                <a:ea typeface="Century Gothic"/>
                <a:cs typeface="Century Gothic"/>
              </a:defRPr>
            </a:lvl6pPr>
            <a:lvl7pPr marL="0" marR="0" lvl="6" indent="0" algn="r">
              <a:spcBef>
                <a:spcPts val="0"/>
              </a:spcBef>
              <a:spcAft>
                <a:spcPts val="0"/>
              </a:spcAft>
              <a:buNone/>
              <a:defRPr sz="2000">
                <a:solidFill>
                  <a:srgbClr val="FEFFFF"/>
                </a:solidFill>
                <a:latin typeface="Century Gothic"/>
                <a:ea typeface="Century Gothic"/>
                <a:cs typeface="Century Gothic"/>
              </a:defRPr>
            </a:lvl7pPr>
            <a:lvl8pPr marL="0" marR="0" lvl="7" indent="0" algn="r">
              <a:spcBef>
                <a:spcPts val="0"/>
              </a:spcBef>
              <a:spcAft>
                <a:spcPts val="0"/>
              </a:spcAft>
              <a:buNone/>
              <a:defRPr sz="2000">
                <a:solidFill>
                  <a:srgbClr val="FEFFFF"/>
                </a:solidFill>
                <a:latin typeface="Century Gothic"/>
                <a:ea typeface="Century Gothic"/>
                <a:cs typeface="Century Gothic"/>
              </a:defRPr>
            </a:lvl8pPr>
            <a:lvl9pPr marL="0" marR="0" lvl="8" indent="0" algn="r">
              <a:spcBef>
                <a:spcPts val="0"/>
              </a:spcBef>
              <a:spcAft>
                <a:spcPts val="0"/>
              </a:spcAft>
              <a:buNone/>
              <a:defRPr sz="2000">
                <a:solidFill>
                  <a:srgbClr val="FEFFFF"/>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Vertical Text" preserve="0" showMasterPhAnim="0" type="vertTx" userDrawn="1">
  <p:cSld name="VERTICAL_TEXT">
    <p:spTree>
      <p:nvGrpSpPr>
        <p:cNvPr id="1" name="" hidden="0"/>
        <p:cNvGrpSpPr/>
        <p:nvPr isPhoto="0" userDrawn="0"/>
      </p:nvGrpSpPr>
      <p:grpSpPr bwMode="auto">
        <a:xfrm>
          <a:off x="0" y="0"/>
          <a:ext cx="0" cy="0"/>
          <a:chOff x="0" y="0"/>
          <a:chExt cx="0" cy="0"/>
        </a:xfrm>
      </p:grpSpPr>
      <p:sp>
        <p:nvSpPr>
          <p:cNvPr id="157" name="Google Shape;157;p29" hidden="0"/>
          <p:cNvSpPr/>
          <p:nvPr isPhoto="0" userDrawn="0"/>
        </p:nvSpPr>
        <p:spPr bwMode="auto">
          <a:xfrm rot="10800000" flipH="1">
            <a:off x="0" y="711200"/>
            <a:ext cx="1358900" cy="508000"/>
          </a:xfrm>
          <a:custGeom>
            <a:avLst/>
            <a:gdLst/>
            <a:ahLst/>
            <a:cxnLst/>
            <a:rect l="l" t="t" r="r" b="b"/>
            <a:pathLst>
              <a:path w="7908" h="10000" fill="norm" stroke="1"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158" name="Google Shape;158;p29" hidden="0"/>
          <p:cNvSpPr txBox="1"/>
          <p:nvPr isPhoto="0" userDrawn="0"/>
        </p:nvSpPr>
        <p:spPr bwMode="auto">
          <a:xfrm>
            <a:off x="1949450" y="6188075"/>
            <a:ext cx="876299" cy="369888"/>
          </a:xfrm>
          <a:prstGeom prst="rect">
            <a:avLst/>
          </a:prstGeom>
          <a:noFill/>
          <a:ln>
            <a:noFill/>
          </a:ln>
        </p:spPr>
        <p:txBody>
          <a:bodyPr spcFirstLastPara="1" wrap="square" lIns="91425" tIns="45700" rIns="91425" bIns="45700" anchor="ctr" anchorCtr="0">
            <a:noAutofit/>
          </a:bodyPr>
          <a:lstStyle/>
          <a:p>
            <a:pPr marL="0" marR="0" lvl="0" indent="0" algn="r">
              <a:spcBef>
                <a:spcPts val="0"/>
              </a:spcBef>
              <a:spcAft>
                <a:spcPts val="0"/>
              </a:spcAft>
              <a:buNone/>
              <a:defRPr/>
            </a:pPr>
            <a:r>
              <a:rPr lang="en-US" sz="900">
                <a:solidFill>
                  <a:srgbClr val="888888"/>
                </a:solidFill>
                <a:latin typeface="Century Gothic"/>
                <a:ea typeface="Century Gothic"/>
                <a:cs typeface="Century Gothic"/>
              </a:rPr>
              <a:t>9/9/2022</a:t>
            </a:r>
            <a:endParaRPr sz="900">
              <a:solidFill>
                <a:srgbClr val="888888"/>
              </a:solidFill>
              <a:latin typeface="Century Gothic"/>
              <a:ea typeface="Century Gothic"/>
              <a:cs typeface="Century Gothic"/>
            </a:endParaRPr>
          </a:p>
        </p:txBody>
      </p:sp>
      <p:sp>
        <p:nvSpPr>
          <p:cNvPr id="159" name="Google Shape;159;p29" hidden="0"/>
          <p:cNvSpPr txBox="1"/>
          <p:nvPr isPhoto="0" userDrawn="0"/>
        </p:nvSpPr>
        <p:spPr bwMode="auto">
          <a:xfrm>
            <a:off x="2790824"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US" sz="900">
                <a:solidFill>
                  <a:srgbClr val="888888"/>
                </a:solidFill>
                <a:latin typeface="Century Gothic"/>
                <a:ea typeface="Century Gothic"/>
                <a:cs typeface="Century Gothic"/>
              </a:rPr>
              <a:t>Dept of CSE., SOE-Dayananda Sagar University</a:t>
            </a:r>
            <a:endParaRPr/>
          </a:p>
        </p:txBody>
      </p:sp>
      <p:sp>
        <p:nvSpPr>
          <p:cNvPr id="160" name="Google Shape;160;p29" hidden="0"/>
          <p:cNvSpPr txBox="1"/>
          <p:nvPr isPhoto="0" userDrawn="0"/>
        </p:nvSpPr>
        <p:spPr bwMode="auto">
          <a:xfrm>
            <a:off x="7954963" y="6091238"/>
            <a:ext cx="776287" cy="365125"/>
          </a:xfrm>
          <a:prstGeom prst="rect">
            <a:avLst/>
          </a:prstGeom>
          <a:no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US" sz="900">
                <a:solidFill>
                  <a:srgbClr val="888888"/>
                </a:solidFill>
                <a:latin typeface="Century Gothic"/>
                <a:ea typeface="Century Gothic"/>
                <a:cs typeface="Century Gothic"/>
              </a:rPr>
              <a:t># of ##</a:t>
            </a:r>
            <a:endParaRPr sz="900">
              <a:solidFill>
                <a:srgbClr val="888888"/>
              </a:solidFill>
              <a:latin typeface="Century Gothic"/>
              <a:ea typeface="Century Gothic"/>
              <a:cs typeface="Century Gothic"/>
            </a:endParaRPr>
          </a:p>
        </p:txBody>
      </p:sp>
      <p:sp>
        <p:nvSpPr>
          <p:cNvPr id="161" name="Google Shape;161;p29" hidden="0"/>
          <p:cNvSpPr txBox="1">
            <a:spLocks noGrp="1"/>
          </p:cNvSpPr>
          <p:nvPr isPhoto="0" userDrawn="0">
            <p:ph type="title" hasCustomPrompt="0"/>
          </p:nvPr>
        </p:nvSpPr>
        <p:spPr bwMode="auto">
          <a:xfrm>
            <a:off x="1944688" y="623888"/>
            <a:ext cx="6589712" cy="1281112"/>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62" name="Google Shape;162;p29" hidden="0"/>
          <p:cNvSpPr txBox="1">
            <a:spLocks noGrp="1"/>
          </p:cNvSpPr>
          <p:nvPr isPhoto="0" userDrawn="0">
            <p:ph type="body" idx="1" hasCustomPrompt="0"/>
          </p:nvPr>
        </p:nvSpPr>
        <p:spPr bwMode="auto">
          <a:xfrm rot="5400000">
            <a:off x="3295650" y="781050"/>
            <a:ext cx="3886200" cy="6591300"/>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163" name="Google Shape;163;p29" hidden="0"/>
          <p:cNvSpPr txBox="1">
            <a:spLocks noGrp="1"/>
          </p:cNvSpPr>
          <p:nvPr isPhoto="0" userDrawn="0">
            <p:ph type="sldNum" idx="12" hasCustomPrompt="0"/>
          </p:nvPr>
        </p:nvSpPr>
        <p:spPr bwMode="auto">
          <a:xfrm>
            <a:off x="511175" y="787400"/>
            <a:ext cx="585788"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2000">
                <a:solidFill>
                  <a:srgbClr val="FEFFFF"/>
                </a:solidFill>
                <a:latin typeface="Century Gothic"/>
                <a:ea typeface="Century Gothic"/>
                <a:cs typeface="Century Gothic"/>
              </a:defRPr>
            </a:lvl1pPr>
            <a:lvl2pPr marL="0" marR="0" lvl="1" indent="0" algn="r">
              <a:spcBef>
                <a:spcPts val="0"/>
              </a:spcBef>
              <a:spcAft>
                <a:spcPts val="0"/>
              </a:spcAft>
              <a:buNone/>
              <a:defRPr sz="2000">
                <a:solidFill>
                  <a:srgbClr val="FEFFFF"/>
                </a:solidFill>
                <a:latin typeface="Century Gothic"/>
                <a:ea typeface="Century Gothic"/>
                <a:cs typeface="Century Gothic"/>
              </a:defRPr>
            </a:lvl2pPr>
            <a:lvl3pPr marL="0" marR="0" lvl="2" indent="0" algn="r">
              <a:spcBef>
                <a:spcPts val="0"/>
              </a:spcBef>
              <a:spcAft>
                <a:spcPts val="0"/>
              </a:spcAft>
              <a:buNone/>
              <a:defRPr sz="2000">
                <a:solidFill>
                  <a:srgbClr val="FEFFFF"/>
                </a:solidFill>
                <a:latin typeface="Century Gothic"/>
                <a:ea typeface="Century Gothic"/>
                <a:cs typeface="Century Gothic"/>
              </a:defRPr>
            </a:lvl3pPr>
            <a:lvl4pPr marL="0" marR="0" lvl="3" indent="0" algn="r">
              <a:spcBef>
                <a:spcPts val="0"/>
              </a:spcBef>
              <a:spcAft>
                <a:spcPts val="0"/>
              </a:spcAft>
              <a:buNone/>
              <a:defRPr sz="2000">
                <a:solidFill>
                  <a:srgbClr val="FEFFFF"/>
                </a:solidFill>
                <a:latin typeface="Century Gothic"/>
                <a:ea typeface="Century Gothic"/>
                <a:cs typeface="Century Gothic"/>
              </a:defRPr>
            </a:lvl4pPr>
            <a:lvl5pPr marL="0" marR="0" lvl="4" indent="0" algn="r">
              <a:spcBef>
                <a:spcPts val="0"/>
              </a:spcBef>
              <a:spcAft>
                <a:spcPts val="0"/>
              </a:spcAft>
              <a:buNone/>
              <a:defRPr sz="2000">
                <a:solidFill>
                  <a:srgbClr val="FEFFFF"/>
                </a:solidFill>
                <a:latin typeface="Century Gothic"/>
                <a:ea typeface="Century Gothic"/>
                <a:cs typeface="Century Gothic"/>
              </a:defRPr>
            </a:lvl5pPr>
            <a:lvl6pPr marL="0" marR="0" lvl="5" indent="0" algn="r">
              <a:spcBef>
                <a:spcPts val="0"/>
              </a:spcBef>
              <a:spcAft>
                <a:spcPts val="0"/>
              </a:spcAft>
              <a:buNone/>
              <a:defRPr sz="2000">
                <a:solidFill>
                  <a:srgbClr val="FEFFFF"/>
                </a:solidFill>
                <a:latin typeface="Century Gothic"/>
                <a:ea typeface="Century Gothic"/>
                <a:cs typeface="Century Gothic"/>
              </a:defRPr>
            </a:lvl6pPr>
            <a:lvl7pPr marL="0" marR="0" lvl="6" indent="0" algn="r">
              <a:spcBef>
                <a:spcPts val="0"/>
              </a:spcBef>
              <a:spcAft>
                <a:spcPts val="0"/>
              </a:spcAft>
              <a:buNone/>
              <a:defRPr sz="2000">
                <a:solidFill>
                  <a:srgbClr val="FEFFFF"/>
                </a:solidFill>
                <a:latin typeface="Century Gothic"/>
                <a:ea typeface="Century Gothic"/>
                <a:cs typeface="Century Gothic"/>
              </a:defRPr>
            </a:lvl7pPr>
            <a:lvl8pPr marL="0" marR="0" lvl="7" indent="0" algn="r">
              <a:spcBef>
                <a:spcPts val="0"/>
              </a:spcBef>
              <a:spcAft>
                <a:spcPts val="0"/>
              </a:spcAft>
              <a:buNone/>
              <a:defRPr sz="2000">
                <a:solidFill>
                  <a:srgbClr val="FEFFFF"/>
                </a:solidFill>
                <a:latin typeface="Century Gothic"/>
                <a:ea typeface="Century Gothic"/>
                <a:cs typeface="Century Gothic"/>
              </a:defRPr>
            </a:lvl8pPr>
            <a:lvl9pPr marL="0" marR="0" lvl="8" indent="0" algn="r">
              <a:spcBef>
                <a:spcPts val="0"/>
              </a:spcBef>
              <a:spcAft>
                <a:spcPts val="0"/>
              </a:spcAft>
              <a:buNone/>
              <a:defRPr sz="2000">
                <a:solidFill>
                  <a:srgbClr val="FEFFFF"/>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Vertical Title and Text" preserve="0" showMasterPhAnim="0" type="vertTitleAndTx" userDrawn="1">
  <p:cSld name="VERTICAL_TITLE_AND_VERTICAL_TEXT">
    <p:spTree>
      <p:nvGrpSpPr>
        <p:cNvPr id="1" name="" hidden="0"/>
        <p:cNvGrpSpPr/>
        <p:nvPr isPhoto="0" userDrawn="0"/>
      </p:nvGrpSpPr>
      <p:grpSpPr bwMode="auto">
        <a:xfrm>
          <a:off x="0" y="0"/>
          <a:ext cx="0" cy="0"/>
          <a:chOff x="0" y="0"/>
          <a:chExt cx="0" cy="0"/>
        </a:xfrm>
      </p:grpSpPr>
      <p:sp>
        <p:nvSpPr>
          <p:cNvPr id="165" name="Google Shape;165;p30" hidden="0"/>
          <p:cNvSpPr/>
          <p:nvPr isPhoto="0" userDrawn="0"/>
        </p:nvSpPr>
        <p:spPr bwMode="auto">
          <a:xfrm rot="10800000" flipH="1">
            <a:off x="0" y="711200"/>
            <a:ext cx="1358900" cy="508000"/>
          </a:xfrm>
          <a:custGeom>
            <a:avLst/>
            <a:gdLst/>
            <a:ahLst/>
            <a:cxnLst/>
            <a:rect l="l" t="t" r="r" b="b"/>
            <a:pathLst>
              <a:path w="7908" h="10000" fill="norm" stroke="1"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166" name="Google Shape;166;p30" hidden="0"/>
          <p:cNvSpPr txBox="1"/>
          <p:nvPr isPhoto="0" userDrawn="0"/>
        </p:nvSpPr>
        <p:spPr bwMode="auto">
          <a:xfrm>
            <a:off x="1949450" y="6188075"/>
            <a:ext cx="876299" cy="369888"/>
          </a:xfrm>
          <a:prstGeom prst="rect">
            <a:avLst/>
          </a:prstGeom>
          <a:noFill/>
          <a:ln>
            <a:noFill/>
          </a:ln>
        </p:spPr>
        <p:txBody>
          <a:bodyPr spcFirstLastPara="1" wrap="square" lIns="91425" tIns="45700" rIns="91425" bIns="45700" anchor="ctr" anchorCtr="0">
            <a:noAutofit/>
          </a:bodyPr>
          <a:lstStyle/>
          <a:p>
            <a:pPr marL="0" marR="0" lvl="0" indent="0" algn="r">
              <a:spcBef>
                <a:spcPts val="0"/>
              </a:spcBef>
              <a:spcAft>
                <a:spcPts val="0"/>
              </a:spcAft>
              <a:buNone/>
              <a:defRPr/>
            </a:pPr>
            <a:r>
              <a:rPr lang="en-US" sz="900">
                <a:solidFill>
                  <a:srgbClr val="888888"/>
                </a:solidFill>
                <a:latin typeface="Century Gothic"/>
                <a:ea typeface="Century Gothic"/>
                <a:cs typeface="Century Gothic"/>
              </a:rPr>
              <a:t>9/9/2022</a:t>
            </a:r>
            <a:endParaRPr sz="900">
              <a:solidFill>
                <a:srgbClr val="888888"/>
              </a:solidFill>
              <a:latin typeface="Century Gothic"/>
              <a:ea typeface="Century Gothic"/>
              <a:cs typeface="Century Gothic"/>
            </a:endParaRPr>
          </a:p>
        </p:txBody>
      </p:sp>
      <p:sp>
        <p:nvSpPr>
          <p:cNvPr id="167" name="Google Shape;167;p30" hidden="0"/>
          <p:cNvSpPr txBox="1"/>
          <p:nvPr isPhoto="0" userDrawn="0"/>
        </p:nvSpPr>
        <p:spPr bwMode="auto">
          <a:xfrm>
            <a:off x="2790824"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US" sz="900">
                <a:solidFill>
                  <a:srgbClr val="888888"/>
                </a:solidFill>
                <a:latin typeface="Century Gothic"/>
                <a:ea typeface="Century Gothic"/>
                <a:cs typeface="Century Gothic"/>
              </a:rPr>
              <a:t>Dept of CSE., SOE-Dayananda Sagar University</a:t>
            </a:r>
            <a:endParaRPr/>
          </a:p>
        </p:txBody>
      </p:sp>
      <p:sp>
        <p:nvSpPr>
          <p:cNvPr id="168" name="Google Shape;168;p30" hidden="0"/>
          <p:cNvSpPr txBox="1"/>
          <p:nvPr isPhoto="0" userDrawn="0"/>
        </p:nvSpPr>
        <p:spPr bwMode="auto">
          <a:xfrm>
            <a:off x="7954963" y="6091238"/>
            <a:ext cx="776287" cy="365125"/>
          </a:xfrm>
          <a:prstGeom prst="rect">
            <a:avLst/>
          </a:prstGeom>
          <a:no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US" sz="900">
                <a:solidFill>
                  <a:srgbClr val="888888"/>
                </a:solidFill>
                <a:latin typeface="Century Gothic"/>
                <a:ea typeface="Century Gothic"/>
                <a:cs typeface="Century Gothic"/>
              </a:rPr>
              <a:t># of ##</a:t>
            </a:r>
            <a:endParaRPr sz="900">
              <a:solidFill>
                <a:srgbClr val="888888"/>
              </a:solidFill>
              <a:latin typeface="Century Gothic"/>
              <a:ea typeface="Century Gothic"/>
              <a:cs typeface="Century Gothic"/>
            </a:endParaRPr>
          </a:p>
        </p:txBody>
      </p:sp>
      <p:sp>
        <p:nvSpPr>
          <p:cNvPr id="169" name="Google Shape;169;p30" hidden="0"/>
          <p:cNvSpPr txBox="1">
            <a:spLocks noGrp="1"/>
          </p:cNvSpPr>
          <p:nvPr isPhoto="0" userDrawn="0">
            <p:ph type="title" hasCustomPrompt="0"/>
          </p:nvPr>
        </p:nvSpPr>
        <p:spPr bwMode="auto">
          <a:xfrm rot="5400000">
            <a:off x="5064693" y="2441247"/>
            <a:ext cx="5283817" cy="165613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70" name="Google Shape;170;p30" hidden="0"/>
          <p:cNvSpPr txBox="1">
            <a:spLocks noGrp="1"/>
          </p:cNvSpPr>
          <p:nvPr isPhoto="0" userDrawn="0">
            <p:ph type="body" idx="1" hasCustomPrompt="0"/>
          </p:nvPr>
        </p:nvSpPr>
        <p:spPr bwMode="auto">
          <a:xfrm rot="5400000">
            <a:off x="1658681" y="911140"/>
            <a:ext cx="5283817" cy="4716348"/>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171" name="Google Shape;171;p30" hidden="0"/>
          <p:cNvSpPr txBox="1">
            <a:spLocks noGrp="1"/>
          </p:cNvSpPr>
          <p:nvPr isPhoto="0" userDrawn="0">
            <p:ph type="sldNum" idx="12" hasCustomPrompt="0"/>
          </p:nvPr>
        </p:nvSpPr>
        <p:spPr bwMode="auto">
          <a:xfrm>
            <a:off x="511175" y="787400"/>
            <a:ext cx="585788"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2000">
                <a:solidFill>
                  <a:srgbClr val="FEFFFF"/>
                </a:solidFill>
                <a:latin typeface="Century Gothic"/>
                <a:ea typeface="Century Gothic"/>
                <a:cs typeface="Century Gothic"/>
              </a:defRPr>
            </a:lvl1pPr>
            <a:lvl2pPr marL="0" marR="0" lvl="1" indent="0" algn="r">
              <a:spcBef>
                <a:spcPts val="0"/>
              </a:spcBef>
              <a:spcAft>
                <a:spcPts val="0"/>
              </a:spcAft>
              <a:buNone/>
              <a:defRPr sz="2000">
                <a:solidFill>
                  <a:srgbClr val="FEFFFF"/>
                </a:solidFill>
                <a:latin typeface="Century Gothic"/>
                <a:ea typeface="Century Gothic"/>
                <a:cs typeface="Century Gothic"/>
              </a:defRPr>
            </a:lvl2pPr>
            <a:lvl3pPr marL="0" marR="0" lvl="2" indent="0" algn="r">
              <a:spcBef>
                <a:spcPts val="0"/>
              </a:spcBef>
              <a:spcAft>
                <a:spcPts val="0"/>
              </a:spcAft>
              <a:buNone/>
              <a:defRPr sz="2000">
                <a:solidFill>
                  <a:srgbClr val="FEFFFF"/>
                </a:solidFill>
                <a:latin typeface="Century Gothic"/>
                <a:ea typeface="Century Gothic"/>
                <a:cs typeface="Century Gothic"/>
              </a:defRPr>
            </a:lvl3pPr>
            <a:lvl4pPr marL="0" marR="0" lvl="3" indent="0" algn="r">
              <a:spcBef>
                <a:spcPts val="0"/>
              </a:spcBef>
              <a:spcAft>
                <a:spcPts val="0"/>
              </a:spcAft>
              <a:buNone/>
              <a:defRPr sz="2000">
                <a:solidFill>
                  <a:srgbClr val="FEFFFF"/>
                </a:solidFill>
                <a:latin typeface="Century Gothic"/>
                <a:ea typeface="Century Gothic"/>
                <a:cs typeface="Century Gothic"/>
              </a:defRPr>
            </a:lvl4pPr>
            <a:lvl5pPr marL="0" marR="0" lvl="4" indent="0" algn="r">
              <a:spcBef>
                <a:spcPts val="0"/>
              </a:spcBef>
              <a:spcAft>
                <a:spcPts val="0"/>
              </a:spcAft>
              <a:buNone/>
              <a:defRPr sz="2000">
                <a:solidFill>
                  <a:srgbClr val="FEFFFF"/>
                </a:solidFill>
                <a:latin typeface="Century Gothic"/>
                <a:ea typeface="Century Gothic"/>
                <a:cs typeface="Century Gothic"/>
              </a:defRPr>
            </a:lvl5pPr>
            <a:lvl6pPr marL="0" marR="0" lvl="5" indent="0" algn="r">
              <a:spcBef>
                <a:spcPts val="0"/>
              </a:spcBef>
              <a:spcAft>
                <a:spcPts val="0"/>
              </a:spcAft>
              <a:buNone/>
              <a:defRPr sz="2000">
                <a:solidFill>
                  <a:srgbClr val="FEFFFF"/>
                </a:solidFill>
                <a:latin typeface="Century Gothic"/>
                <a:ea typeface="Century Gothic"/>
                <a:cs typeface="Century Gothic"/>
              </a:defRPr>
            </a:lvl6pPr>
            <a:lvl7pPr marL="0" marR="0" lvl="6" indent="0" algn="r">
              <a:spcBef>
                <a:spcPts val="0"/>
              </a:spcBef>
              <a:spcAft>
                <a:spcPts val="0"/>
              </a:spcAft>
              <a:buNone/>
              <a:defRPr sz="2000">
                <a:solidFill>
                  <a:srgbClr val="FEFFFF"/>
                </a:solidFill>
                <a:latin typeface="Century Gothic"/>
                <a:ea typeface="Century Gothic"/>
                <a:cs typeface="Century Gothic"/>
              </a:defRPr>
            </a:lvl7pPr>
            <a:lvl8pPr marL="0" marR="0" lvl="7" indent="0" algn="r">
              <a:spcBef>
                <a:spcPts val="0"/>
              </a:spcBef>
              <a:spcAft>
                <a:spcPts val="0"/>
              </a:spcAft>
              <a:buNone/>
              <a:defRPr sz="2000">
                <a:solidFill>
                  <a:srgbClr val="FEFFFF"/>
                </a:solidFill>
                <a:latin typeface="Century Gothic"/>
                <a:ea typeface="Century Gothic"/>
                <a:cs typeface="Century Gothic"/>
              </a:defRPr>
            </a:lvl8pPr>
            <a:lvl9pPr marL="0" marR="0" lvl="8" indent="0" algn="r">
              <a:spcBef>
                <a:spcPts val="0"/>
              </a:spcBef>
              <a:spcAft>
                <a:spcPts val="0"/>
              </a:spcAft>
              <a:buNone/>
              <a:defRPr sz="2000">
                <a:solidFill>
                  <a:srgbClr val="FEFFFF"/>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Content" preserve="0" showMasterPhAnim="0" userDrawn="1">
  <p:cSld name="Title and Content">
    <p:spTree>
      <p:nvGrpSpPr>
        <p:cNvPr id="1" name="" hidden="0"/>
        <p:cNvGrpSpPr/>
        <p:nvPr isPhoto="0" userDrawn="0"/>
      </p:nvGrpSpPr>
      <p:grpSpPr bwMode="auto">
        <a:xfrm>
          <a:off x="0" y="0"/>
          <a:ext cx="0" cy="0"/>
          <a:chOff x="0" y="0"/>
          <a:chExt cx="0" cy="0"/>
        </a:xfrm>
      </p:grpSpPr>
      <p:sp>
        <p:nvSpPr>
          <p:cNvPr id="48" name="Google Shape;48;p16" hidden="0"/>
          <p:cNvSpPr/>
          <p:nvPr isPhoto="0" userDrawn="0"/>
        </p:nvSpPr>
        <p:spPr bwMode="auto">
          <a:xfrm rot="10800000" flipH="1">
            <a:off x="0" y="711200"/>
            <a:ext cx="1358900" cy="508000"/>
          </a:xfrm>
          <a:custGeom>
            <a:avLst/>
            <a:gdLst/>
            <a:ahLst/>
            <a:cxnLst/>
            <a:rect l="l" t="t" r="r" b="b"/>
            <a:pathLst>
              <a:path w="7908" h="10000" fill="norm" stroke="1"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49" name="Google Shape;49;p16" hidden="0"/>
          <p:cNvSpPr txBox="1">
            <a:spLocks noGrp="1"/>
          </p:cNvSpPr>
          <p:nvPr isPhoto="0" userDrawn="0">
            <p:ph type="title" hasCustomPrompt="0"/>
          </p:nvPr>
        </p:nvSpPr>
        <p:spPr bwMode="auto">
          <a:xfrm>
            <a:off x="1945201" y="624110"/>
            <a:ext cx="6589199"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50" name="Google Shape;50;p16" hidden="0"/>
          <p:cNvSpPr txBox="1">
            <a:spLocks noGrp="1"/>
          </p:cNvSpPr>
          <p:nvPr isPhoto="0" userDrawn="0">
            <p:ph type="body" idx="1" hasCustomPrompt="0"/>
          </p:nvPr>
        </p:nvSpPr>
        <p:spPr bwMode="auto">
          <a:xfrm>
            <a:off x="1942415" y="2133600"/>
            <a:ext cx="6591985" cy="3777622"/>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51" name="Google Shape;51;p16" hidden="0"/>
          <p:cNvSpPr txBox="1">
            <a:spLocks noGrp="1"/>
          </p:cNvSpPr>
          <p:nvPr isPhoto="0" userDrawn="0">
            <p:ph type="dt" idx="10" hasCustomPrompt="0"/>
          </p:nvPr>
        </p:nvSpPr>
        <p:spPr bwMode="auto">
          <a:xfrm>
            <a:off x="1943100" y="6103938"/>
            <a:ext cx="952500" cy="36988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52" name="Google Shape;52;p16" hidden="0"/>
          <p:cNvSpPr txBox="1">
            <a:spLocks noGrp="1"/>
          </p:cNvSpPr>
          <p:nvPr isPhoto="0" userDrawn="0">
            <p:ph type="ftr" idx="11" hasCustomPrompt="0"/>
          </p:nvPr>
        </p:nvSpPr>
        <p:spPr bwMode="auto">
          <a:xfrm>
            <a:off x="2895600" y="6103938"/>
            <a:ext cx="4876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53" name="Google Shape;53;p16" hidden="0"/>
          <p:cNvSpPr txBox="1">
            <a:spLocks noGrp="1"/>
          </p:cNvSpPr>
          <p:nvPr isPhoto="0" userDrawn="0">
            <p:ph type="sldNum" idx="12" hasCustomPrompt="0"/>
          </p:nvPr>
        </p:nvSpPr>
        <p:spPr bwMode="auto">
          <a:xfrm>
            <a:off x="7948613" y="6140450"/>
            <a:ext cx="776287" cy="3651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900">
                <a:solidFill>
                  <a:srgbClr val="888888"/>
                </a:solidFill>
                <a:latin typeface="Century Gothic"/>
                <a:ea typeface="Century Gothic"/>
                <a:cs typeface="Century Gothic"/>
              </a:defRPr>
            </a:lvl1pPr>
            <a:lvl2pPr marL="0" marR="0" lvl="1" indent="0" algn="ctr">
              <a:spcBef>
                <a:spcPts val="0"/>
              </a:spcBef>
              <a:spcAft>
                <a:spcPts val="0"/>
              </a:spcAft>
              <a:buNone/>
              <a:defRPr sz="900">
                <a:solidFill>
                  <a:srgbClr val="888888"/>
                </a:solidFill>
                <a:latin typeface="Century Gothic"/>
                <a:ea typeface="Century Gothic"/>
                <a:cs typeface="Century Gothic"/>
              </a:defRPr>
            </a:lvl2pPr>
            <a:lvl3pPr marL="0" marR="0" lvl="2" indent="0" algn="ctr">
              <a:spcBef>
                <a:spcPts val="0"/>
              </a:spcBef>
              <a:spcAft>
                <a:spcPts val="0"/>
              </a:spcAft>
              <a:buNone/>
              <a:defRPr sz="900">
                <a:solidFill>
                  <a:srgbClr val="888888"/>
                </a:solidFill>
                <a:latin typeface="Century Gothic"/>
                <a:ea typeface="Century Gothic"/>
                <a:cs typeface="Century Gothic"/>
              </a:defRPr>
            </a:lvl3pPr>
            <a:lvl4pPr marL="0" marR="0" lvl="3" indent="0" algn="ctr">
              <a:spcBef>
                <a:spcPts val="0"/>
              </a:spcBef>
              <a:spcAft>
                <a:spcPts val="0"/>
              </a:spcAft>
              <a:buNone/>
              <a:defRPr sz="900">
                <a:solidFill>
                  <a:srgbClr val="888888"/>
                </a:solidFill>
                <a:latin typeface="Century Gothic"/>
                <a:ea typeface="Century Gothic"/>
                <a:cs typeface="Century Gothic"/>
              </a:defRPr>
            </a:lvl4pPr>
            <a:lvl5pPr marL="0" marR="0" lvl="4" indent="0" algn="ctr">
              <a:spcBef>
                <a:spcPts val="0"/>
              </a:spcBef>
              <a:spcAft>
                <a:spcPts val="0"/>
              </a:spcAft>
              <a:buNone/>
              <a:defRPr sz="900">
                <a:solidFill>
                  <a:srgbClr val="888888"/>
                </a:solidFill>
                <a:latin typeface="Century Gothic"/>
                <a:ea typeface="Century Gothic"/>
                <a:cs typeface="Century Gothic"/>
              </a:defRPr>
            </a:lvl5pPr>
            <a:lvl6pPr marL="0" marR="0" lvl="5" indent="0" algn="ctr">
              <a:spcBef>
                <a:spcPts val="0"/>
              </a:spcBef>
              <a:spcAft>
                <a:spcPts val="0"/>
              </a:spcAft>
              <a:buNone/>
              <a:defRPr sz="900">
                <a:solidFill>
                  <a:srgbClr val="888888"/>
                </a:solidFill>
                <a:latin typeface="Century Gothic"/>
                <a:ea typeface="Century Gothic"/>
                <a:cs typeface="Century Gothic"/>
              </a:defRPr>
            </a:lvl6pPr>
            <a:lvl7pPr marL="0" marR="0" lvl="6" indent="0" algn="ctr">
              <a:spcBef>
                <a:spcPts val="0"/>
              </a:spcBef>
              <a:spcAft>
                <a:spcPts val="0"/>
              </a:spcAft>
              <a:buNone/>
              <a:defRPr sz="900">
                <a:solidFill>
                  <a:srgbClr val="888888"/>
                </a:solidFill>
                <a:latin typeface="Century Gothic"/>
                <a:ea typeface="Century Gothic"/>
                <a:cs typeface="Century Gothic"/>
              </a:defRPr>
            </a:lvl7pPr>
            <a:lvl8pPr marL="0" marR="0" lvl="7" indent="0" algn="ctr">
              <a:spcBef>
                <a:spcPts val="0"/>
              </a:spcBef>
              <a:spcAft>
                <a:spcPts val="0"/>
              </a:spcAft>
              <a:buNone/>
              <a:defRPr sz="900">
                <a:solidFill>
                  <a:srgbClr val="888888"/>
                </a:solidFill>
                <a:latin typeface="Century Gothic"/>
                <a:ea typeface="Century Gothic"/>
                <a:cs typeface="Century Gothic"/>
              </a:defRPr>
            </a:lvl8pPr>
            <a:lvl9pPr marL="0" marR="0" lvl="8" indent="0" algn="ctr">
              <a:spcBef>
                <a:spcPts val="0"/>
              </a:spcBef>
              <a:spcAft>
                <a:spcPts val="0"/>
              </a:spcAft>
              <a:buNone/>
              <a:defRPr sz="900">
                <a:solidFill>
                  <a:srgbClr val="888888"/>
                </a:solidFill>
                <a:latin typeface="Century Gothic"/>
                <a:ea typeface="Century Gothic"/>
                <a:cs typeface="Century Gothic"/>
              </a:defRPr>
            </a:lvl9pPr>
          </a:lstStyle>
          <a:p>
            <a:pPr marL="0" lvl="0" indent="0" algn="ctr">
              <a:spcBef>
                <a:spcPts val="0"/>
              </a:spcBef>
              <a:spcAft>
                <a:spcPts val="0"/>
              </a:spcAft>
              <a:buNone/>
              <a:defRPr/>
            </a:pPr>
            <a:r>
              <a:rPr lang="en-US"/>
              <a:t>(#)  of 12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hidden="0"/>
        <p:cNvGrpSpPr/>
        <p:nvPr isPhoto="0" userDrawn="0"/>
      </p:nvGrpSpPr>
      <p:grpSpPr bwMode="auto">
        <a:xfrm>
          <a:off x="0" y="0"/>
          <a:ext cx="0" cy="0"/>
          <a:chOff x="0" y="0"/>
          <a:chExt cx="0" cy="0"/>
        </a:xfrm>
      </p:grpSpPr>
      <p:sp>
        <p:nvSpPr>
          <p:cNvPr id="55" name="Google Shape;55;p17" hidden="0"/>
          <p:cNvSpPr/>
          <p:nvPr isPhoto="0" userDrawn="0"/>
        </p:nvSpPr>
        <p:spPr bwMode="auto">
          <a:xfrm rot="10800000" flipH="1">
            <a:off x="0" y="3167062"/>
            <a:ext cx="1358900" cy="508000"/>
          </a:xfrm>
          <a:custGeom>
            <a:avLst/>
            <a:gdLst/>
            <a:ahLst/>
            <a:cxnLst/>
            <a:rect l="l" t="t" r="r" b="b"/>
            <a:pathLst>
              <a:path w="7908" h="10000" fill="norm" stroke="1"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56" name="Google Shape;56;p17" hidden="0"/>
          <p:cNvSpPr txBox="1"/>
          <p:nvPr isPhoto="0" userDrawn="0"/>
        </p:nvSpPr>
        <p:spPr bwMode="auto">
          <a:xfrm>
            <a:off x="7948613"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US" sz="900">
                <a:solidFill>
                  <a:srgbClr val="888888"/>
                </a:solidFill>
                <a:latin typeface="Century Gothic"/>
                <a:ea typeface="Century Gothic"/>
                <a:cs typeface="Century Gothic"/>
              </a:rPr>
              <a:t>(#)  of 12</a:t>
            </a:r>
            <a:endParaRPr sz="900">
              <a:solidFill>
                <a:srgbClr val="888888"/>
              </a:solidFill>
              <a:latin typeface="Century Gothic"/>
              <a:ea typeface="Century Gothic"/>
              <a:cs typeface="Century Gothic"/>
            </a:endParaRPr>
          </a:p>
        </p:txBody>
      </p:sp>
      <p:sp>
        <p:nvSpPr>
          <p:cNvPr id="57" name="Google Shape;57;p17" hidden="0"/>
          <p:cNvSpPr txBox="1">
            <a:spLocks noGrp="1"/>
          </p:cNvSpPr>
          <p:nvPr isPhoto="0" userDrawn="0">
            <p:ph type="title" hasCustomPrompt="0"/>
          </p:nvPr>
        </p:nvSpPr>
        <p:spPr bwMode="auto">
          <a:xfrm>
            <a:off x="1942415" y="2074562"/>
            <a:ext cx="6591985" cy="146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58" name="Google Shape;58;p17" hidden="0"/>
          <p:cNvSpPr txBox="1">
            <a:spLocks noGrp="1"/>
          </p:cNvSpPr>
          <p:nvPr isPhoto="0" userDrawn="0">
            <p:ph type="body" idx="1" hasCustomPrompt="0"/>
          </p:nvPr>
        </p:nvSpPr>
        <p:spPr bwMode="auto">
          <a:xfrm>
            <a:off x="1942415" y="3581400"/>
            <a:ext cx="6591985"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pPr>
              <a:defRPr/>
            </a:pPr>
            <a:endParaRPr/>
          </a:p>
        </p:txBody>
      </p:sp>
      <p:sp>
        <p:nvSpPr>
          <p:cNvPr id="59" name="Google Shape;59;p17" hidden="0"/>
          <p:cNvSpPr txBox="1">
            <a:spLocks noGrp="1"/>
          </p:cNvSpPr>
          <p:nvPr isPhoto="0" userDrawn="0">
            <p:ph type="dt" idx="10" hasCustomPrompt="0"/>
          </p:nvPr>
        </p:nvSpPr>
        <p:spPr bwMode="auto">
          <a:xfrm>
            <a:off x="1908175" y="6129338"/>
            <a:ext cx="766763" cy="36988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60" name="Google Shape;60;p17" hidden="0"/>
          <p:cNvSpPr txBox="1">
            <a:spLocks noGrp="1"/>
          </p:cNvSpPr>
          <p:nvPr isPhoto="0" userDrawn="0">
            <p:ph type="ftr" idx="11" hasCustomPrompt="0"/>
          </p:nvPr>
        </p:nvSpPr>
        <p:spPr bwMode="auto">
          <a:xfrm>
            <a:off x="2674938" y="6129338"/>
            <a:ext cx="51736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61" name="Google Shape;61;p17" hidden="0"/>
          <p:cNvSpPr txBox="1">
            <a:spLocks noGrp="1"/>
          </p:cNvSpPr>
          <p:nvPr isPhoto="0" userDrawn="0">
            <p:ph type="sldNum" idx="12" hasCustomPrompt="0"/>
          </p:nvPr>
        </p:nvSpPr>
        <p:spPr bwMode="auto">
          <a:xfrm>
            <a:off x="511175" y="3244850"/>
            <a:ext cx="585788"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2000">
                <a:solidFill>
                  <a:srgbClr val="FEFFFF"/>
                </a:solidFill>
                <a:latin typeface="Century Gothic"/>
                <a:ea typeface="Century Gothic"/>
                <a:cs typeface="Century Gothic"/>
              </a:defRPr>
            </a:lvl1pPr>
            <a:lvl2pPr marL="0" marR="0" lvl="1" indent="0" algn="r">
              <a:spcBef>
                <a:spcPts val="0"/>
              </a:spcBef>
              <a:spcAft>
                <a:spcPts val="0"/>
              </a:spcAft>
              <a:buNone/>
              <a:defRPr sz="2000">
                <a:solidFill>
                  <a:srgbClr val="FEFFFF"/>
                </a:solidFill>
                <a:latin typeface="Century Gothic"/>
                <a:ea typeface="Century Gothic"/>
                <a:cs typeface="Century Gothic"/>
              </a:defRPr>
            </a:lvl2pPr>
            <a:lvl3pPr marL="0" marR="0" lvl="2" indent="0" algn="r">
              <a:spcBef>
                <a:spcPts val="0"/>
              </a:spcBef>
              <a:spcAft>
                <a:spcPts val="0"/>
              </a:spcAft>
              <a:buNone/>
              <a:defRPr sz="2000">
                <a:solidFill>
                  <a:srgbClr val="FEFFFF"/>
                </a:solidFill>
                <a:latin typeface="Century Gothic"/>
                <a:ea typeface="Century Gothic"/>
                <a:cs typeface="Century Gothic"/>
              </a:defRPr>
            </a:lvl3pPr>
            <a:lvl4pPr marL="0" marR="0" lvl="3" indent="0" algn="r">
              <a:spcBef>
                <a:spcPts val="0"/>
              </a:spcBef>
              <a:spcAft>
                <a:spcPts val="0"/>
              </a:spcAft>
              <a:buNone/>
              <a:defRPr sz="2000">
                <a:solidFill>
                  <a:srgbClr val="FEFFFF"/>
                </a:solidFill>
                <a:latin typeface="Century Gothic"/>
                <a:ea typeface="Century Gothic"/>
                <a:cs typeface="Century Gothic"/>
              </a:defRPr>
            </a:lvl4pPr>
            <a:lvl5pPr marL="0" marR="0" lvl="4" indent="0" algn="r">
              <a:spcBef>
                <a:spcPts val="0"/>
              </a:spcBef>
              <a:spcAft>
                <a:spcPts val="0"/>
              </a:spcAft>
              <a:buNone/>
              <a:defRPr sz="2000">
                <a:solidFill>
                  <a:srgbClr val="FEFFFF"/>
                </a:solidFill>
                <a:latin typeface="Century Gothic"/>
                <a:ea typeface="Century Gothic"/>
                <a:cs typeface="Century Gothic"/>
              </a:defRPr>
            </a:lvl5pPr>
            <a:lvl6pPr marL="0" marR="0" lvl="5" indent="0" algn="r">
              <a:spcBef>
                <a:spcPts val="0"/>
              </a:spcBef>
              <a:spcAft>
                <a:spcPts val="0"/>
              </a:spcAft>
              <a:buNone/>
              <a:defRPr sz="2000">
                <a:solidFill>
                  <a:srgbClr val="FEFFFF"/>
                </a:solidFill>
                <a:latin typeface="Century Gothic"/>
                <a:ea typeface="Century Gothic"/>
                <a:cs typeface="Century Gothic"/>
              </a:defRPr>
            </a:lvl6pPr>
            <a:lvl7pPr marL="0" marR="0" lvl="6" indent="0" algn="r">
              <a:spcBef>
                <a:spcPts val="0"/>
              </a:spcBef>
              <a:spcAft>
                <a:spcPts val="0"/>
              </a:spcAft>
              <a:buNone/>
              <a:defRPr sz="2000">
                <a:solidFill>
                  <a:srgbClr val="FEFFFF"/>
                </a:solidFill>
                <a:latin typeface="Century Gothic"/>
                <a:ea typeface="Century Gothic"/>
                <a:cs typeface="Century Gothic"/>
              </a:defRPr>
            </a:lvl7pPr>
            <a:lvl8pPr marL="0" marR="0" lvl="7" indent="0" algn="r">
              <a:spcBef>
                <a:spcPts val="0"/>
              </a:spcBef>
              <a:spcAft>
                <a:spcPts val="0"/>
              </a:spcAft>
              <a:buNone/>
              <a:defRPr sz="2000">
                <a:solidFill>
                  <a:srgbClr val="FEFFFF"/>
                </a:solidFill>
                <a:latin typeface="Century Gothic"/>
                <a:ea typeface="Century Gothic"/>
                <a:cs typeface="Century Gothic"/>
              </a:defRPr>
            </a:lvl8pPr>
            <a:lvl9pPr marL="0" marR="0" lvl="8" indent="0" algn="r">
              <a:spcBef>
                <a:spcPts val="0"/>
              </a:spcBef>
              <a:spcAft>
                <a:spcPts val="0"/>
              </a:spcAft>
              <a:buNone/>
              <a:defRPr sz="2000">
                <a:solidFill>
                  <a:srgbClr val="FEFFFF"/>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wo Content" preserve="0" showMasterPhAnim="0" type="twoObj" userDrawn="1">
  <p:cSld name="TWO_OBJECTS">
    <p:spTree>
      <p:nvGrpSpPr>
        <p:cNvPr id="1" name="" hidden="0"/>
        <p:cNvGrpSpPr/>
        <p:nvPr isPhoto="0" userDrawn="0"/>
      </p:nvGrpSpPr>
      <p:grpSpPr bwMode="auto">
        <a:xfrm>
          <a:off x="0" y="0"/>
          <a:ext cx="0" cy="0"/>
          <a:chOff x="0" y="0"/>
          <a:chExt cx="0" cy="0"/>
        </a:xfrm>
      </p:grpSpPr>
      <p:sp>
        <p:nvSpPr>
          <p:cNvPr id="63" name="Google Shape;63;p18" hidden="0"/>
          <p:cNvSpPr/>
          <p:nvPr isPhoto="0" userDrawn="0"/>
        </p:nvSpPr>
        <p:spPr bwMode="auto">
          <a:xfrm rot="10800000" flipH="1">
            <a:off x="0" y="711200"/>
            <a:ext cx="1358900" cy="508000"/>
          </a:xfrm>
          <a:custGeom>
            <a:avLst/>
            <a:gdLst/>
            <a:ahLst/>
            <a:cxnLst/>
            <a:rect l="l" t="t" r="r" b="b"/>
            <a:pathLst>
              <a:path w="7908" h="10000" fill="norm" stroke="1"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64" name="Google Shape;64;p18" hidden="0"/>
          <p:cNvSpPr txBox="1"/>
          <p:nvPr isPhoto="0" userDrawn="0"/>
        </p:nvSpPr>
        <p:spPr bwMode="auto">
          <a:xfrm>
            <a:off x="7948613"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US" sz="900">
                <a:solidFill>
                  <a:srgbClr val="888888"/>
                </a:solidFill>
                <a:latin typeface="Century Gothic"/>
                <a:ea typeface="Century Gothic"/>
                <a:cs typeface="Century Gothic"/>
              </a:rPr>
              <a:t>(#)  of 12</a:t>
            </a:r>
            <a:endParaRPr sz="900">
              <a:solidFill>
                <a:srgbClr val="888888"/>
              </a:solidFill>
              <a:latin typeface="Century Gothic"/>
              <a:ea typeface="Century Gothic"/>
              <a:cs typeface="Century Gothic"/>
            </a:endParaRPr>
          </a:p>
        </p:txBody>
      </p:sp>
      <p:sp>
        <p:nvSpPr>
          <p:cNvPr id="65" name="Google Shape;65;p18" hidden="0"/>
          <p:cNvSpPr txBox="1">
            <a:spLocks noGrp="1"/>
          </p:cNvSpPr>
          <p:nvPr isPhoto="0" userDrawn="0">
            <p:ph type="title" hasCustomPrompt="0"/>
          </p:nvPr>
        </p:nvSpPr>
        <p:spPr bwMode="auto">
          <a:xfrm>
            <a:off x="1944688" y="623888"/>
            <a:ext cx="6589712" cy="1281112"/>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66" name="Google Shape;66;p18" hidden="0"/>
          <p:cNvSpPr txBox="1">
            <a:spLocks noGrp="1"/>
          </p:cNvSpPr>
          <p:nvPr isPhoto="0" userDrawn="0">
            <p:ph type="body" idx="1" hasCustomPrompt="0"/>
          </p:nvPr>
        </p:nvSpPr>
        <p:spPr bwMode="auto">
          <a:xfrm>
            <a:off x="1942416" y="2136706"/>
            <a:ext cx="3197531" cy="3767397"/>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67" name="Google Shape;67;p18" hidden="0"/>
          <p:cNvSpPr txBox="1">
            <a:spLocks noGrp="1"/>
          </p:cNvSpPr>
          <p:nvPr isPhoto="0" userDrawn="0">
            <p:ph type="body" idx="2" hasCustomPrompt="0"/>
          </p:nvPr>
        </p:nvSpPr>
        <p:spPr bwMode="auto">
          <a:xfrm>
            <a:off x="5337307" y="2136706"/>
            <a:ext cx="3197093" cy="3767397"/>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68" name="Google Shape;68;p18" hidden="0"/>
          <p:cNvSpPr txBox="1">
            <a:spLocks noGrp="1"/>
          </p:cNvSpPr>
          <p:nvPr isPhoto="0" userDrawn="0">
            <p:ph type="dt" idx="10" hasCustomPrompt="0"/>
          </p:nvPr>
        </p:nvSpPr>
        <p:spPr bwMode="auto">
          <a:xfrm>
            <a:off x="1828800" y="6111875"/>
            <a:ext cx="766763" cy="3698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69" name="Google Shape;69;p18" hidden="0"/>
          <p:cNvSpPr txBox="1">
            <a:spLocks noGrp="1"/>
          </p:cNvSpPr>
          <p:nvPr isPhoto="0" userDrawn="0">
            <p:ph type="ftr" idx="11" hasCustomPrompt="0"/>
          </p:nvPr>
        </p:nvSpPr>
        <p:spPr bwMode="auto">
          <a:xfrm>
            <a:off x="2595562" y="6135688"/>
            <a:ext cx="506412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70" name="Google Shape;70;p18" hidden="0"/>
          <p:cNvSpPr txBox="1">
            <a:spLocks noGrp="1"/>
          </p:cNvSpPr>
          <p:nvPr isPhoto="0" userDrawn="0">
            <p:ph type="sldNum" idx="12" hasCustomPrompt="0"/>
          </p:nvPr>
        </p:nvSpPr>
        <p:spPr bwMode="auto">
          <a:xfrm>
            <a:off x="511175" y="787400"/>
            <a:ext cx="585788"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2000">
                <a:solidFill>
                  <a:srgbClr val="FEFFFF"/>
                </a:solidFill>
                <a:latin typeface="Century Gothic"/>
                <a:ea typeface="Century Gothic"/>
                <a:cs typeface="Century Gothic"/>
              </a:defRPr>
            </a:lvl1pPr>
            <a:lvl2pPr marL="0" marR="0" lvl="1" indent="0" algn="r">
              <a:spcBef>
                <a:spcPts val="0"/>
              </a:spcBef>
              <a:spcAft>
                <a:spcPts val="0"/>
              </a:spcAft>
              <a:buNone/>
              <a:defRPr sz="2000">
                <a:solidFill>
                  <a:srgbClr val="FEFFFF"/>
                </a:solidFill>
                <a:latin typeface="Century Gothic"/>
                <a:ea typeface="Century Gothic"/>
                <a:cs typeface="Century Gothic"/>
              </a:defRPr>
            </a:lvl2pPr>
            <a:lvl3pPr marL="0" marR="0" lvl="2" indent="0" algn="r">
              <a:spcBef>
                <a:spcPts val="0"/>
              </a:spcBef>
              <a:spcAft>
                <a:spcPts val="0"/>
              </a:spcAft>
              <a:buNone/>
              <a:defRPr sz="2000">
                <a:solidFill>
                  <a:srgbClr val="FEFFFF"/>
                </a:solidFill>
                <a:latin typeface="Century Gothic"/>
                <a:ea typeface="Century Gothic"/>
                <a:cs typeface="Century Gothic"/>
              </a:defRPr>
            </a:lvl3pPr>
            <a:lvl4pPr marL="0" marR="0" lvl="3" indent="0" algn="r">
              <a:spcBef>
                <a:spcPts val="0"/>
              </a:spcBef>
              <a:spcAft>
                <a:spcPts val="0"/>
              </a:spcAft>
              <a:buNone/>
              <a:defRPr sz="2000">
                <a:solidFill>
                  <a:srgbClr val="FEFFFF"/>
                </a:solidFill>
                <a:latin typeface="Century Gothic"/>
                <a:ea typeface="Century Gothic"/>
                <a:cs typeface="Century Gothic"/>
              </a:defRPr>
            </a:lvl4pPr>
            <a:lvl5pPr marL="0" marR="0" lvl="4" indent="0" algn="r">
              <a:spcBef>
                <a:spcPts val="0"/>
              </a:spcBef>
              <a:spcAft>
                <a:spcPts val="0"/>
              </a:spcAft>
              <a:buNone/>
              <a:defRPr sz="2000">
                <a:solidFill>
                  <a:srgbClr val="FEFFFF"/>
                </a:solidFill>
                <a:latin typeface="Century Gothic"/>
                <a:ea typeface="Century Gothic"/>
                <a:cs typeface="Century Gothic"/>
              </a:defRPr>
            </a:lvl5pPr>
            <a:lvl6pPr marL="0" marR="0" lvl="5" indent="0" algn="r">
              <a:spcBef>
                <a:spcPts val="0"/>
              </a:spcBef>
              <a:spcAft>
                <a:spcPts val="0"/>
              </a:spcAft>
              <a:buNone/>
              <a:defRPr sz="2000">
                <a:solidFill>
                  <a:srgbClr val="FEFFFF"/>
                </a:solidFill>
                <a:latin typeface="Century Gothic"/>
                <a:ea typeface="Century Gothic"/>
                <a:cs typeface="Century Gothic"/>
              </a:defRPr>
            </a:lvl6pPr>
            <a:lvl7pPr marL="0" marR="0" lvl="6" indent="0" algn="r">
              <a:spcBef>
                <a:spcPts val="0"/>
              </a:spcBef>
              <a:spcAft>
                <a:spcPts val="0"/>
              </a:spcAft>
              <a:buNone/>
              <a:defRPr sz="2000">
                <a:solidFill>
                  <a:srgbClr val="FEFFFF"/>
                </a:solidFill>
                <a:latin typeface="Century Gothic"/>
                <a:ea typeface="Century Gothic"/>
                <a:cs typeface="Century Gothic"/>
              </a:defRPr>
            </a:lvl7pPr>
            <a:lvl8pPr marL="0" marR="0" lvl="7" indent="0" algn="r">
              <a:spcBef>
                <a:spcPts val="0"/>
              </a:spcBef>
              <a:spcAft>
                <a:spcPts val="0"/>
              </a:spcAft>
              <a:buNone/>
              <a:defRPr sz="2000">
                <a:solidFill>
                  <a:srgbClr val="FEFFFF"/>
                </a:solidFill>
                <a:latin typeface="Century Gothic"/>
                <a:ea typeface="Century Gothic"/>
                <a:cs typeface="Century Gothic"/>
              </a:defRPr>
            </a:lvl8pPr>
            <a:lvl9pPr marL="0" marR="0" lvl="8" indent="0" algn="r">
              <a:spcBef>
                <a:spcPts val="0"/>
              </a:spcBef>
              <a:spcAft>
                <a:spcPts val="0"/>
              </a:spcAft>
              <a:buNone/>
              <a:defRPr sz="2000">
                <a:solidFill>
                  <a:srgbClr val="FEFFFF"/>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omparison" preserve="0" showMasterPhAnim="0" type="twoTxTwoObj" userDrawn="1">
  <p:cSld name="TWO_OBJECTS_WITH_TEXT">
    <p:spTree>
      <p:nvGrpSpPr>
        <p:cNvPr id="1" name="" hidden="0"/>
        <p:cNvGrpSpPr/>
        <p:nvPr isPhoto="0" userDrawn="0"/>
      </p:nvGrpSpPr>
      <p:grpSpPr bwMode="auto">
        <a:xfrm>
          <a:off x="0" y="0"/>
          <a:ext cx="0" cy="0"/>
          <a:chOff x="0" y="0"/>
          <a:chExt cx="0" cy="0"/>
        </a:xfrm>
      </p:grpSpPr>
      <p:sp>
        <p:nvSpPr>
          <p:cNvPr id="72" name="Google Shape;72;p19" hidden="0"/>
          <p:cNvSpPr/>
          <p:nvPr isPhoto="0" userDrawn="0"/>
        </p:nvSpPr>
        <p:spPr bwMode="auto">
          <a:xfrm rot="10800000" flipH="1">
            <a:off x="0" y="711200"/>
            <a:ext cx="1358900" cy="508000"/>
          </a:xfrm>
          <a:custGeom>
            <a:avLst/>
            <a:gdLst/>
            <a:ahLst/>
            <a:cxnLst/>
            <a:rect l="l" t="t" r="r" b="b"/>
            <a:pathLst>
              <a:path w="7908" h="10000" fill="norm" stroke="1"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73" name="Google Shape;73;p19" hidden="0"/>
          <p:cNvSpPr txBox="1"/>
          <p:nvPr isPhoto="0" userDrawn="0"/>
        </p:nvSpPr>
        <p:spPr bwMode="auto">
          <a:xfrm>
            <a:off x="7948613"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US" sz="900">
                <a:solidFill>
                  <a:srgbClr val="888888"/>
                </a:solidFill>
                <a:latin typeface="Century Gothic"/>
                <a:ea typeface="Century Gothic"/>
                <a:cs typeface="Century Gothic"/>
              </a:rPr>
              <a:t>(#)  of 12</a:t>
            </a:r>
            <a:endParaRPr sz="900">
              <a:solidFill>
                <a:srgbClr val="888888"/>
              </a:solidFill>
              <a:latin typeface="Century Gothic"/>
              <a:ea typeface="Century Gothic"/>
              <a:cs typeface="Century Gothic"/>
            </a:endParaRPr>
          </a:p>
        </p:txBody>
      </p:sp>
      <p:sp>
        <p:nvSpPr>
          <p:cNvPr id="74" name="Google Shape;74;p19" hidden="0"/>
          <p:cNvSpPr txBox="1">
            <a:spLocks noGrp="1"/>
          </p:cNvSpPr>
          <p:nvPr isPhoto="0" userDrawn="0">
            <p:ph type="title" hasCustomPrompt="0"/>
          </p:nvPr>
        </p:nvSpPr>
        <p:spPr bwMode="auto">
          <a:xfrm>
            <a:off x="1944688" y="623888"/>
            <a:ext cx="6589712" cy="1281112"/>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75" name="Google Shape;75;p19" hidden="0"/>
          <p:cNvSpPr txBox="1">
            <a:spLocks noGrp="1"/>
          </p:cNvSpPr>
          <p:nvPr isPhoto="0" userDrawn="0">
            <p:ph type="body" idx="1" hasCustomPrompt="0"/>
          </p:nvPr>
        </p:nvSpPr>
        <p:spPr bwMode="auto">
          <a:xfrm>
            <a:off x="2265352" y="2226626"/>
            <a:ext cx="287459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pPr>
              <a:defRPr/>
            </a:pPr>
            <a:endParaRPr/>
          </a:p>
        </p:txBody>
      </p:sp>
      <p:sp>
        <p:nvSpPr>
          <p:cNvPr id="76" name="Google Shape;76;p19" hidden="0"/>
          <p:cNvSpPr txBox="1">
            <a:spLocks noGrp="1"/>
          </p:cNvSpPr>
          <p:nvPr isPhoto="0" userDrawn="0">
            <p:ph type="body" idx="2" hasCustomPrompt="0"/>
          </p:nvPr>
        </p:nvSpPr>
        <p:spPr bwMode="auto">
          <a:xfrm>
            <a:off x="1942415" y="2802888"/>
            <a:ext cx="3197532" cy="3105703"/>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77" name="Google Shape;77;p19" hidden="0"/>
          <p:cNvSpPr txBox="1">
            <a:spLocks noGrp="1"/>
          </p:cNvSpPr>
          <p:nvPr isPhoto="0" userDrawn="0">
            <p:ph type="body" idx="3" hasCustomPrompt="0"/>
          </p:nvPr>
        </p:nvSpPr>
        <p:spPr bwMode="auto">
          <a:xfrm>
            <a:off x="5656154" y="2223398"/>
            <a:ext cx="28732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pPr>
              <a:defRPr/>
            </a:pPr>
            <a:endParaRPr/>
          </a:p>
        </p:txBody>
      </p:sp>
      <p:sp>
        <p:nvSpPr>
          <p:cNvPr id="78" name="Google Shape;78;p19" hidden="0"/>
          <p:cNvSpPr txBox="1">
            <a:spLocks noGrp="1"/>
          </p:cNvSpPr>
          <p:nvPr isPhoto="0" userDrawn="0">
            <p:ph type="body" idx="4" hasCustomPrompt="0"/>
          </p:nvPr>
        </p:nvSpPr>
        <p:spPr bwMode="auto">
          <a:xfrm>
            <a:off x="5333715" y="2799660"/>
            <a:ext cx="3195680" cy="3105703"/>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79" name="Google Shape;79;p19" hidden="0"/>
          <p:cNvSpPr txBox="1">
            <a:spLocks noGrp="1"/>
          </p:cNvSpPr>
          <p:nvPr isPhoto="0" userDrawn="0">
            <p:ph type="sldNum" idx="12" hasCustomPrompt="0"/>
          </p:nvPr>
        </p:nvSpPr>
        <p:spPr bwMode="auto">
          <a:xfrm>
            <a:off x="511175" y="787400"/>
            <a:ext cx="585788"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2000">
                <a:solidFill>
                  <a:srgbClr val="FEFFFF"/>
                </a:solidFill>
                <a:latin typeface="Century Gothic"/>
                <a:ea typeface="Century Gothic"/>
                <a:cs typeface="Century Gothic"/>
              </a:defRPr>
            </a:lvl1pPr>
            <a:lvl2pPr marL="0" marR="0" lvl="1" indent="0" algn="r">
              <a:spcBef>
                <a:spcPts val="0"/>
              </a:spcBef>
              <a:spcAft>
                <a:spcPts val="0"/>
              </a:spcAft>
              <a:buNone/>
              <a:defRPr sz="2000">
                <a:solidFill>
                  <a:srgbClr val="FEFFFF"/>
                </a:solidFill>
                <a:latin typeface="Century Gothic"/>
                <a:ea typeface="Century Gothic"/>
                <a:cs typeface="Century Gothic"/>
              </a:defRPr>
            </a:lvl2pPr>
            <a:lvl3pPr marL="0" marR="0" lvl="2" indent="0" algn="r">
              <a:spcBef>
                <a:spcPts val="0"/>
              </a:spcBef>
              <a:spcAft>
                <a:spcPts val="0"/>
              </a:spcAft>
              <a:buNone/>
              <a:defRPr sz="2000">
                <a:solidFill>
                  <a:srgbClr val="FEFFFF"/>
                </a:solidFill>
                <a:latin typeface="Century Gothic"/>
                <a:ea typeface="Century Gothic"/>
                <a:cs typeface="Century Gothic"/>
              </a:defRPr>
            </a:lvl3pPr>
            <a:lvl4pPr marL="0" marR="0" lvl="3" indent="0" algn="r">
              <a:spcBef>
                <a:spcPts val="0"/>
              </a:spcBef>
              <a:spcAft>
                <a:spcPts val="0"/>
              </a:spcAft>
              <a:buNone/>
              <a:defRPr sz="2000">
                <a:solidFill>
                  <a:srgbClr val="FEFFFF"/>
                </a:solidFill>
                <a:latin typeface="Century Gothic"/>
                <a:ea typeface="Century Gothic"/>
                <a:cs typeface="Century Gothic"/>
              </a:defRPr>
            </a:lvl4pPr>
            <a:lvl5pPr marL="0" marR="0" lvl="4" indent="0" algn="r">
              <a:spcBef>
                <a:spcPts val="0"/>
              </a:spcBef>
              <a:spcAft>
                <a:spcPts val="0"/>
              </a:spcAft>
              <a:buNone/>
              <a:defRPr sz="2000">
                <a:solidFill>
                  <a:srgbClr val="FEFFFF"/>
                </a:solidFill>
                <a:latin typeface="Century Gothic"/>
                <a:ea typeface="Century Gothic"/>
                <a:cs typeface="Century Gothic"/>
              </a:defRPr>
            </a:lvl5pPr>
            <a:lvl6pPr marL="0" marR="0" lvl="5" indent="0" algn="r">
              <a:spcBef>
                <a:spcPts val="0"/>
              </a:spcBef>
              <a:spcAft>
                <a:spcPts val="0"/>
              </a:spcAft>
              <a:buNone/>
              <a:defRPr sz="2000">
                <a:solidFill>
                  <a:srgbClr val="FEFFFF"/>
                </a:solidFill>
                <a:latin typeface="Century Gothic"/>
                <a:ea typeface="Century Gothic"/>
                <a:cs typeface="Century Gothic"/>
              </a:defRPr>
            </a:lvl6pPr>
            <a:lvl7pPr marL="0" marR="0" lvl="6" indent="0" algn="r">
              <a:spcBef>
                <a:spcPts val="0"/>
              </a:spcBef>
              <a:spcAft>
                <a:spcPts val="0"/>
              </a:spcAft>
              <a:buNone/>
              <a:defRPr sz="2000">
                <a:solidFill>
                  <a:srgbClr val="FEFFFF"/>
                </a:solidFill>
                <a:latin typeface="Century Gothic"/>
                <a:ea typeface="Century Gothic"/>
                <a:cs typeface="Century Gothic"/>
              </a:defRPr>
            </a:lvl7pPr>
            <a:lvl8pPr marL="0" marR="0" lvl="7" indent="0" algn="r">
              <a:spcBef>
                <a:spcPts val="0"/>
              </a:spcBef>
              <a:spcAft>
                <a:spcPts val="0"/>
              </a:spcAft>
              <a:buNone/>
              <a:defRPr sz="2000">
                <a:solidFill>
                  <a:srgbClr val="FEFFFF"/>
                </a:solidFill>
                <a:latin typeface="Century Gothic"/>
                <a:ea typeface="Century Gothic"/>
                <a:cs typeface="Century Gothic"/>
              </a:defRPr>
            </a:lvl8pPr>
            <a:lvl9pPr marL="0" marR="0" lvl="8" indent="0" algn="r">
              <a:spcBef>
                <a:spcPts val="0"/>
              </a:spcBef>
              <a:spcAft>
                <a:spcPts val="0"/>
              </a:spcAft>
              <a:buNone/>
              <a:defRPr sz="2000">
                <a:solidFill>
                  <a:srgbClr val="FEFFFF"/>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
            </a:fld>
            <a:endParaRPr/>
          </a:p>
        </p:txBody>
      </p:sp>
      <p:sp>
        <p:nvSpPr>
          <p:cNvPr id="80" name="Google Shape;80;p19" hidden="0"/>
          <p:cNvSpPr txBox="1">
            <a:spLocks noGrp="1"/>
          </p:cNvSpPr>
          <p:nvPr isPhoto="0" userDrawn="0">
            <p:ph type="dt" idx="10" hasCustomPrompt="0"/>
          </p:nvPr>
        </p:nvSpPr>
        <p:spPr bwMode="auto">
          <a:xfrm>
            <a:off x="1943100" y="6156325"/>
            <a:ext cx="876299" cy="3698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81" name="Google Shape;81;p19" hidden="0"/>
          <p:cNvSpPr txBox="1">
            <a:spLocks noGrp="1"/>
          </p:cNvSpPr>
          <p:nvPr isPhoto="0" userDrawn="0">
            <p:ph type="ftr" idx="11" hasCustomPrompt="0"/>
          </p:nvPr>
        </p:nvSpPr>
        <p:spPr bwMode="auto">
          <a:xfrm>
            <a:off x="2819400" y="6156325"/>
            <a:ext cx="4876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hidden="0"/>
        <p:cNvGrpSpPr/>
        <p:nvPr isPhoto="0" userDrawn="0"/>
      </p:nvGrpSpPr>
      <p:grpSpPr bwMode="auto">
        <a:xfrm>
          <a:off x="0" y="0"/>
          <a:ext cx="0" cy="0"/>
          <a:chOff x="0" y="0"/>
          <a:chExt cx="0" cy="0"/>
        </a:xfrm>
      </p:grpSpPr>
      <p:sp>
        <p:nvSpPr>
          <p:cNvPr id="83" name="Google Shape;83;p20" hidden="0"/>
          <p:cNvSpPr/>
          <p:nvPr isPhoto="0" userDrawn="0"/>
        </p:nvSpPr>
        <p:spPr bwMode="auto">
          <a:xfrm rot="10800000" flipH="1">
            <a:off x="0" y="711200"/>
            <a:ext cx="1358900" cy="508000"/>
          </a:xfrm>
          <a:custGeom>
            <a:avLst/>
            <a:gdLst/>
            <a:ahLst/>
            <a:cxnLst/>
            <a:rect l="l" t="t" r="r" b="b"/>
            <a:pathLst>
              <a:path w="7908" h="10000" fill="norm" stroke="1"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84" name="Google Shape;84;p20" hidden="0"/>
          <p:cNvSpPr txBox="1">
            <a:spLocks noGrp="1"/>
          </p:cNvSpPr>
          <p:nvPr isPhoto="0" userDrawn="0">
            <p:ph type="title" hasCustomPrompt="0"/>
          </p:nvPr>
        </p:nvSpPr>
        <p:spPr bwMode="auto">
          <a:xfrm>
            <a:off x="1945200" y="624110"/>
            <a:ext cx="6589200"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85" name="Google Shape;85;p20" hidden="0"/>
          <p:cNvSpPr txBox="1">
            <a:spLocks noGrp="1"/>
          </p:cNvSpPr>
          <p:nvPr isPhoto="0" userDrawn="0">
            <p:ph type="dt" idx="10" hasCustomPrompt="0"/>
          </p:nvPr>
        </p:nvSpPr>
        <p:spPr bwMode="auto">
          <a:xfrm>
            <a:off x="1943100" y="6156325"/>
            <a:ext cx="876299" cy="3698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86" name="Google Shape;86;p20" hidden="0"/>
          <p:cNvSpPr txBox="1">
            <a:spLocks noGrp="1"/>
          </p:cNvSpPr>
          <p:nvPr isPhoto="0" userDrawn="0">
            <p:ph type="ftr" idx="11" hasCustomPrompt="0"/>
          </p:nvPr>
        </p:nvSpPr>
        <p:spPr bwMode="auto">
          <a:xfrm>
            <a:off x="2819400" y="6156325"/>
            <a:ext cx="4876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87" name="Google Shape;87;p20" hidden="0"/>
          <p:cNvSpPr txBox="1">
            <a:spLocks noGrp="1"/>
          </p:cNvSpPr>
          <p:nvPr isPhoto="0" userDrawn="0">
            <p:ph type="sldNum" idx="12" hasCustomPrompt="0"/>
          </p:nvPr>
        </p:nvSpPr>
        <p:spPr bwMode="auto">
          <a:xfrm>
            <a:off x="7948613" y="6140450"/>
            <a:ext cx="776287" cy="3651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900">
                <a:solidFill>
                  <a:srgbClr val="888888"/>
                </a:solidFill>
                <a:latin typeface="Century Gothic"/>
                <a:ea typeface="Century Gothic"/>
                <a:cs typeface="Century Gothic"/>
              </a:defRPr>
            </a:lvl1pPr>
            <a:lvl2pPr marL="0" marR="0" lvl="1" indent="0" algn="ctr">
              <a:spcBef>
                <a:spcPts val="0"/>
              </a:spcBef>
              <a:spcAft>
                <a:spcPts val="0"/>
              </a:spcAft>
              <a:buNone/>
              <a:defRPr sz="900">
                <a:solidFill>
                  <a:srgbClr val="888888"/>
                </a:solidFill>
                <a:latin typeface="Century Gothic"/>
                <a:ea typeface="Century Gothic"/>
                <a:cs typeface="Century Gothic"/>
              </a:defRPr>
            </a:lvl2pPr>
            <a:lvl3pPr marL="0" marR="0" lvl="2" indent="0" algn="ctr">
              <a:spcBef>
                <a:spcPts val="0"/>
              </a:spcBef>
              <a:spcAft>
                <a:spcPts val="0"/>
              </a:spcAft>
              <a:buNone/>
              <a:defRPr sz="900">
                <a:solidFill>
                  <a:srgbClr val="888888"/>
                </a:solidFill>
                <a:latin typeface="Century Gothic"/>
                <a:ea typeface="Century Gothic"/>
                <a:cs typeface="Century Gothic"/>
              </a:defRPr>
            </a:lvl3pPr>
            <a:lvl4pPr marL="0" marR="0" lvl="3" indent="0" algn="ctr">
              <a:spcBef>
                <a:spcPts val="0"/>
              </a:spcBef>
              <a:spcAft>
                <a:spcPts val="0"/>
              </a:spcAft>
              <a:buNone/>
              <a:defRPr sz="900">
                <a:solidFill>
                  <a:srgbClr val="888888"/>
                </a:solidFill>
                <a:latin typeface="Century Gothic"/>
                <a:ea typeface="Century Gothic"/>
                <a:cs typeface="Century Gothic"/>
              </a:defRPr>
            </a:lvl4pPr>
            <a:lvl5pPr marL="0" marR="0" lvl="4" indent="0" algn="ctr">
              <a:spcBef>
                <a:spcPts val="0"/>
              </a:spcBef>
              <a:spcAft>
                <a:spcPts val="0"/>
              </a:spcAft>
              <a:buNone/>
              <a:defRPr sz="900">
                <a:solidFill>
                  <a:srgbClr val="888888"/>
                </a:solidFill>
                <a:latin typeface="Century Gothic"/>
                <a:ea typeface="Century Gothic"/>
                <a:cs typeface="Century Gothic"/>
              </a:defRPr>
            </a:lvl5pPr>
            <a:lvl6pPr marL="0" marR="0" lvl="5" indent="0" algn="ctr">
              <a:spcBef>
                <a:spcPts val="0"/>
              </a:spcBef>
              <a:spcAft>
                <a:spcPts val="0"/>
              </a:spcAft>
              <a:buNone/>
              <a:defRPr sz="900">
                <a:solidFill>
                  <a:srgbClr val="888888"/>
                </a:solidFill>
                <a:latin typeface="Century Gothic"/>
                <a:ea typeface="Century Gothic"/>
                <a:cs typeface="Century Gothic"/>
              </a:defRPr>
            </a:lvl6pPr>
            <a:lvl7pPr marL="0" marR="0" lvl="6" indent="0" algn="ctr">
              <a:spcBef>
                <a:spcPts val="0"/>
              </a:spcBef>
              <a:spcAft>
                <a:spcPts val="0"/>
              </a:spcAft>
              <a:buNone/>
              <a:defRPr sz="900">
                <a:solidFill>
                  <a:srgbClr val="888888"/>
                </a:solidFill>
                <a:latin typeface="Century Gothic"/>
                <a:ea typeface="Century Gothic"/>
                <a:cs typeface="Century Gothic"/>
              </a:defRPr>
            </a:lvl7pPr>
            <a:lvl8pPr marL="0" marR="0" lvl="7" indent="0" algn="ctr">
              <a:spcBef>
                <a:spcPts val="0"/>
              </a:spcBef>
              <a:spcAft>
                <a:spcPts val="0"/>
              </a:spcAft>
              <a:buNone/>
              <a:defRPr sz="900">
                <a:solidFill>
                  <a:srgbClr val="888888"/>
                </a:solidFill>
                <a:latin typeface="Century Gothic"/>
                <a:ea typeface="Century Gothic"/>
                <a:cs typeface="Century Gothic"/>
              </a:defRPr>
            </a:lvl8pPr>
            <a:lvl9pPr marL="0" marR="0" lvl="8" indent="0" algn="ctr">
              <a:spcBef>
                <a:spcPts val="0"/>
              </a:spcBef>
              <a:spcAft>
                <a:spcPts val="0"/>
              </a:spcAft>
              <a:buNone/>
              <a:defRPr sz="900">
                <a:solidFill>
                  <a:srgbClr val="888888"/>
                </a:solidFill>
                <a:latin typeface="Century Gothic"/>
                <a:ea typeface="Century Gothic"/>
                <a:cs typeface="Century Gothic"/>
              </a:defRPr>
            </a:lvl9pPr>
          </a:lstStyle>
          <a:p>
            <a:pPr marL="0" lvl="0" indent="0" algn="ctr">
              <a:spcBef>
                <a:spcPts val="0"/>
              </a:spcBef>
              <a:spcAft>
                <a:spcPts val="0"/>
              </a:spcAft>
              <a:buNone/>
              <a:defRPr/>
            </a:pPr>
            <a:r>
              <a:rPr lang="en-US"/>
              <a:t>(#)  of 12</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hidden="0"/>
        <p:cNvGrpSpPr/>
        <p:nvPr isPhoto="0" userDrawn="0"/>
      </p:nvGrpSpPr>
      <p:grpSpPr bwMode="auto">
        <a:xfrm>
          <a:off x="0" y="0"/>
          <a:ext cx="0" cy="0"/>
          <a:chOff x="0" y="0"/>
          <a:chExt cx="0" cy="0"/>
        </a:xfrm>
      </p:grpSpPr>
      <p:sp>
        <p:nvSpPr>
          <p:cNvPr id="89" name="Google Shape;89;p21" hidden="0"/>
          <p:cNvSpPr/>
          <p:nvPr isPhoto="0" userDrawn="0"/>
        </p:nvSpPr>
        <p:spPr bwMode="auto">
          <a:xfrm rot="10800000" flipH="1">
            <a:off x="0" y="711200"/>
            <a:ext cx="1358900" cy="508000"/>
          </a:xfrm>
          <a:custGeom>
            <a:avLst/>
            <a:gdLst/>
            <a:ahLst/>
            <a:cxnLst/>
            <a:rect l="l" t="t" r="r" b="b"/>
            <a:pathLst>
              <a:path w="7908" h="10000" fill="norm" stroke="1"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90" name="Google Shape;90;p21" hidden="0"/>
          <p:cNvSpPr txBox="1"/>
          <p:nvPr isPhoto="0" userDrawn="0"/>
        </p:nvSpPr>
        <p:spPr bwMode="auto">
          <a:xfrm>
            <a:off x="7948613"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US" sz="900">
                <a:solidFill>
                  <a:srgbClr val="888888"/>
                </a:solidFill>
                <a:latin typeface="Century Gothic"/>
                <a:ea typeface="Century Gothic"/>
                <a:cs typeface="Century Gothic"/>
              </a:rPr>
              <a:t>(#)  of 12</a:t>
            </a:r>
            <a:endParaRPr sz="900">
              <a:solidFill>
                <a:srgbClr val="888888"/>
              </a:solidFill>
              <a:latin typeface="Century Gothic"/>
              <a:ea typeface="Century Gothic"/>
              <a:cs typeface="Century Gothic"/>
            </a:endParaRPr>
          </a:p>
        </p:txBody>
      </p:sp>
      <p:sp>
        <p:nvSpPr>
          <p:cNvPr id="91" name="Google Shape;91;p21" hidden="0"/>
          <p:cNvSpPr txBox="1">
            <a:spLocks noGrp="1"/>
          </p:cNvSpPr>
          <p:nvPr isPhoto="0" userDrawn="0">
            <p:ph type="dt" idx="10" hasCustomPrompt="0"/>
          </p:nvPr>
        </p:nvSpPr>
        <p:spPr bwMode="auto">
          <a:xfrm>
            <a:off x="1943100" y="6156325"/>
            <a:ext cx="876299" cy="3698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92" name="Google Shape;92;p21" hidden="0"/>
          <p:cNvSpPr txBox="1">
            <a:spLocks noGrp="1"/>
          </p:cNvSpPr>
          <p:nvPr isPhoto="0" userDrawn="0">
            <p:ph type="ftr" idx="11" hasCustomPrompt="0"/>
          </p:nvPr>
        </p:nvSpPr>
        <p:spPr bwMode="auto">
          <a:xfrm>
            <a:off x="2819400" y="6156325"/>
            <a:ext cx="5029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93" name="Google Shape;93;p21" hidden="0"/>
          <p:cNvSpPr txBox="1">
            <a:spLocks noGrp="1"/>
          </p:cNvSpPr>
          <p:nvPr isPhoto="0" userDrawn="0">
            <p:ph type="sldNum" idx="12" hasCustomPrompt="0"/>
          </p:nvPr>
        </p:nvSpPr>
        <p:spPr bwMode="auto">
          <a:xfrm>
            <a:off x="511175" y="787400"/>
            <a:ext cx="585788"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2000">
                <a:solidFill>
                  <a:srgbClr val="FEFFFF"/>
                </a:solidFill>
                <a:latin typeface="Century Gothic"/>
                <a:ea typeface="Century Gothic"/>
                <a:cs typeface="Century Gothic"/>
              </a:defRPr>
            </a:lvl1pPr>
            <a:lvl2pPr marL="0" marR="0" lvl="1" indent="0" algn="r">
              <a:spcBef>
                <a:spcPts val="0"/>
              </a:spcBef>
              <a:spcAft>
                <a:spcPts val="0"/>
              </a:spcAft>
              <a:buNone/>
              <a:defRPr sz="2000">
                <a:solidFill>
                  <a:srgbClr val="FEFFFF"/>
                </a:solidFill>
                <a:latin typeface="Century Gothic"/>
                <a:ea typeface="Century Gothic"/>
                <a:cs typeface="Century Gothic"/>
              </a:defRPr>
            </a:lvl2pPr>
            <a:lvl3pPr marL="0" marR="0" lvl="2" indent="0" algn="r">
              <a:spcBef>
                <a:spcPts val="0"/>
              </a:spcBef>
              <a:spcAft>
                <a:spcPts val="0"/>
              </a:spcAft>
              <a:buNone/>
              <a:defRPr sz="2000">
                <a:solidFill>
                  <a:srgbClr val="FEFFFF"/>
                </a:solidFill>
                <a:latin typeface="Century Gothic"/>
                <a:ea typeface="Century Gothic"/>
                <a:cs typeface="Century Gothic"/>
              </a:defRPr>
            </a:lvl3pPr>
            <a:lvl4pPr marL="0" marR="0" lvl="3" indent="0" algn="r">
              <a:spcBef>
                <a:spcPts val="0"/>
              </a:spcBef>
              <a:spcAft>
                <a:spcPts val="0"/>
              </a:spcAft>
              <a:buNone/>
              <a:defRPr sz="2000">
                <a:solidFill>
                  <a:srgbClr val="FEFFFF"/>
                </a:solidFill>
                <a:latin typeface="Century Gothic"/>
                <a:ea typeface="Century Gothic"/>
                <a:cs typeface="Century Gothic"/>
              </a:defRPr>
            </a:lvl4pPr>
            <a:lvl5pPr marL="0" marR="0" lvl="4" indent="0" algn="r">
              <a:spcBef>
                <a:spcPts val="0"/>
              </a:spcBef>
              <a:spcAft>
                <a:spcPts val="0"/>
              </a:spcAft>
              <a:buNone/>
              <a:defRPr sz="2000">
                <a:solidFill>
                  <a:srgbClr val="FEFFFF"/>
                </a:solidFill>
                <a:latin typeface="Century Gothic"/>
                <a:ea typeface="Century Gothic"/>
                <a:cs typeface="Century Gothic"/>
              </a:defRPr>
            </a:lvl5pPr>
            <a:lvl6pPr marL="0" marR="0" lvl="5" indent="0" algn="r">
              <a:spcBef>
                <a:spcPts val="0"/>
              </a:spcBef>
              <a:spcAft>
                <a:spcPts val="0"/>
              </a:spcAft>
              <a:buNone/>
              <a:defRPr sz="2000">
                <a:solidFill>
                  <a:srgbClr val="FEFFFF"/>
                </a:solidFill>
                <a:latin typeface="Century Gothic"/>
                <a:ea typeface="Century Gothic"/>
                <a:cs typeface="Century Gothic"/>
              </a:defRPr>
            </a:lvl6pPr>
            <a:lvl7pPr marL="0" marR="0" lvl="6" indent="0" algn="r">
              <a:spcBef>
                <a:spcPts val="0"/>
              </a:spcBef>
              <a:spcAft>
                <a:spcPts val="0"/>
              </a:spcAft>
              <a:buNone/>
              <a:defRPr sz="2000">
                <a:solidFill>
                  <a:srgbClr val="FEFFFF"/>
                </a:solidFill>
                <a:latin typeface="Century Gothic"/>
                <a:ea typeface="Century Gothic"/>
                <a:cs typeface="Century Gothic"/>
              </a:defRPr>
            </a:lvl7pPr>
            <a:lvl8pPr marL="0" marR="0" lvl="7" indent="0" algn="r">
              <a:spcBef>
                <a:spcPts val="0"/>
              </a:spcBef>
              <a:spcAft>
                <a:spcPts val="0"/>
              </a:spcAft>
              <a:buNone/>
              <a:defRPr sz="2000">
                <a:solidFill>
                  <a:srgbClr val="FEFFFF"/>
                </a:solidFill>
                <a:latin typeface="Century Gothic"/>
                <a:ea typeface="Century Gothic"/>
                <a:cs typeface="Century Gothic"/>
              </a:defRPr>
            </a:lvl8pPr>
            <a:lvl9pPr marL="0" marR="0" lvl="8" indent="0" algn="r">
              <a:spcBef>
                <a:spcPts val="0"/>
              </a:spcBef>
              <a:spcAft>
                <a:spcPts val="0"/>
              </a:spcAft>
              <a:buNone/>
              <a:defRPr sz="2000">
                <a:solidFill>
                  <a:srgbClr val="FEFFFF"/>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ontent with Caption" preserve="0" showMasterPhAnim="0" type="objTx" userDrawn="1">
  <p:cSld name="OBJECT_WITH_CAPTION_TEXT">
    <p:spTree>
      <p:nvGrpSpPr>
        <p:cNvPr id="1" name="" hidden="0"/>
        <p:cNvGrpSpPr/>
        <p:nvPr isPhoto="0" userDrawn="0"/>
      </p:nvGrpSpPr>
      <p:grpSpPr bwMode="auto">
        <a:xfrm>
          <a:off x="0" y="0"/>
          <a:ext cx="0" cy="0"/>
          <a:chOff x="0" y="0"/>
          <a:chExt cx="0" cy="0"/>
        </a:xfrm>
      </p:grpSpPr>
      <p:sp>
        <p:nvSpPr>
          <p:cNvPr id="95" name="Google Shape;95;p22" hidden="0"/>
          <p:cNvSpPr/>
          <p:nvPr isPhoto="0" userDrawn="0"/>
        </p:nvSpPr>
        <p:spPr bwMode="auto">
          <a:xfrm rot="10800000" flipH="1">
            <a:off x="0" y="711200"/>
            <a:ext cx="1358900" cy="508000"/>
          </a:xfrm>
          <a:custGeom>
            <a:avLst/>
            <a:gdLst/>
            <a:ahLst/>
            <a:cxnLst/>
            <a:rect l="l" t="t" r="r" b="b"/>
            <a:pathLst>
              <a:path w="7908" h="10000" fill="norm" stroke="1"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96" name="Google Shape;96;p22" hidden="0"/>
          <p:cNvSpPr txBox="1"/>
          <p:nvPr isPhoto="0" userDrawn="0"/>
        </p:nvSpPr>
        <p:spPr bwMode="auto">
          <a:xfrm>
            <a:off x="7948613"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US" sz="900">
                <a:solidFill>
                  <a:srgbClr val="888888"/>
                </a:solidFill>
                <a:latin typeface="Century Gothic"/>
                <a:ea typeface="Century Gothic"/>
                <a:cs typeface="Century Gothic"/>
              </a:rPr>
              <a:t>(#)  of 12</a:t>
            </a:r>
            <a:endParaRPr sz="900">
              <a:solidFill>
                <a:srgbClr val="888888"/>
              </a:solidFill>
              <a:latin typeface="Century Gothic"/>
              <a:ea typeface="Century Gothic"/>
              <a:cs typeface="Century Gothic"/>
            </a:endParaRPr>
          </a:p>
        </p:txBody>
      </p:sp>
      <p:sp>
        <p:nvSpPr>
          <p:cNvPr id="97" name="Google Shape;97;p22" hidden="0"/>
          <p:cNvSpPr txBox="1">
            <a:spLocks noGrp="1"/>
          </p:cNvSpPr>
          <p:nvPr isPhoto="0" userDrawn="0">
            <p:ph type="title" hasCustomPrompt="0"/>
          </p:nvPr>
        </p:nvSpPr>
        <p:spPr bwMode="auto">
          <a:xfrm>
            <a:off x="1942415" y="446088"/>
            <a:ext cx="2629584" cy="97631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98" name="Google Shape;98;p22" hidden="0"/>
          <p:cNvSpPr txBox="1">
            <a:spLocks noGrp="1"/>
          </p:cNvSpPr>
          <p:nvPr isPhoto="0" userDrawn="0">
            <p:ph type="body" idx="1" hasCustomPrompt="0"/>
          </p:nvPr>
        </p:nvSpPr>
        <p:spPr bwMode="auto">
          <a:xfrm>
            <a:off x="4743494" y="446089"/>
            <a:ext cx="3790906"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99" name="Google Shape;99;p22" hidden="0"/>
          <p:cNvSpPr txBox="1">
            <a:spLocks noGrp="1"/>
          </p:cNvSpPr>
          <p:nvPr isPhoto="0" userDrawn="0">
            <p:ph type="body" idx="2" hasCustomPrompt="0"/>
          </p:nvPr>
        </p:nvSpPr>
        <p:spPr bwMode="auto">
          <a:xfrm>
            <a:off x="1942415" y="1598613"/>
            <a:ext cx="2629584" cy="4262436"/>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pPr>
              <a:defRPr/>
            </a:pPr>
            <a:endParaRPr/>
          </a:p>
        </p:txBody>
      </p:sp>
      <p:sp>
        <p:nvSpPr>
          <p:cNvPr id="100" name="Google Shape;100;p22" hidden="0"/>
          <p:cNvSpPr txBox="1">
            <a:spLocks noGrp="1"/>
          </p:cNvSpPr>
          <p:nvPr isPhoto="0" userDrawn="0">
            <p:ph type="sldNum" idx="12" hasCustomPrompt="0"/>
          </p:nvPr>
        </p:nvSpPr>
        <p:spPr bwMode="auto">
          <a:xfrm>
            <a:off x="511175" y="787400"/>
            <a:ext cx="585788"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2000">
                <a:solidFill>
                  <a:srgbClr val="FEFFFF"/>
                </a:solidFill>
                <a:latin typeface="Century Gothic"/>
                <a:ea typeface="Century Gothic"/>
                <a:cs typeface="Century Gothic"/>
              </a:defRPr>
            </a:lvl1pPr>
            <a:lvl2pPr marL="0" marR="0" lvl="1" indent="0" algn="r">
              <a:spcBef>
                <a:spcPts val="0"/>
              </a:spcBef>
              <a:spcAft>
                <a:spcPts val="0"/>
              </a:spcAft>
              <a:buNone/>
              <a:defRPr sz="2000">
                <a:solidFill>
                  <a:srgbClr val="FEFFFF"/>
                </a:solidFill>
                <a:latin typeface="Century Gothic"/>
                <a:ea typeface="Century Gothic"/>
                <a:cs typeface="Century Gothic"/>
              </a:defRPr>
            </a:lvl2pPr>
            <a:lvl3pPr marL="0" marR="0" lvl="2" indent="0" algn="r">
              <a:spcBef>
                <a:spcPts val="0"/>
              </a:spcBef>
              <a:spcAft>
                <a:spcPts val="0"/>
              </a:spcAft>
              <a:buNone/>
              <a:defRPr sz="2000">
                <a:solidFill>
                  <a:srgbClr val="FEFFFF"/>
                </a:solidFill>
                <a:latin typeface="Century Gothic"/>
                <a:ea typeface="Century Gothic"/>
                <a:cs typeface="Century Gothic"/>
              </a:defRPr>
            </a:lvl3pPr>
            <a:lvl4pPr marL="0" marR="0" lvl="3" indent="0" algn="r">
              <a:spcBef>
                <a:spcPts val="0"/>
              </a:spcBef>
              <a:spcAft>
                <a:spcPts val="0"/>
              </a:spcAft>
              <a:buNone/>
              <a:defRPr sz="2000">
                <a:solidFill>
                  <a:srgbClr val="FEFFFF"/>
                </a:solidFill>
                <a:latin typeface="Century Gothic"/>
                <a:ea typeface="Century Gothic"/>
                <a:cs typeface="Century Gothic"/>
              </a:defRPr>
            </a:lvl4pPr>
            <a:lvl5pPr marL="0" marR="0" lvl="4" indent="0" algn="r">
              <a:spcBef>
                <a:spcPts val="0"/>
              </a:spcBef>
              <a:spcAft>
                <a:spcPts val="0"/>
              </a:spcAft>
              <a:buNone/>
              <a:defRPr sz="2000">
                <a:solidFill>
                  <a:srgbClr val="FEFFFF"/>
                </a:solidFill>
                <a:latin typeface="Century Gothic"/>
                <a:ea typeface="Century Gothic"/>
                <a:cs typeface="Century Gothic"/>
              </a:defRPr>
            </a:lvl5pPr>
            <a:lvl6pPr marL="0" marR="0" lvl="5" indent="0" algn="r">
              <a:spcBef>
                <a:spcPts val="0"/>
              </a:spcBef>
              <a:spcAft>
                <a:spcPts val="0"/>
              </a:spcAft>
              <a:buNone/>
              <a:defRPr sz="2000">
                <a:solidFill>
                  <a:srgbClr val="FEFFFF"/>
                </a:solidFill>
                <a:latin typeface="Century Gothic"/>
                <a:ea typeface="Century Gothic"/>
                <a:cs typeface="Century Gothic"/>
              </a:defRPr>
            </a:lvl6pPr>
            <a:lvl7pPr marL="0" marR="0" lvl="6" indent="0" algn="r">
              <a:spcBef>
                <a:spcPts val="0"/>
              </a:spcBef>
              <a:spcAft>
                <a:spcPts val="0"/>
              </a:spcAft>
              <a:buNone/>
              <a:defRPr sz="2000">
                <a:solidFill>
                  <a:srgbClr val="FEFFFF"/>
                </a:solidFill>
                <a:latin typeface="Century Gothic"/>
                <a:ea typeface="Century Gothic"/>
                <a:cs typeface="Century Gothic"/>
              </a:defRPr>
            </a:lvl7pPr>
            <a:lvl8pPr marL="0" marR="0" lvl="7" indent="0" algn="r">
              <a:spcBef>
                <a:spcPts val="0"/>
              </a:spcBef>
              <a:spcAft>
                <a:spcPts val="0"/>
              </a:spcAft>
              <a:buNone/>
              <a:defRPr sz="2000">
                <a:solidFill>
                  <a:srgbClr val="FEFFFF"/>
                </a:solidFill>
                <a:latin typeface="Century Gothic"/>
                <a:ea typeface="Century Gothic"/>
                <a:cs typeface="Century Gothic"/>
              </a:defRPr>
            </a:lvl8pPr>
            <a:lvl9pPr marL="0" marR="0" lvl="8" indent="0" algn="r">
              <a:spcBef>
                <a:spcPts val="0"/>
              </a:spcBef>
              <a:spcAft>
                <a:spcPts val="0"/>
              </a:spcAft>
              <a:buNone/>
              <a:defRPr sz="2000">
                <a:solidFill>
                  <a:srgbClr val="FEFFFF"/>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
            </a:fld>
            <a:endParaRPr/>
          </a:p>
        </p:txBody>
      </p:sp>
      <p:sp>
        <p:nvSpPr>
          <p:cNvPr id="101" name="Google Shape;101;p22" hidden="0"/>
          <p:cNvSpPr txBox="1">
            <a:spLocks noGrp="1"/>
          </p:cNvSpPr>
          <p:nvPr isPhoto="0" userDrawn="0">
            <p:ph type="dt" idx="10" hasCustomPrompt="0"/>
          </p:nvPr>
        </p:nvSpPr>
        <p:spPr bwMode="auto">
          <a:xfrm>
            <a:off x="1943100" y="6156325"/>
            <a:ext cx="876299" cy="3698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02" name="Google Shape;102;p22" hidden="0"/>
          <p:cNvSpPr txBox="1">
            <a:spLocks noGrp="1"/>
          </p:cNvSpPr>
          <p:nvPr isPhoto="0" userDrawn="0">
            <p:ph type="ftr" idx="11" hasCustomPrompt="0"/>
          </p:nvPr>
        </p:nvSpPr>
        <p:spPr bwMode="auto">
          <a:xfrm>
            <a:off x="2819400" y="6156325"/>
            <a:ext cx="5029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icture with Caption" preserve="0" showMasterPhAnim="0" type="picTx" userDrawn="1">
  <p:cSld name="PICTURE_WITH_CAPTION_TEXT">
    <p:spTree>
      <p:nvGrpSpPr>
        <p:cNvPr id="1" name="" hidden="0"/>
        <p:cNvGrpSpPr/>
        <p:nvPr isPhoto="0" userDrawn="0"/>
      </p:nvGrpSpPr>
      <p:grpSpPr bwMode="auto">
        <a:xfrm>
          <a:off x="0" y="0"/>
          <a:ext cx="0" cy="0"/>
          <a:chOff x="0" y="0"/>
          <a:chExt cx="0" cy="0"/>
        </a:xfrm>
      </p:grpSpPr>
      <p:sp>
        <p:nvSpPr>
          <p:cNvPr id="104" name="Google Shape;104;p23" hidden="0"/>
          <p:cNvSpPr/>
          <p:nvPr isPhoto="0" userDrawn="0"/>
        </p:nvSpPr>
        <p:spPr bwMode="auto">
          <a:xfrm rot="10800000" flipH="1">
            <a:off x="0" y="4910138"/>
            <a:ext cx="1358900" cy="508000"/>
          </a:xfrm>
          <a:custGeom>
            <a:avLst/>
            <a:gdLst/>
            <a:ahLst/>
            <a:cxnLst/>
            <a:rect l="l" t="t" r="r" b="b"/>
            <a:pathLst>
              <a:path w="7908" h="10000" fill="norm" stroke="1"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105" name="Google Shape;105;p23" hidden="0"/>
          <p:cNvSpPr txBox="1"/>
          <p:nvPr isPhoto="0" userDrawn="0"/>
        </p:nvSpPr>
        <p:spPr bwMode="auto">
          <a:xfrm>
            <a:off x="1949450" y="6188075"/>
            <a:ext cx="876299" cy="369888"/>
          </a:xfrm>
          <a:prstGeom prst="rect">
            <a:avLst/>
          </a:prstGeom>
          <a:noFill/>
          <a:ln>
            <a:noFill/>
          </a:ln>
        </p:spPr>
        <p:txBody>
          <a:bodyPr spcFirstLastPara="1" wrap="square" lIns="91425" tIns="45700" rIns="91425" bIns="45700" anchor="ctr" anchorCtr="0">
            <a:noAutofit/>
          </a:bodyPr>
          <a:lstStyle/>
          <a:p>
            <a:pPr marL="0" marR="0" lvl="0" indent="0" algn="r">
              <a:spcBef>
                <a:spcPts val="0"/>
              </a:spcBef>
              <a:spcAft>
                <a:spcPts val="0"/>
              </a:spcAft>
              <a:buNone/>
              <a:defRPr/>
            </a:pPr>
            <a:r>
              <a:rPr lang="en-US" sz="900">
                <a:solidFill>
                  <a:srgbClr val="888888"/>
                </a:solidFill>
                <a:latin typeface="Century Gothic"/>
                <a:ea typeface="Century Gothic"/>
                <a:cs typeface="Century Gothic"/>
              </a:rPr>
              <a:t>9/9/2022</a:t>
            </a:r>
            <a:endParaRPr sz="900">
              <a:solidFill>
                <a:srgbClr val="888888"/>
              </a:solidFill>
              <a:latin typeface="Century Gothic"/>
              <a:ea typeface="Century Gothic"/>
              <a:cs typeface="Century Gothic"/>
            </a:endParaRPr>
          </a:p>
        </p:txBody>
      </p:sp>
      <p:sp>
        <p:nvSpPr>
          <p:cNvPr id="106" name="Google Shape;106;p23" hidden="0"/>
          <p:cNvSpPr txBox="1"/>
          <p:nvPr isPhoto="0" userDrawn="0"/>
        </p:nvSpPr>
        <p:spPr bwMode="auto">
          <a:xfrm>
            <a:off x="2790824"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US" sz="900">
                <a:solidFill>
                  <a:srgbClr val="888888"/>
                </a:solidFill>
                <a:latin typeface="Century Gothic"/>
                <a:ea typeface="Century Gothic"/>
                <a:cs typeface="Century Gothic"/>
              </a:rPr>
              <a:t>Dept of CSE., SOE-Dayananda Sagar University</a:t>
            </a:r>
            <a:endParaRPr/>
          </a:p>
        </p:txBody>
      </p:sp>
      <p:sp>
        <p:nvSpPr>
          <p:cNvPr id="107" name="Google Shape;107;p23" hidden="0"/>
          <p:cNvSpPr txBox="1"/>
          <p:nvPr isPhoto="0" userDrawn="0"/>
        </p:nvSpPr>
        <p:spPr bwMode="auto">
          <a:xfrm>
            <a:off x="7954963" y="6091238"/>
            <a:ext cx="776287" cy="365125"/>
          </a:xfrm>
          <a:prstGeom prst="rect">
            <a:avLst/>
          </a:prstGeom>
          <a:no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US" sz="900">
                <a:solidFill>
                  <a:srgbClr val="888888"/>
                </a:solidFill>
                <a:latin typeface="Century Gothic"/>
                <a:ea typeface="Century Gothic"/>
                <a:cs typeface="Century Gothic"/>
              </a:rPr>
              <a:t># of ##</a:t>
            </a:r>
            <a:endParaRPr sz="900">
              <a:solidFill>
                <a:srgbClr val="888888"/>
              </a:solidFill>
              <a:latin typeface="Century Gothic"/>
              <a:ea typeface="Century Gothic"/>
              <a:cs typeface="Century Gothic"/>
            </a:endParaRPr>
          </a:p>
        </p:txBody>
      </p:sp>
      <p:sp>
        <p:nvSpPr>
          <p:cNvPr id="108" name="Google Shape;108;p23" hidden="0"/>
          <p:cNvSpPr txBox="1">
            <a:spLocks noGrp="1"/>
          </p:cNvSpPr>
          <p:nvPr isPhoto="0" userDrawn="0">
            <p:ph type="title" hasCustomPrompt="0"/>
          </p:nvPr>
        </p:nvSpPr>
        <p:spPr bwMode="auto">
          <a:xfrm>
            <a:off x="1942415" y="4800600"/>
            <a:ext cx="6591985"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09" name="Google Shape;109;p23" hidden="0"/>
          <p:cNvSpPr>
            <a:spLocks noGrp="1"/>
          </p:cNvSpPr>
          <p:nvPr isPhoto="0" userDrawn="0">
            <p:ph type="pic" idx="2" hasCustomPrompt="0"/>
          </p:nvPr>
        </p:nvSpPr>
        <p:spPr bwMode="auto">
          <a:xfrm>
            <a:off x="1942415" y="634965"/>
            <a:ext cx="6591985" cy="3854970"/>
          </a:xfrm>
          <a:prstGeom prst="rect">
            <a:avLst/>
          </a:prstGeom>
          <a:noFill/>
          <a:ln>
            <a:noFill/>
          </a:ln>
        </p:spPr>
      </p:sp>
      <p:sp>
        <p:nvSpPr>
          <p:cNvPr id="110" name="Google Shape;110;p23" hidden="0"/>
          <p:cNvSpPr txBox="1">
            <a:spLocks noGrp="1"/>
          </p:cNvSpPr>
          <p:nvPr isPhoto="0" userDrawn="0">
            <p:ph type="body" idx="1" hasCustomPrompt="0"/>
          </p:nvPr>
        </p:nvSpPr>
        <p:spPr bwMode="auto">
          <a:xfrm>
            <a:off x="1942415" y="5367338"/>
            <a:ext cx="6591985"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pPr>
              <a:defRPr/>
            </a:pPr>
            <a:endParaRPr/>
          </a:p>
        </p:txBody>
      </p:sp>
      <p:sp>
        <p:nvSpPr>
          <p:cNvPr id="111" name="Google Shape;111;p23" hidden="0"/>
          <p:cNvSpPr txBox="1">
            <a:spLocks noGrp="1"/>
          </p:cNvSpPr>
          <p:nvPr isPhoto="0" userDrawn="0">
            <p:ph type="sldNum" idx="12" hasCustomPrompt="0"/>
          </p:nvPr>
        </p:nvSpPr>
        <p:spPr bwMode="auto">
          <a:xfrm>
            <a:off x="511175" y="4983163"/>
            <a:ext cx="585788"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2000">
                <a:solidFill>
                  <a:srgbClr val="FEFFFF"/>
                </a:solidFill>
                <a:latin typeface="Century Gothic"/>
                <a:ea typeface="Century Gothic"/>
                <a:cs typeface="Century Gothic"/>
              </a:defRPr>
            </a:lvl1pPr>
            <a:lvl2pPr marL="0" marR="0" lvl="1" indent="0" algn="r">
              <a:spcBef>
                <a:spcPts val="0"/>
              </a:spcBef>
              <a:spcAft>
                <a:spcPts val="0"/>
              </a:spcAft>
              <a:buNone/>
              <a:defRPr sz="2000">
                <a:solidFill>
                  <a:srgbClr val="FEFFFF"/>
                </a:solidFill>
                <a:latin typeface="Century Gothic"/>
                <a:ea typeface="Century Gothic"/>
                <a:cs typeface="Century Gothic"/>
              </a:defRPr>
            </a:lvl2pPr>
            <a:lvl3pPr marL="0" marR="0" lvl="2" indent="0" algn="r">
              <a:spcBef>
                <a:spcPts val="0"/>
              </a:spcBef>
              <a:spcAft>
                <a:spcPts val="0"/>
              </a:spcAft>
              <a:buNone/>
              <a:defRPr sz="2000">
                <a:solidFill>
                  <a:srgbClr val="FEFFFF"/>
                </a:solidFill>
                <a:latin typeface="Century Gothic"/>
                <a:ea typeface="Century Gothic"/>
                <a:cs typeface="Century Gothic"/>
              </a:defRPr>
            </a:lvl3pPr>
            <a:lvl4pPr marL="0" marR="0" lvl="3" indent="0" algn="r">
              <a:spcBef>
                <a:spcPts val="0"/>
              </a:spcBef>
              <a:spcAft>
                <a:spcPts val="0"/>
              </a:spcAft>
              <a:buNone/>
              <a:defRPr sz="2000">
                <a:solidFill>
                  <a:srgbClr val="FEFFFF"/>
                </a:solidFill>
                <a:latin typeface="Century Gothic"/>
                <a:ea typeface="Century Gothic"/>
                <a:cs typeface="Century Gothic"/>
              </a:defRPr>
            </a:lvl4pPr>
            <a:lvl5pPr marL="0" marR="0" lvl="4" indent="0" algn="r">
              <a:spcBef>
                <a:spcPts val="0"/>
              </a:spcBef>
              <a:spcAft>
                <a:spcPts val="0"/>
              </a:spcAft>
              <a:buNone/>
              <a:defRPr sz="2000">
                <a:solidFill>
                  <a:srgbClr val="FEFFFF"/>
                </a:solidFill>
                <a:latin typeface="Century Gothic"/>
                <a:ea typeface="Century Gothic"/>
                <a:cs typeface="Century Gothic"/>
              </a:defRPr>
            </a:lvl5pPr>
            <a:lvl6pPr marL="0" marR="0" lvl="5" indent="0" algn="r">
              <a:spcBef>
                <a:spcPts val="0"/>
              </a:spcBef>
              <a:spcAft>
                <a:spcPts val="0"/>
              </a:spcAft>
              <a:buNone/>
              <a:defRPr sz="2000">
                <a:solidFill>
                  <a:srgbClr val="FEFFFF"/>
                </a:solidFill>
                <a:latin typeface="Century Gothic"/>
                <a:ea typeface="Century Gothic"/>
                <a:cs typeface="Century Gothic"/>
              </a:defRPr>
            </a:lvl6pPr>
            <a:lvl7pPr marL="0" marR="0" lvl="6" indent="0" algn="r">
              <a:spcBef>
                <a:spcPts val="0"/>
              </a:spcBef>
              <a:spcAft>
                <a:spcPts val="0"/>
              </a:spcAft>
              <a:buNone/>
              <a:defRPr sz="2000">
                <a:solidFill>
                  <a:srgbClr val="FEFFFF"/>
                </a:solidFill>
                <a:latin typeface="Century Gothic"/>
                <a:ea typeface="Century Gothic"/>
                <a:cs typeface="Century Gothic"/>
              </a:defRPr>
            </a:lvl7pPr>
            <a:lvl8pPr marL="0" marR="0" lvl="7" indent="0" algn="r">
              <a:spcBef>
                <a:spcPts val="0"/>
              </a:spcBef>
              <a:spcAft>
                <a:spcPts val="0"/>
              </a:spcAft>
              <a:buNone/>
              <a:defRPr sz="2000">
                <a:solidFill>
                  <a:srgbClr val="FEFFFF"/>
                </a:solidFill>
                <a:latin typeface="Century Gothic"/>
                <a:ea typeface="Century Gothic"/>
                <a:cs typeface="Century Gothic"/>
              </a:defRPr>
            </a:lvl8pPr>
            <a:lvl9pPr marL="0" marR="0" lvl="8" indent="0" algn="r">
              <a:spcBef>
                <a:spcPts val="0"/>
              </a:spcBef>
              <a:spcAft>
                <a:spcPts val="0"/>
              </a:spcAft>
              <a:buNone/>
              <a:defRPr sz="2000">
                <a:solidFill>
                  <a:srgbClr val="FEFFFF"/>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gradFill>
          <a:gsLst>
            <a:gs pos="0">
              <a:srgbClr val="FFFFFF"/>
            </a:gs>
            <a:gs pos="100000">
              <a:srgbClr val="C5DEE5"/>
            </a:gs>
          </a:gsLst>
          <a:lin ang="5400000" scaled="0"/>
        </a:gradFill>
      </p:bgPr>
    </p:bg>
    <p:spTree>
      <p:nvGrpSpPr>
        <p:cNvPr id="1" name="" hidden="0"/>
        <p:cNvGrpSpPr/>
        <p:nvPr isPhoto="0" userDrawn="0"/>
      </p:nvGrpSpPr>
      <p:grpSpPr bwMode="auto">
        <a:xfrm>
          <a:off x="0" y="0"/>
          <a:ext cx="0" cy="0"/>
          <a:chOff x="0" y="0"/>
          <a:chExt cx="0" cy="0"/>
        </a:xfrm>
      </p:grpSpPr>
      <p:grpSp>
        <p:nvGrpSpPr>
          <p:cNvPr id="10" name="Google Shape;10;p14" hidden="0"/>
          <p:cNvGrpSpPr/>
          <p:nvPr isPhoto="0" userDrawn="0"/>
        </p:nvGrpSpPr>
        <p:grpSpPr bwMode="auto">
          <a:xfrm>
            <a:off x="0" y="228600"/>
            <a:ext cx="1981200" cy="6638925"/>
            <a:chOff x="2487613" y="285750"/>
            <a:chExt cx="2428875" cy="5654676"/>
          </a:xfrm>
        </p:grpSpPr>
        <p:sp>
          <p:nvSpPr>
            <p:cNvPr id="11" name="Google Shape;11;p14" hidden="0"/>
            <p:cNvSpPr/>
            <p:nvPr isPhoto="0" userDrawn="0"/>
          </p:nvSpPr>
          <p:spPr bwMode="auto">
            <a:xfrm>
              <a:off x="2487613" y="2284413"/>
              <a:ext cx="85725" cy="533400"/>
            </a:xfrm>
            <a:custGeom>
              <a:avLst/>
              <a:gdLst/>
              <a:ahLst/>
              <a:cxnLst/>
              <a:rect l="l" t="t" r="r" b="b"/>
              <a:pathLst>
                <a:path w="22" h="136" fill="norm" stroke="1"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12" name="Google Shape;12;p14" hidden="0"/>
            <p:cNvSpPr/>
            <p:nvPr isPhoto="0" userDrawn="0"/>
          </p:nvSpPr>
          <p:spPr bwMode="auto">
            <a:xfrm>
              <a:off x="2597151" y="2779713"/>
              <a:ext cx="550863" cy="1978025"/>
            </a:xfrm>
            <a:custGeom>
              <a:avLst/>
              <a:gdLst/>
              <a:ahLst/>
              <a:cxnLst/>
              <a:rect l="l" t="t" r="r" b="b"/>
              <a:pathLst>
                <a:path w="140" h="504" fill="norm" stroke="1"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13" name="Google Shape;13;p14" hidden="0"/>
            <p:cNvSpPr/>
            <p:nvPr isPhoto="0" userDrawn="0"/>
          </p:nvSpPr>
          <p:spPr bwMode="auto">
            <a:xfrm>
              <a:off x="3175001" y="4730750"/>
              <a:ext cx="519113" cy="1209675"/>
            </a:xfrm>
            <a:custGeom>
              <a:avLst/>
              <a:gdLst/>
              <a:ahLst/>
              <a:cxnLst/>
              <a:rect l="l" t="t" r="r" b="b"/>
              <a:pathLst>
                <a:path w="132" h="308" fill="norm" stroke="1"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14" name="Google Shape;14;p14" hidden="0"/>
            <p:cNvSpPr/>
            <p:nvPr isPhoto="0" userDrawn="0"/>
          </p:nvSpPr>
          <p:spPr bwMode="auto">
            <a:xfrm>
              <a:off x="3305176" y="5630863"/>
              <a:ext cx="146050" cy="309563"/>
            </a:xfrm>
            <a:custGeom>
              <a:avLst/>
              <a:gdLst/>
              <a:ahLst/>
              <a:cxnLst/>
              <a:rect l="l" t="t" r="r" b="b"/>
              <a:pathLst>
                <a:path w="37" h="79" fill="norm" stroke="1"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15" name="Google Shape;15;p14" hidden="0"/>
            <p:cNvSpPr/>
            <p:nvPr isPhoto="0" userDrawn="0"/>
          </p:nvSpPr>
          <p:spPr bwMode="auto">
            <a:xfrm>
              <a:off x="2573338" y="2817813"/>
              <a:ext cx="700088" cy="2835275"/>
            </a:xfrm>
            <a:custGeom>
              <a:avLst/>
              <a:gdLst/>
              <a:ahLst/>
              <a:cxnLst/>
              <a:rect l="l" t="t" r="r" b="b"/>
              <a:pathLst>
                <a:path w="178" h="722" fill="norm" stroke="1"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16" name="Google Shape;16;p14" hidden="0"/>
            <p:cNvSpPr/>
            <p:nvPr isPhoto="0" userDrawn="0"/>
          </p:nvSpPr>
          <p:spPr bwMode="auto">
            <a:xfrm>
              <a:off x="2506663" y="285750"/>
              <a:ext cx="90488" cy="2493963"/>
            </a:xfrm>
            <a:custGeom>
              <a:avLst/>
              <a:gdLst/>
              <a:ahLst/>
              <a:cxnLst/>
              <a:rect l="l" t="t" r="r" b="b"/>
              <a:pathLst>
                <a:path w="23" h="635" fill="norm" stroke="1"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17" name="Google Shape;17;p14" hidden="0"/>
            <p:cNvSpPr/>
            <p:nvPr isPhoto="0" userDrawn="0"/>
          </p:nvSpPr>
          <p:spPr bwMode="auto">
            <a:xfrm>
              <a:off x="2554288" y="2598738"/>
              <a:ext cx="66675" cy="420688"/>
            </a:xfrm>
            <a:custGeom>
              <a:avLst/>
              <a:gdLst/>
              <a:ahLst/>
              <a:cxnLst/>
              <a:rect l="l" t="t" r="r" b="b"/>
              <a:pathLst>
                <a:path w="17" h="107" fill="norm" stroke="1"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18" name="Google Shape;18;p14" hidden="0"/>
            <p:cNvSpPr/>
            <p:nvPr isPhoto="0" userDrawn="0"/>
          </p:nvSpPr>
          <p:spPr bwMode="auto">
            <a:xfrm>
              <a:off x="3143251" y="4757738"/>
              <a:ext cx="161925" cy="873125"/>
            </a:xfrm>
            <a:custGeom>
              <a:avLst/>
              <a:gdLst/>
              <a:ahLst/>
              <a:cxnLst/>
              <a:rect l="l" t="t" r="r" b="b"/>
              <a:pathLst>
                <a:path w="41" h="222" fill="norm" stroke="1"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19" name="Google Shape;19;p14" hidden="0"/>
            <p:cNvSpPr/>
            <p:nvPr isPhoto="0" userDrawn="0"/>
          </p:nvSpPr>
          <p:spPr bwMode="auto">
            <a:xfrm>
              <a:off x="3148013" y="1282700"/>
              <a:ext cx="1768475" cy="3448050"/>
            </a:xfrm>
            <a:custGeom>
              <a:avLst/>
              <a:gdLst/>
              <a:ahLst/>
              <a:cxnLst/>
              <a:rect l="l" t="t" r="r" b="b"/>
              <a:pathLst>
                <a:path w="450" h="878" fill="norm" stroke="1"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20" name="Google Shape;20;p14" hidden="0"/>
            <p:cNvSpPr/>
            <p:nvPr isPhoto="0" userDrawn="0"/>
          </p:nvSpPr>
          <p:spPr bwMode="auto">
            <a:xfrm>
              <a:off x="3273426" y="5653088"/>
              <a:ext cx="138113" cy="287338"/>
            </a:xfrm>
            <a:custGeom>
              <a:avLst/>
              <a:gdLst/>
              <a:ahLst/>
              <a:cxnLst/>
              <a:rect l="l" t="t" r="r" b="b"/>
              <a:pathLst>
                <a:path w="35" h="73" fill="norm" stroke="1"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21" name="Google Shape;21;p14" hidden="0"/>
            <p:cNvSpPr/>
            <p:nvPr isPhoto="0" userDrawn="0"/>
          </p:nvSpPr>
          <p:spPr bwMode="auto">
            <a:xfrm>
              <a:off x="3143251" y="4656138"/>
              <a:ext cx="31750" cy="188913"/>
            </a:xfrm>
            <a:custGeom>
              <a:avLst/>
              <a:gdLst/>
              <a:ahLst/>
              <a:cxnLst/>
              <a:rect l="l" t="t" r="r" b="b"/>
              <a:pathLst>
                <a:path w="8" h="48" fill="norm" stroke="1"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22" name="Google Shape;22;p14" hidden="0"/>
            <p:cNvSpPr/>
            <p:nvPr isPhoto="0" userDrawn="0"/>
          </p:nvSpPr>
          <p:spPr bwMode="auto">
            <a:xfrm>
              <a:off x="3211513" y="5410200"/>
              <a:ext cx="203200" cy="530225"/>
            </a:xfrm>
            <a:custGeom>
              <a:avLst/>
              <a:gdLst/>
              <a:ahLst/>
              <a:cxnLst/>
              <a:rect l="l" t="t" r="r" b="b"/>
              <a:pathLst>
                <a:path w="52" h="135" fill="norm" stroke="1"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grpSp>
      <p:grpSp>
        <p:nvGrpSpPr>
          <p:cNvPr id="23" name="Google Shape;23;p14" hidden="0"/>
          <p:cNvGrpSpPr/>
          <p:nvPr isPhoto="0" userDrawn="0"/>
        </p:nvGrpSpPr>
        <p:grpSpPr bwMode="auto">
          <a:xfrm>
            <a:off x="20638" y="0"/>
            <a:ext cx="1952625" cy="6853238"/>
            <a:chOff x="6627813" y="196102"/>
            <a:chExt cx="1952625" cy="5677649"/>
          </a:xfrm>
        </p:grpSpPr>
        <p:sp>
          <p:nvSpPr>
            <p:cNvPr id="24" name="Google Shape;24;p14" hidden="0"/>
            <p:cNvSpPr/>
            <p:nvPr isPhoto="0" userDrawn="0"/>
          </p:nvSpPr>
          <p:spPr bwMode="auto">
            <a:xfrm>
              <a:off x="6627813" y="196102"/>
              <a:ext cx="409575" cy="3646488"/>
            </a:xfrm>
            <a:custGeom>
              <a:avLst/>
              <a:gdLst/>
              <a:ahLst/>
              <a:cxnLst/>
              <a:rect l="l" t="t" r="r" b="b"/>
              <a:pathLst>
                <a:path w="103" h="920" fill="norm" stroke="1"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25" name="Google Shape;25;p14" hidden="0"/>
            <p:cNvSpPr/>
            <p:nvPr isPhoto="0" userDrawn="0"/>
          </p:nvSpPr>
          <p:spPr bwMode="auto">
            <a:xfrm>
              <a:off x="7061201" y="3771900"/>
              <a:ext cx="350838" cy="1309688"/>
            </a:xfrm>
            <a:custGeom>
              <a:avLst/>
              <a:gdLst/>
              <a:ahLst/>
              <a:cxnLst/>
              <a:rect l="l" t="t" r="r" b="b"/>
              <a:pathLst>
                <a:path w="88" h="330" fill="norm" stroke="1"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26" name="Google Shape;26;p14" hidden="0"/>
            <p:cNvSpPr/>
            <p:nvPr isPhoto="0" userDrawn="0"/>
          </p:nvSpPr>
          <p:spPr bwMode="auto">
            <a:xfrm>
              <a:off x="7439026" y="5053013"/>
              <a:ext cx="357188" cy="820738"/>
            </a:xfrm>
            <a:custGeom>
              <a:avLst/>
              <a:gdLst/>
              <a:ahLst/>
              <a:cxnLst/>
              <a:rect l="l" t="t" r="r" b="b"/>
              <a:pathLst>
                <a:path w="90" h="207" fill="norm" stroke="1"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27" name="Google Shape;27;p14" hidden="0"/>
            <p:cNvSpPr/>
            <p:nvPr isPhoto="0" userDrawn="0"/>
          </p:nvSpPr>
          <p:spPr bwMode="auto">
            <a:xfrm>
              <a:off x="7037388" y="3811588"/>
              <a:ext cx="457200" cy="1852613"/>
            </a:xfrm>
            <a:custGeom>
              <a:avLst/>
              <a:gdLst/>
              <a:ahLst/>
              <a:cxnLst/>
              <a:rect l="l" t="t" r="r" b="b"/>
              <a:pathLst>
                <a:path w="115" h="467" fill="norm" stroke="1"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28" name="Google Shape;28;p14" hidden="0"/>
            <p:cNvSpPr/>
            <p:nvPr isPhoto="0" userDrawn="0"/>
          </p:nvSpPr>
          <p:spPr bwMode="auto">
            <a:xfrm>
              <a:off x="6992938" y="1263650"/>
              <a:ext cx="144463" cy="2508250"/>
            </a:xfrm>
            <a:custGeom>
              <a:avLst/>
              <a:gdLst/>
              <a:ahLst/>
              <a:cxnLst/>
              <a:rect l="l" t="t" r="r" b="b"/>
              <a:pathLst>
                <a:path w="36" h="633" fill="norm" stroke="1"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29" name="Google Shape;29;p14" hidden="0"/>
            <p:cNvSpPr/>
            <p:nvPr isPhoto="0" userDrawn="0"/>
          </p:nvSpPr>
          <p:spPr bwMode="auto">
            <a:xfrm>
              <a:off x="7526338" y="5640388"/>
              <a:ext cx="111125" cy="233363"/>
            </a:xfrm>
            <a:custGeom>
              <a:avLst/>
              <a:gdLst/>
              <a:ahLst/>
              <a:cxnLst/>
              <a:rect l="l" t="t" r="r" b="b"/>
              <a:pathLst>
                <a:path w="28" h="59" fill="norm" stroke="1"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30" name="Google Shape;30;p14" hidden="0"/>
            <p:cNvSpPr/>
            <p:nvPr isPhoto="0" userDrawn="0"/>
          </p:nvSpPr>
          <p:spPr bwMode="auto">
            <a:xfrm>
              <a:off x="7021513" y="3598863"/>
              <a:ext cx="68263" cy="423863"/>
            </a:xfrm>
            <a:custGeom>
              <a:avLst/>
              <a:gdLst/>
              <a:ahLst/>
              <a:cxnLst/>
              <a:rect l="l" t="t" r="r" b="b"/>
              <a:pathLst>
                <a:path w="17" h="107" fill="norm" stroke="1"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31" name="Google Shape;31;p14" hidden="0"/>
            <p:cNvSpPr/>
            <p:nvPr isPhoto="0" userDrawn="0"/>
          </p:nvSpPr>
          <p:spPr bwMode="auto">
            <a:xfrm>
              <a:off x="7412038" y="2801938"/>
              <a:ext cx="1168400" cy="2251075"/>
            </a:xfrm>
            <a:custGeom>
              <a:avLst/>
              <a:gdLst/>
              <a:ahLst/>
              <a:cxnLst/>
              <a:rect l="l" t="t" r="r" b="b"/>
              <a:pathLst>
                <a:path w="294" h="568" fill="norm" stroke="1"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32" name="Google Shape;32;p14" hidden="0"/>
            <p:cNvSpPr/>
            <p:nvPr isPhoto="0" userDrawn="0"/>
          </p:nvSpPr>
          <p:spPr bwMode="auto">
            <a:xfrm>
              <a:off x="7494588" y="5664200"/>
              <a:ext cx="100013" cy="209550"/>
            </a:xfrm>
            <a:custGeom>
              <a:avLst/>
              <a:gdLst/>
              <a:ahLst/>
              <a:cxnLst/>
              <a:rect l="l" t="t" r="r" b="b"/>
              <a:pathLst>
                <a:path w="25" h="53" fill="norm" stroke="1"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33" name="Google Shape;33;p14" hidden="0"/>
            <p:cNvSpPr/>
            <p:nvPr isPhoto="0" userDrawn="0"/>
          </p:nvSpPr>
          <p:spPr bwMode="auto">
            <a:xfrm>
              <a:off x="7412038" y="5081588"/>
              <a:ext cx="114300" cy="558800"/>
            </a:xfrm>
            <a:custGeom>
              <a:avLst/>
              <a:gdLst/>
              <a:ahLst/>
              <a:cxnLst/>
              <a:rect l="l" t="t" r="r" b="b"/>
              <a:pathLst>
                <a:path w="29" h="141" fill="norm" stroke="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34" name="Google Shape;34;p14" hidden="0"/>
            <p:cNvSpPr/>
            <p:nvPr isPhoto="0" userDrawn="0"/>
          </p:nvSpPr>
          <p:spPr bwMode="auto">
            <a:xfrm>
              <a:off x="7412038" y="4978400"/>
              <a:ext cx="31750" cy="188913"/>
            </a:xfrm>
            <a:custGeom>
              <a:avLst/>
              <a:gdLst/>
              <a:ahLst/>
              <a:cxnLst/>
              <a:rect l="l" t="t" r="r" b="b"/>
              <a:pathLst>
                <a:path w="8" h="48" fill="norm" stroke="1"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sp>
          <p:nvSpPr>
            <p:cNvPr id="35" name="Google Shape;35;p14" hidden="0"/>
            <p:cNvSpPr/>
            <p:nvPr isPhoto="0" userDrawn="0"/>
          </p:nvSpPr>
          <p:spPr bwMode="auto">
            <a:xfrm>
              <a:off x="7439026" y="5434013"/>
              <a:ext cx="174625" cy="439738"/>
            </a:xfrm>
            <a:custGeom>
              <a:avLst/>
              <a:gdLst/>
              <a:ahLst/>
              <a:cxnLst/>
              <a:rect l="l" t="t" r="r" b="b"/>
              <a:pathLst>
                <a:path w="44" h="111" fill="norm" stroke="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entury Gothic"/>
                <a:ea typeface="Century Gothic"/>
                <a:cs typeface="Century Gothic"/>
              </a:endParaRPr>
            </a:p>
          </p:txBody>
        </p:sp>
      </p:grpSp>
      <p:sp>
        <p:nvSpPr>
          <p:cNvPr id="36" name="Google Shape;36;p14" hidden="0"/>
          <p:cNvSpPr/>
          <p:nvPr isPhoto="0" userDrawn="0"/>
        </p:nvSpPr>
        <p:spPr bwMode="auto">
          <a:xfrm>
            <a:off x="0" y="0"/>
            <a:ext cx="182563"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7" name="Google Shape;37;p14" hidden="0"/>
          <p:cNvSpPr txBox="1">
            <a:spLocks noGrp="1"/>
          </p:cNvSpPr>
          <p:nvPr isPhoto="0" userDrawn="0">
            <p:ph type="title" hasCustomPrompt="0"/>
          </p:nvPr>
        </p:nvSpPr>
        <p:spPr bwMode="auto">
          <a:xfrm>
            <a:off x="1944688" y="623888"/>
            <a:ext cx="6589712" cy="1281112"/>
          </a:xfrm>
          <a:prstGeom prst="rect">
            <a:avLst/>
          </a:prstGeom>
          <a:noFill/>
          <a:ln>
            <a:noFill/>
          </a:ln>
        </p:spPr>
        <p:txBody>
          <a:bodyPr spcFirstLastPara="1" wrap="square" lIns="91425" tIns="45700" rIns="91425" bIns="45700" anchor="t" anchorCtr="0">
            <a:noAutofit/>
          </a:bodyPr>
          <a:lstStyle>
            <a:lvl1pPr marR="0" lvl="0" algn="l">
              <a:spcBef>
                <a:spcPts val="0"/>
              </a:spcBef>
              <a:spcAft>
                <a:spcPts val="0"/>
              </a:spcAft>
              <a:buSzPts val="1400"/>
              <a:buNone/>
              <a:defRPr sz="3600" b="0" i="0" u="none" strike="noStrike" cap="none">
                <a:solidFill>
                  <a:srgbClr val="1581AA"/>
                </a:solidFill>
                <a:latin typeface="Century Gothic"/>
                <a:ea typeface="Century Gothic"/>
                <a:cs typeface="Century Gothic"/>
              </a:defRPr>
            </a:lvl1pPr>
            <a:lvl2pPr marR="0" lvl="1" algn="l">
              <a:spcBef>
                <a:spcPts val="0"/>
              </a:spcBef>
              <a:spcAft>
                <a:spcPts val="0"/>
              </a:spcAft>
              <a:buSzPts val="1400"/>
              <a:buNone/>
              <a:defRPr sz="3600" b="0" i="0" u="none" strike="noStrike" cap="none">
                <a:solidFill>
                  <a:srgbClr val="1581AA"/>
                </a:solidFill>
                <a:latin typeface="Century Gothic"/>
                <a:ea typeface="Century Gothic"/>
                <a:cs typeface="Century Gothic"/>
              </a:defRPr>
            </a:lvl2pPr>
            <a:lvl3pPr marR="0" lvl="2" algn="l">
              <a:spcBef>
                <a:spcPts val="0"/>
              </a:spcBef>
              <a:spcAft>
                <a:spcPts val="0"/>
              </a:spcAft>
              <a:buSzPts val="1400"/>
              <a:buNone/>
              <a:defRPr sz="3600" b="0" i="0" u="none" strike="noStrike" cap="none">
                <a:solidFill>
                  <a:srgbClr val="1581AA"/>
                </a:solidFill>
                <a:latin typeface="Century Gothic"/>
                <a:ea typeface="Century Gothic"/>
                <a:cs typeface="Century Gothic"/>
              </a:defRPr>
            </a:lvl3pPr>
            <a:lvl4pPr marR="0" lvl="3" algn="l">
              <a:spcBef>
                <a:spcPts val="0"/>
              </a:spcBef>
              <a:spcAft>
                <a:spcPts val="0"/>
              </a:spcAft>
              <a:buSzPts val="1400"/>
              <a:buNone/>
              <a:defRPr sz="3600" b="0" i="0" u="none" strike="noStrike" cap="none">
                <a:solidFill>
                  <a:srgbClr val="1581AA"/>
                </a:solidFill>
                <a:latin typeface="Century Gothic"/>
                <a:ea typeface="Century Gothic"/>
                <a:cs typeface="Century Gothic"/>
              </a:defRPr>
            </a:lvl4pPr>
            <a:lvl5pPr marR="0" lvl="4" algn="l">
              <a:spcBef>
                <a:spcPts val="0"/>
              </a:spcBef>
              <a:spcAft>
                <a:spcPts val="0"/>
              </a:spcAft>
              <a:buSzPts val="1400"/>
              <a:buNone/>
              <a:defRPr sz="3600" b="0" i="0" u="none" strike="noStrike" cap="none">
                <a:solidFill>
                  <a:srgbClr val="1581AA"/>
                </a:solidFill>
                <a:latin typeface="Century Gothic"/>
                <a:ea typeface="Century Gothic"/>
                <a:cs typeface="Century Gothic"/>
              </a:defRPr>
            </a:lvl5pPr>
            <a:lvl6pPr marR="0" lvl="5" algn="l">
              <a:spcBef>
                <a:spcPts val="0"/>
              </a:spcBef>
              <a:spcAft>
                <a:spcPts val="0"/>
              </a:spcAft>
              <a:buSzPts val="1400"/>
              <a:buNone/>
              <a:defRPr sz="1800" b="0" i="0" u="none" strike="noStrike" cap="none">
                <a:solidFill>
                  <a:schemeClr val="dk2"/>
                </a:solidFill>
              </a:defRPr>
            </a:lvl6pPr>
            <a:lvl7pPr marR="0" lvl="6" algn="l">
              <a:spcBef>
                <a:spcPts val="0"/>
              </a:spcBef>
              <a:spcAft>
                <a:spcPts val="0"/>
              </a:spcAft>
              <a:buSzPts val="1400"/>
              <a:buNone/>
              <a:defRPr sz="1800" b="0" i="0" u="none" strike="noStrike" cap="none">
                <a:solidFill>
                  <a:schemeClr val="dk2"/>
                </a:solidFill>
              </a:defRPr>
            </a:lvl7pPr>
            <a:lvl8pPr marR="0" lvl="7" algn="l">
              <a:spcBef>
                <a:spcPts val="0"/>
              </a:spcBef>
              <a:spcAft>
                <a:spcPts val="0"/>
              </a:spcAft>
              <a:buSzPts val="1400"/>
              <a:buNone/>
              <a:defRPr sz="1800" b="0" i="0" u="none" strike="noStrike" cap="none">
                <a:solidFill>
                  <a:schemeClr val="dk2"/>
                </a:solidFill>
              </a:defRPr>
            </a:lvl8pPr>
            <a:lvl9pPr marR="0" lvl="8" algn="l">
              <a:spcBef>
                <a:spcPts val="0"/>
              </a:spcBef>
              <a:spcAft>
                <a:spcPts val="0"/>
              </a:spcAft>
              <a:buSzPts val="1400"/>
              <a:buNone/>
              <a:defRPr sz="1800" b="0" i="0" u="none" strike="noStrike" cap="none">
                <a:solidFill>
                  <a:schemeClr val="dk2"/>
                </a:solidFill>
              </a:defRPr>
            </a:lvl9pPr>
          </a:lstStyle>
          <a:p>
            <a:pPr>
              <a:defRPr/>
            </a:pPr>
            <a:endParaRPr/>
          </a:p>
        </p:txBody>
      </p:sp>
      <p:sp>
        <p:nvSpPr>
          <p:cNvPr id="38" name="Google Shape;38;p14" hidden="0"/>
          <p:cNvSpPr txBox="1">
            <a:spLocks noGrp="1"/>
          </p:cNvSpPr>
          <p:nvPr isPhoto="0" userDrawn="0">
            <p:ph type="body" idx="1" hasCustomPrompt="0"/>
          </p:nvPr>
        </p:nvSpPr>
        <p:spPr bwMode="auto">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defRPr>
            </a:lvl1pPr>
            <a:lvl2pPr marL="914400" marR="0" lvl="1" indent="-330200" algn="l">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defRPr>
            </a:lvl2pPr>
            <a:lvl3pPr marL="1371600" marR="0" lvl="2" indent="-317500" algn="l">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defRPr>
            </a:lvl3pPr>
            <a:lvl4pPr marL="1828800" marR="0" lvl="3" indent="-304800" algn="l">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defRPr>
            </a:lvl4pPr>
            <a:lvl5pPr marL="2286000" marR="0" lvl="4" indent="-304800" algn="l">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defRPr>
            </a:lvl5pPr>
            <a:lvl6pPr marL="2743200" marR="0" lvl="5" indent="-304800" algn="l">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defRPr>
            </a:lvl6pPr>
            <a:lvl7pPr marL="3200400" marR="0" lvl="6" indent="-304800" algn="l">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defRPr>
            </a:lvl7pPr>
            <a:lvl8pPr marL="3657600" marR="0" lvl="7" indent="-304800" algn="l">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defRPr>
            </a:lvl8pPr>
            <a:lvl9pPr marL="4114800" marR="0" lvl="8" indent="-304800" algn="l">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defRPr>
            </a:lvl9pPr>
          </a:lstStyle>
          <a:p>
            <a:pPr>
              <a:defRPr/>
            </a:pPr>
            <a:endParaRPr/>
          </a:p>
        </p:txBody>
      </p:sp>
      <p:sp>
        <p:nvSpPr>
          <p:cNvPr id="39" name="Google Shape;39;p14" hidden="0"/>
          <p:cNvSpPr txBox="1">
            <a:spLocks noGrp="1"/>
          </p:cNvSpPr>
          <p:nvPr isPhoto="0" userDrawn="0">
            <p:ph type="dt" idx="10" hasCustomPrompt="0"/>
          </p:nvPr>
        </p:nvSpPr>
        <p:spPr bwMode="auto">
          <a:xfrm>
            <a:off x="7772400" y="6135688"/>
            <a:ext cx="766763" cy="369887"/>
          </a:xfrm>
          <a:prstGeom prst="rect">
            <a:avLst/>
          </a:prstGeom>
          <a:noFill/>
          <a:ln>
            <a:noFill/>
          </a:ln>
        </p:spPr>
        <p:txBody>
          <a:bodyPr spcFirstLastPara="1" wrap="square" lIns="91425" tIns="45700" rIns="91425" bIns="45700" anchor="ctr" anchorCtr="0">
            <a:noAutofit/>
          </a:bodyPr>
          <a:lstStyle>
            <a:lvl1pPr marR="0" lvl="0" algn="r">
              <a:spcBef>
                <a:spcPts val="0"/>
              </a:spcBef>
              <a:spcAft>
                <a:spcPts val="0"/>
              </a:spcAft>
              <a:buSzPts val="1400"/>
              <a:buNone/>
              <a:defRPr sz="900">
                <a:solidFill>
                  <a:srgbClr val="888888"/>
                </a:solidFill>
                <a:latin typeface="Century Gothic"/>
                <a:ea typeface="Century Gothic"/>
                <a:cs typeface="Century Gothic"/>
              </a:defRPr>
            </a:lvl1pPr>
            <a:lvl2pPr marR="0" lvl="1" algn="l">
              <a:spcBef>
                <a:spcPts val="0"/>
              </a:spcBef>
              <a:spcAft>
                <a:spcPts val="0"/>
              </a:spcAft>
              <a:buSzPts val="1400"/>
              <a:buNone/>
              <a:defRPr sz="1800" b="0" i="0" u="none" strike="noStrike" cap="none">
                <a:solidFill>
                  <a:schemeClr val="dk1"/>
                </a:solidFill>
                <a:latin typeface="Century Gothic"/>
                <a:ea typeface="Century Gothic"/>
                <a:cs typeface="Century Gothic"/>
              </a:defRPr>
            </a:lvl2pPr>
            <a:lvl3pPr marR="0" lvl="2" algn="l">
              <a:spcBef>
                <a:spcPts val="0"/>
              </a:spcBef>
              <a:spcAft>
                <a:spcPts val="0"/>
              </a:spcAft>
              <a:buSzPts val="1400"/>
              <a:buNone/>
              <a:defRPr sz="1800" b="0" i="0" u="none" strike="noStrike" cap="none">
                <a:solidFill>
                  <a:schemeClr val="dk1"/>
                </a:solidFill>
                <a:latin typeface="Century Gothic"/>
                <a:ea typeface="Century Gothic"/>
                <a:cs typeface="Century Gothic"/>
              </a:defRPr>
            </a:lvl3pPr>
            <a:lvl4pPr marR="0" lvl="3" algn="l">
              <a:spcBef>
                <a:spcPts val="0"/>
              </a:spcBef>
              <a:spcAft>
                <a:spcPts val="0"/>
              </a:spcAft>
              <a:buSzPts val="1400"/>
              <a:buNone/>
              <a:defRPr sz="1800" b="0" i="0" u="none" strike="noStrike" cap="none">
                <a:solidFill>
                  <a:schemeClr val="dk1"/>
                </a:solidFill>
                <a:latin typeface="Century Gothic"/>
                <a:ea typeface="Century Gothic"/>
                <a:cs typeface="Century Gothic"/>
              </a:defRPr>
            </a:lvl4pPr>
            <a:lvl5pPr marR="0" lvl="4" algn="l">
              <a:spcBef>
                <a:spcPts val="0"/>
              </a:spcBef>
              <a:spcAft>
                <a:spcPts val="0"/>
              </a:spcAft>
              <a:buSzPts val="1400"/>
              <a:buNone/>
              <a:defRPr sz="1800" b="0" i="0" u="none" strike="noStrike" cap="none">
                <a:solidFill>
                  <a:schemeClr val="dk1"/>
                </a:solidFill>
                <a:latin typeface="Century Gothic"/>
                <a:ea typeface="Century Gothic"/>
                <a:cs typeface="Century Gothic"/>
              </a:defRPr>
            </a:lvl5pPr>
            <a:lvl6pPr marR="0" lvl="5" algn="l">
              <a:spcBef>
                <a:spcPts val="0"/>
              </a:spcBef>
              <a:spcAft>
                <a:spcPts val="0"/>
              </a:spcAft>
              <a:buSzPts val="1400"/>
              <a:buNone/>
              <a:defRPr sz="1800" b="0" i="0" u="none" strike="noStrike" cap="none">
                <a:solidFill>
                  <a:schemeClr val="dk1"/>
                </a:solidFill>
                <a:latin typeface="Century Gothic"/>
                <a:ea typeface="Century Gothic"/>
                <a:cs typeface="Century Gothic"/>
              </a:defRPr>
            </a:lvl6pPr>
            <a:lvl7pPr marR="0" lvl="6" algn="l">
              <a:spcBef>
                <a:spcPts val="0"/>
              </a:spcBef>
              <a:spcAft>
                <a:spcPts val="0"/>
              </a:spcAft>
              <a:buSzPts val="1400"/>
              <a:buNone/>
              <a:defRPr sz="1800" b="0" i="0" u="none" strike="noStrike" cap="none">
                <a:solidFill>
                  <a:schemeClr val="dk1"/>
                </a:solidFill>
                <a:latin typeface="Century Gothic"/>
                <a:ea typeface="Century Gothic"/>
                <a:cs typeface="Century Gothic"/>
              </a:defRPr>
            </a:lvl7pPr>
            <a:lvl8pPr marR="0" lvl="7" algn="l">
              <a:spcBef>
                <a:spcPts val="0"/>
              </a:spcBef>
              <a:spcAft>
                <a:spcPts val="0"/>
              </a:spcAft>
              <a:buSzPts val="1400"/>
              <a:buNone/>
              <a:defRPr sz="1800" b="0" i="0" u="none" strike="noStrike" cap="none">
                <a:solidFill>
                  <a:schemeClr val="dk1"/>
                </a:solidFill>
                <a:latin typeface="Century Gothic"/>
                <a:ea typeface="Century Gothic"/>
                <a:cs typeface="Century Gothic"/>
              </a:defRPr>
            </a:lvl8pPr>
            <a:lvl9pPr marR="0" lvl="8" algn="l">
              <a:spcBef>
                <a:spcPts val="0"/>
              </a:spcBef>
              <a:spcAft>
                <a:spcPts val="0"/>
              </a:spcAft>
              <a:buSzPts val="1400"/>
              <a:buNone/>
              <a:defRPr sz="1800" b="0" i="0" u="none" strike="noStrike" cap="none">
                <a:solidFill>
                  <a:schemeClr val="dk1"/>
                </a:solidFill>
                <a:latin typeface="Century Gothic"/>
                <a:ea typeface="Century Gothic"/>
                <a:cs typeface="Century Gothic"/>
              </a:defRPr>
            </a:lvl9pPr>
          </a:lstStyle>
          <a:p>
            <a:pPr>
              <a:defRPr/>
            </a:pPr>
            <a:endParaRPr/>
          </a:p>
        </p:txBody>
      </p:sp>
      <p:sp>
        <p:nvSpPr>
          <p:cNvPr id="40" name="Google Shape;40;p14" hidden="0"/>
          <p:cNvSpPr txBox="1">
            <a:spLocks noGrp="1"/>
          </p:cNvSpPr>
          <p:nvPr isPhoto="0" userDrawn="0">
            <p:ph type="ftr" idx="11" hasCustomPrompt="0"/>
          </p:nvPr>
        </p:nvSpPr>
        <p:spPr bwMode="auto">
          <a:xfrm>
            <a:off x="1943100" y="6135688"/>
            <a:ext cx="5716588" cy="365125"/>
          </a:xfrm>
          <a:prstGeom prst="rect">
            <a:avLst/>
          </a:prstGeom>
          <a:noFill/>
          <a:ln>
            <a:noFill/>
          </a:ln>
        </p:spPr>
        <p:txBody>
          <a:bodyPr spcFirstLastPara="1" wrap="square" lIns="91425" tIns="45700" rIns="91425" bIns="45700" anchor="ctr" anchorCtr="0">
            <a:noAutofit/>
          </a:bodyPr>
          <a:lstStyle>
            <a:lvl1pPr marR="0" lvl="0" algn="l">
              <a:spcBef>
                <a:spcPts val="0"/>
              </a:spcBef>
              <a:spcAft>
                <a:spcPts val="0"/>
              </a:spcAft>
              <a:buSzPts val="1400"/>
              <a:buNone/>
              <a:defRPr sz="900">
                <a:solidFill>
                  <a:srgbClr val="888888"/>
                </a:solidFill>
                <a:latin typeface="Century Gothic"/>
                <a:ea typeface="Century Gothic"/>
                <a:cs typeface="Century Gothic"/>
              </a:defRPr>
            </a:lvl1pPr>
            <a:lvl2pPr marR="0" lvl="1" algn="l">
              <a:spcBef>
                <a:spcPts val="0"/>
              </a:spcBef>
              <a:spcAft>
                <a:spcPts val="0"/>
              </a:spcAft>
              <a:buSzPts val="1400"/>
              <a:buNone/>
              <a:defRPr sz="1800" b="0" i="0" u="none" strike="noStrike" cap="none">
                <a:solidFill>
                  <a:schemeClr val="dk1"/>
                </a:solidFill>
                <a:latin typeface="Century Gothic"/>
                <a:ea typeface="Century Gothic"/>
                <a:cs typeface="Century Gothic"/>
              </a:defRPr>
            </a:lvl2pPr>
            <a:lvl3pPr marR="0" lvl="2" algn="l">
              <a:spcBef>
                <a:spcPts val="0"/>
              </a:spcBef>
              <a:spcAft>
                <a:spcPts val="0"/>
              </a:spcAft>
              <a:buSzPts val="1400"/>
              <a:buNone/>
              <a:defRPr sz="1800" b="0" i="0" u="none" strike="noStrike" cap="none">
                <a:solidFill>
                  <a:schemeClr val="dk1"/>
                </a:solidFill>
                <a:latin typeface="Century Gothic"/>
                <a:ea typeface="Century Gothic"/>
                <a:cs typeface="Century Gothic"/>
              </a:defRPr>
            </a:lvl3pPr>
            <a:lvl4pPr marR="0" lvl="3" algn="l">
              <a:spcBef>
                <a:spcPts val="0"/>
              </a:spcBef>
              <a:spcAft>
                <a:spcPts val="0"/>
              </a:spcAft>
              <a:buSzPts val="1400"/>
              <a:buNone/>
              <a:defRPr sz="1800" b="0" i="0" u="none" strike="noStrike" cap="none">
                <a:solidFill>
                  <a:schemeClr val="dk1"/>
                </a:solidFill>
                <a:latin typeface="Century Gothic"/>
                <a:ea typeface="Century Gothic"/>
                <a:cs typeface="Century Gothic"/>
              </a:defRPr>
            </a:lvl4pPr>
            <a:lvl5pPr marR="0" lvl="4" algn="l">
              <a:spcBef>
                <a:spcPts val="0"/>
              </a:spcBef>
              <a:spcAft>
                <a:spcPts val="0"/>
              </a:spcAft>
              <a:buSzPts val="1400"/>
              <a:buNone/>
              <a:defRPr sz="1800" b="0" i="0" u="none" strike="noStrike" cap="none">
                <a:solidFill>
                  <a:schemeClr val="dk1"/>
                </a:solidFill>
                <a:latin typeface="Century Gothic"/>
                <a:ea typeface="Century Gothic"/>
                <a:cs typeface="Century Gothic"/>
              </a:defRPr>
            </a:lvl5pPr>
            <a:lvl6pPr marR="0" lvl="5" algn="l">
              <a:spcBef>
                <a:spcPts val="0"/>
              </a:spcBef>
              <a:spcAft>
                <a:spcPts val="0"/>
              </a:spcAft>
              <a:buSzPts val="1400"/>
              <a:buNone/>
              <a:defRPr sz="1800" b="0" i="0" u="none" strike="noStrike" cap="none">
                <a:solidFill>
                  <a:schemeClr val="dk1"/>
                </a:solidFill>
                <a:latin typeface="Century Gothic"/>
                <a:ea typeface="Century Gothic"/>
                <a:cs typeface="Century Gothic"/>
              </a:defRPr>
            </a:lvl6pPr>
            <a:lvl7pPr marR="0" lvl="6" algn="l">
              <a:spcBef>
                <a:spcPts val="0"/>
              </a:spcBef>
              <a:spcAft>
                <a:spcPts val="0"/>
              </a:spcAft>
              <a:buSzPts val="1400"/>
              <a:buNone/>
              <a:defRPr sz="1800" b="0" i="0" u="none" strike="noStrike" cap="none">
                <a:solidFill>
                  <a:schemeClr val="dk1"/>
                </a:solidFill>
                <a:latin typeface="Century Gothic"/>
                <a:ea typeface="Century Gothic"/>
                <a:cs typeface="Century Gothic"/>
              </a:defRPr>
            </a:lvl7pPr>
            <a:lvl8pPr marR="0" lvl="7" algn="l">
              <a:spcBef>
                <a:spcPts val="0"/>
              </a:spcBef>
              <a:spcAft>
                <a:spcPts val="0"/>
              </a:spcAft>
              <a:buSzPts val="1400"/>
              <a:buNone/>
              <a:defRPr sz="1800" b="0" i="0" u="none" strike="noStrike" cap="none">
                <a:solidFill>
                  <a:schemeClr val="dk1"/>
                </a:solidFill>
                <a:latin typeface="Century Gothic"/>
                <a:ea typeface="Century Gothic"/>
                <a:cs typeface="Century Gothic"/>
              </a:defRPr>
            </a:lvl8pPr>
            <a:lvl9pPr marR="0" lvl="8" algn="l">
              <a:spcBef>
                <a:spcPts val="0"/>
              </a:spcBef>
              <a:spcAft>
                <a:spcPts val="0"/>
              </a:spcAft>
              <a:buSzPts val="1400"/>
              <a:buNone/>
              <a:defRPr sz="1800" b="0" i="0" u="none" strike="noStrike" cap="none">
                <a:solidFill>
                  <a:schemeClr val="dk1"/>
                </a:solidFill>
                <a:latin typeface="Century Gothic"/>
                <a:ea typeface="Century Gothic"/>
                <a:cs typeface="Century Gothic"/>
              </a:defRPr>
            </a:lvl9pPr>
          </a:lstStyle>
          <a:p>
            <a:pPr>
              <a:defRPr/>
            </a:pPr>
            <a:endParaRPr/>
          </a:p>
        </p:txBody>
      </p:sp>
      <p:sp>
        <p:nvSpPr>
          <p:cNvPr id="41" name="Google Shape;41;p14" hidden="0"/>
          <p:cNvSpPr txBox="1">
            <a:spLocks noGrp="1"/>
          </p:cNvSpPr>
          <p:nvPr isPhoto="0" userDrawn="0">
            <p:ph type="sldNum" idx="12" hasCustomPrompt="0"/>
          </p:nvPr>
        </p:nvSpPr>
        <p:spPr bwMode="auto">
          <a:xfrm>
            <a:off x="511175" y="787400"/>
            <a:ext cx="585788"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2000" b="0" u="none">
                <a:solidFill>
                  <a:srgbClr val="FEFFFF"/>
                </a:solidFill>
                <a:latin typeface="Century Gothic"/>
                <a:ea typeface="Century Gothic"/>
                <a:cs typeface="Century Gothic"/>
              </a:defRPr>
            </a:lvl1pPr>
            <a:lvl2pPr marL="0" marR="0" lvl="1" indent="0" algn="r">
              <a:spcBef>
                <a:spcPts val="0"/>
              </a:spcBef>
              <a:spcAft>
                <a:spcPts val="0"/>
              </a:spcAft>
              <a:buNone/>
              <a:defRPr sz="2000" b="0" u="none">
                <a:solidFill>
                  <a:srgbClr val="FEFFFF"/>
                </a:solidFill>
                <a:latin typeface="Century Gothic"/>
                <a:ea typeface="Century Gothic"/>
                <a:cs typeface="Century Gothic"/>
              </a:defRPr>
            </a:lvl2pPr>
            <a:lvl3pPr marL="0" marR="0" lvl="2" indent="0" algn="r">
              <a:spcBef>
                <a:spcPts val="0"/>
              </a:spcBef>
              <a:spcAft>
                <a:spcPts val="0"/>
              </a:spcAft>
              <a:buNone/>
              <a:defRPr sz="2000" b="0" u="none">
                <a:solidFill>
                  <a:srgbClr val="FEFFFF"/>
                </a:solidFill>
                <a:latin typeface="Century Gothic"/>
                <a:ea typeface="Century Gothic"/>
                <a:cs typeface="Century Gothic"/>
              </a:defRPr>
            </a:lvl3pPr>
            <a:lvl4pPr marL="0" marR="0" lvl="3" indent="0" algn="r">
              <a:spcBef>
                <a:spcPts val="0"/>
              </a:spcBef>
              <a:spcAft>
                <a:spcPts val="0"/>
              </a:spcAft>
              <a:buNone/>
              <a:defRPr sz="2000" b="0" u="none">
                <a:solidFill>
                  <a:srgbClr val="FEFFFF"/>
                </a:solidFill>
                <a:latin typeface="Century Gothic"/>
                <a:ea typeface="Century Gothic"/>
                <a:cs typeface="Century Gothic"/>
              </a:defRPr>
            </a:lvl4pPr>
            <a:lvl5pPr marL="0" marR="0" lvl="4" indent="0" algn="r">
              <a:spcBef>
                <a:spcPts val="0"/>
              </a:spcBef>
              <a:spcAft>
                <a:spcPts val="0"/>
              </a:spcAft>
              <a:buNone/>
              <a:defRPr sz="2000" b="0" u="none">
                <a:solidFill>
                  <a:srgbClr val="FEFFFF"/>
                </a:solidFill>
                <a:latin typeface="Century Gothic"/>
                <a:ea typeface="Century Gothic"/>
                <a:cs typeface="Century Gothic"/>
              </a:defRPr>
            </a:lvl5pPr>
            <a:lvl6pPr marL="0" marR="0" lvl="5" indent="0" algn="r">
              <a:spcBef>
                <a:spcPts val="0"/>
              </a:spcBef>
              <a:spcAft>
                <a:spcPts val="0"/>
              </a:spcAft>
              <a:buNone/>
              <a:defRPr sz="2000" b="0" u="none">
                <a:solidFill>
                  <a:srgbClr val="FEFFFF"/>
                </a:solidFill>
                <a:latin typeface="Century Gothic"/>
                <a:ea typeface="Century Gothic"/>
                <a:cs typeface="Century Gothic"/>
              </a:defRPr>
            </a:lvl6pPr>
            <a:lvl7pPr marL="0" marR="0" lvl="6" indent="0" algn="r">
              <a:spcBef>
                <a:spcPts val="0"/>
              </a:spcBef>
              <a:spcAft>
                <a:spcPts val="0"/>
              </a:spcAft>
              <a:buNone/>
              <a:defRPr sz="2000" b="0" u="none">
                <a:solidFill>
                  <a:srgbClr val="FEFFFF"/>
                </a:solidFill>
                <a:latin typeface="Century Gothic"/>
                <a:ea typeface="Century Gothic"/>
                <a:cs typeface="Century Gothic"/>
              </a:defRPr>
            </a:lvl7pPr>
            <a:lvl8pPr marL="0" marR="0" lvl="7" indent="0" algn="r">
              <a:spcBef>
                <a:spcPts val="0"/>
              </a:spcBef>
              <a:spcAft>
                <a:spcPts val="0"/>
              </a:spcAft>
              <a:buNone/>
              <a:defRPr sz="2000" b="0" u="none">
                <a:solidFill>
                  <a:srgbClr val="FEFFFF"/>
                </a:solidFill>
                <a:latin typeface="Century Gothic"/>
                <a:ea typeface="Century Gothic"/>
                <a:cs typeface="Century Gothic"/>
              </a:defRPr>
            </a:lvl8pPr>
            <a:lvl9pPr marL="0" marR="0" lvl="8" indent="0" algn="r">
              <a:spcBef>
                <a:spcPts val="0"/>
              </a:spcBef>
              <a:spcAft>
                <a:spcPts val="0"/>
              </a:spcAft>
              <a:buNone/>
              <a:defRPr sz="2000" b="0" u="none">
                <a:solidFill>
                  <a:srgbClr val="FEFFFF"/>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en-US"/>
              <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 Id="rId3" Type="http://schemas.openxmlformats.org/officeDocument/2006/relationships/image" Target="../media/image6.jpg"/><Relationship Id="rId4" Type="http://schemas.openxmlformats.org/officeDocument/2006/relationships/image" Target="../media/image7.jp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11.jp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g"/><Relationship Id="rId3" Type="http://schemas.openxmlformats.org/officeDocument/2006/relationships/image" Target="../media/image13.jp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jpg"/><Relationship Id="rId3" Type="http://schemas.openxmlformats.org/officeDocument/2006/relationships/image" Target="../media/image15.jp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79" name="Google Shape;179;p1" hidden="0"/>
          <p:cNvSpPr txBox="1"/>
          <p:nvPr isPhoto="0" userDrawn="0"/>
        </p:nvSpPr>
        <p:spPr bwMode="auto">
          <a:xfrm>
            <a:off x="876299" y="42863"/>
            <a:ext cx="8153399" cy="858837"/>
          </a:xfrm>
          <a:prstGeom prst="rect">
            <a:avLst/>
          </a:prstGeom>
          <a:solidFill>
            <a:schemeClr val="lt1"/>
          </a:solidFill>
          <a:ln>
            <a:noFill/>
          </a:ln>
        </p:spPr>
        <p:txBody>
          <a:bodyPr spcFirstLastPara="1" wrap="square" lIns="91425" tIns="45700" rIns="91425" bIns="45700" anchor="t" anchorCtr="0">
            <a:noAutofit/>
          </a:bodyPr>
          <a:lstStyle/>
          <a:p>
            <a:pPr marL="0" marR="0" lvl="0" indent="0" algn="ctr">
              <a:spcBef>
                <a:spcPts val="0"/>
              </a:spcBef>
              <a:spcAft>
                <a:spcPts val="0"/>
              </a:spcAft>
              <a:buClr>
                <a:schemeClr val="accent1"/>
              </a:buClr>
              <a:buSzPts val="1560"/>
              <a:buFont typeface="Noto Sans Symbols"/>
              <a:buNone/>
              <a:defRPr/>
            </a:pPr>
            <a:r>
              <a:rPr lang="en-US" sz="2400" b="1">
                <a:solidFill>
                  <a:srgbClr val="0070C0"/>
                </a:solidFill>
                <a:latin typeface="Cambria"/>
                <a:ea typeface="Cambria"/>
                <a:cs typeface="Cambria"/>
              </a:rPr>
              <a:t>DAYANANDA SAGAR UNIVERSITY</a:t>
            </a:r>
            <a:endParaRPr/>
          </a:p>
          <a:p>
            <a:pPr marL="0" marR="0" lvl="0" indent="0" algn="ctr">
              <a:spcBef>
                <a:spcPts val="400"/>
              </a:spcBef>
              <a:spcAft>
                <a:spcPts val="0"/>
              </a:spcAft>
              <a:buClr>
                <a:schemeClr val="accent1"/>
              </a:buClr>
              <a:buSzPts val="1300"/>
              <a:buFont typeface="Noto Sans Symbols"/>
              <a:buNone/>
              <a:defRPr/>
            </a:pPr>
            <a:r>
              <a:rPr lang="en-US" sz="2000" b="1">
                <a:solidFill>
                  <a:srgbClr val="0D5671"/>
                </a:solidFill>
                <a:latin typeface="Cambria"/>
                <a:ea typeface="Cambria"/>
                <a:cs typeface="Cambria"/>
              </a:rPr>
              <a:t>SCHOOL OF ENGINEERING</a:t>
            </a:r>
            <a:endParaRPr sz="2800">
              <a:solidFill>
                <a:srgbClr val="0D5671"/>
              </a:solidFill>
              <a:latin typeface="Century Gothic"/>
              <a:ea typeface="Century Gothic"/>
              <a:cs typeface="Century Gothic"/>
            </a:endParaRPr>
          </a:p>
        </p:txBody>
      </p:sp>
      <p:sp>
        <p:nvSpPr>
          <p:cNvPr id="180" name="Google Shape;180;p1" hidden="0"/>
          <p:cNvSpPr txBox="1">
            <a:spLocks noGrp="1"/>
          </p:cNvSpPr>
          <p:nvPr isPhoto="0" userDrawn="0">
            <p:ph type="subTitle" idx="1" hasCustomPrompt="0"/>
          </p:nvPr>
        </p:nvSpPr>
        <p:spPr bwMode="auto">
          <a:xfrm>
            <a:off x="876299" y="2779713"/>
            <a:ext cx="7772400" cy="731837"/>
          </a:xfrm>
          <a:prstGeom prst="rect">
            <a:avLst/>
          </a:prstGeom>
          <a:noFill/>
          <a:ln>
            <a:noFill/>
          </a:ln>
        </p:spPr>
        <p:txBody>
          <a:bodyPr spcFirstLastPara="1" wrap="square" lIns="91425" tIns="45700" rIns="91425" bIns="45700" anchor="t" anchorCtr="0">
            <a:noAutofit/>
          </a:bodyPr>
          <a:lstStyle/>
          <a:p>
            <a:pPr marL="0" lvl="0" indent="0" algn="ctr">
              <a:spcBef>
                <a:spcPts val="0"/>
              </a:spcBef>
              <a:spcAft>
                <a:spcPts val="0"/>
              </a:spcAft>
              <a:buSzPts val="1800"/>
              <a:buNone/>
              <a:defRPr/>
            </a:pPr>
            <a:r>
              <a:rPr lang="en-US" sz="1800" b="1">
                <a:solidFill>
                  <a:srgbClr val="FF0000"/>
                </a:solidFill>
                <a:latin typeface="Times"/>
                <a:ea typeface="Times"/>
                <a:cs typeface="Times"/>
              </a:rPr>
              <a:t>BREAST CANCER PREDICTION MODEL USING ML</a:t>
            </a:r>
            <a:endParaRPr sz="2800" b="1">
              <a:solidFill>
                <a:srgbClr val="420408"/>
              </a:solidFill>
              <a:latin typeface="Calibri"/>
              <a:ea typeface="Calibri"/>
              <a:cs typeface="Calibri"/>
            </a:endParaRPr>
          </a:p>
        </p:txBody>
      </p:sp>
      <p:sp>
        <p:nvSpPr>
          <p:cNvPr id="181" name="Google Shape;181;p1" hidden="0"/>
          <p:cNvSpPr txBox="1"/>
          <p:nvPr isPhoto="0" userDrawn="0"/>
        </p:nvSpPr>
        <p:spPr bwMode="auto">
          <a:xfrm>
            <a:off x="2590800" y="4871151"/>
            <a:ext cx="3962400" cy="1898400"/>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Clr>
                <a:schemeClr val="dk1"/>
              </a:buClr>
              <a:buSzPts val="1800"/>
              <a:buFont typeface="Noto Sans Symbols"/>
              <a:buNone/>
              <a:defRPr/>
            </a:pPr>
            <a:r>
              <a:rPr lang="en-US" sz="1800" b="1">
                <a:solidFill>
                  <a:schemeClr val="dk1"/>
                </a:solidFill>
                <a:latin typeface="Arial"/>
                <a:ea typeface="Arial"/>
                <a:cs typeface="Arial"/>
              </a:rPr>
              <a:t>Presented By:</a:t>
            </a:r>
            <a:endParaRPr/>
          </a:p>
          <a:p>
            <a:pPr marL="0" marR="0" lvl="0" indent="0" algn="ctr">
              <a:lnSpc>
                <a:spcPct val="66666"/>
              </a:lnSpc>
              <a:spcBef>
                <a:spcPts val="1000"/>
              </a:spcBef>
              <a:spcAft>
                <a:spcPts val="0"/>
              </a:spcAft>
              <a:buClr>
                <a:schemeClr val="accent1"/>
              </a:buClr>
              <a:buSzPts val="1800"/>
              <a:buFont typeface="Noto Sans Symbols"/>
              <a:buNone/>
              <a:defRPr/>
            </a:pPr>
            <a:r>
              <a:rPr lang="en-US" sz="1800" b="1">
                <a:solidFill>
                  <a:srgbClr val="404040"/>
                </a:solidFill>
                <a:latin typeface="Times"/>
                <a:ea typeface="Times"/>
                <a:cs typeface="Times"/>
              </a:rPr>
              <a:t>Rahul Kumar - ENG19CS0243</a:t>
            </a:r>
            <a:endParaRPr sz="1800">
              <a:solidFill>
                <a:srgbClr val="404040"/>
              </a:solidFill>
              <a:latin typeface="Times"/>
              <a:ea typeface="Times"/>
              <a:cs typeface="Times"/>
            </a:endParaRPr>
          </a:p>
          <a:p>
            <a:pPr marL="0" marR="0" lvl="0" indent="0" algn="ctr">
              <a:lnSpc>
                <a:spcPct val="66666"/>
              </a:lnSpc>
              <a:spcBef>
                <a:spcPts val="1000"/>
              </a:spcBef>
              <a:spcAft>
                <a:spcPts val="0"/>
              </a:spcAft>
              <a:buClr>
                <a:schemeClr val="accent1"/>
              </a:buClr>
              <a:buSzPts val="1800"/>
              <a:buFont typeface="Noto Sans Symbols"/>
              <a:buNone/>
              <a:defRPr/>
            </a:pPr>
            <a:r>
              <a:rPr lang="en-US" sz="1800" b="1">
                <a:solidFill>
                  <a:srgbClr val="404040"/>
                </a:solidFill>
                <a:latin typeface="Times"/>
                <a:ea typeface="Times"/>
                <a:cs typeface="Times"/>
              </a:rPr>
              <a:t>Ruchith B M - ENG19CS0264</a:t>
            </a:r>
            <a:endParaRPr sz="1800">
              <a:solidFill>
                <a:srgbClr val="404040"/>
              </a:solidFill>
              <a:latin typeface="Times"/>
              <a:ea typeface="Times"/>
              <a:cs typeface="Times"/>
            </a:endParaRPr>
          </a:p>
          <a:p>
            <a:pPr marL="0" marR="0" lvl="0" indent="0" algn="ctr">
              <a:lnSpc>
                <a:spcPct val="66666"/>
              </a:lnSpc>
              <a:spcBef>
                <a:spcPts val="1000"/>
              </a:spcBef>
              <a:spcAft>
                <a:spcPts val="0"/>
              </a:spcAft>
              <a:buClr>
                <a:schemeClr val="accent1"/>
              </a:buClr>
              <a:buSzPts val="1800"/>
              <a:buFont typeface="Noto Sans Symbols"/>
              <a:buNone/>
              <a:defRPr/>
            </a:pPr>
            <a:r>
              <a:rPr lang="en-US" sz="1800" b="1">
                <a:solidFill>
                  <a:srgbClr val="404040"/>
                </a:solidFill>
                <a:latin typeface="Times"/>
                <a:ea typeface="Times"/>
                <a:cs typeface="Times"/>
              </a:rPr>
              <a:t>Sagar M A - ENG19CS0272</a:t>
            </a:r>
            <a:endParaRPr sz="1800">
              <a:solidFill>
                <a:srgbClr val="404040"/>
              </a:solidFill>
              <a:latin typeface="Times"/>
              <a:ea typeface="Times"/>
              <a:cs typeface="Times"/>
            </a:endParaRPr>
          </a:p>
          <a:p>
            <a:pPr marL="0" marR="0" lvl="0" indent="0" algn="ctr">
              <a:lnSpc>
                <a:spcPct val="66666"/>
              </a:lnSpc>
              <a:spcBef>
                <a:spcPts val="1000"/>
              </a:spcBef>
              <a:spcAft>
                <a:spcPts val="0"/>
              </a:spcAft>
              <a:buClr>
                <a:schemeClr val="accent1"/>
              </a:buClr>
              <a:buSzPts val="1800"/>
              <a:buFont typeface="Noto Sans Symbols"/>
              <a:buNone/>
              <a:defRPr/>
            </a:pPr>
            <a:r>
              <a:rPr lang="en-US" sz="1800" b="1">
                <a:solidFill>
                  <a:srgbClr val="404040"/>
                </a:solidFill>
                <a:latin typeface="Times"/>
                <a:ea typeface="Times"/>
                <a:cs typeface="Times"/>
              </a:rPr>
              <a:t>Sai Lakshmi Sridhar - ENG19CS0277</a:t>
            </a:r>
            <a:endParaRPr sz="1800">
              <a:solidFill>
                <a:srgbClr val="404040"/>
              </a:solidFill>
              <a:latin typeface="Times"/>
              <a:ea typeface="Times"/>
              <a:cs typeface="Times"/>
            </a:endParaRPr>
          </a:p>
          <a:p>
            <a:pPr marL="0" marR="0" lvl="0" indent="0" algn="ctr">
              <a:spcBef>
                <a:spcPts val="0"/>
              </a:spcBef>
              <a:spcAft>
                <a:spcPts val="0"/>
              </a:spcAft>
              <a:buClr>
                <a:srgbClr val="404040"/>
              </a:buClr>
              <a:buSzPts val="1800"/>
              <a:buFont typeface="Noto Sans Symbols"/>
              <a:buNone/>
              <a:defRPr/>
            </a:pPr>
            <a:endParaRPr sz="1800" b="1">
              <a:solidFill>
                <a:schemeClr val="dk1"/>
              </a:solidFill>
              <a:latin typeface="Arial"/>
              <a:ea typeface="Arial"/>
              <a:cs typeface="Arial"/>
            </a:endParaRPr>
          </a:p>
        </p:txBody>
      </p:sp>
      <p:sp>
        <p:nvSpPr>
          <p:cNvPr id="182" name="Google Shape;182;p1" hidden="0"/>
          <p:cNvSpPr txBox="1"/>
          <p:nvPr isPhoto="0" userDrawn="0"/>
        </p:nvSpPr>
        <p:spPr bwMode="auto">
          <a:xfrm>
            <a:off x="1619249" y="1697037"/>
            <a:ext cx="5905607" cy="457195"/>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Clr>
                <a:srgbClr val="0070C0"/>
              </a:buClr>
              <a:buSzPts val="2400"/>
              <a:buFont typeface="Noto Sans Symbols"/>
              <a:buNone/>
              <a:defRPr/>
            </a:pPr>
            <a:r>
              <a:rPr lang="en-US" sz="2400" b="1">
                <a:solidFill>
                  <a:srgbClr val="0070C0"/>
                </a:solidFill>
                <a:latin typeface="Calibri"/>
                <a:ea typeface="Calibri"/>
                <a:cs typeface="Calibri"/>
              </a:rPr>
              <a:t>Major Project Phase-I</a:t>
            </a:r>
            <a:r>
              <a:rPr lang="en-IN" sz="2400" b="1">
                <a:solidFill>
                  <a:srgbClr val="0070C0"/>
                </a:solidFill>
                <a:latin typeface="Calibri"/>
                <a:ea typeface="Calibri"/>
                <a:cs typeface="Calibri"/>
              </a:rPr>
              <a:t>I</a:t>
            </a:r>
            <a:endParaRPr/>
          </a:p>
        </p:txBody>
      </p:sp>
      <p:pic>
        <p:nvPicPr>
          <p:cNvPr id="183" name="Google Shape;183;p1" hidden="0"/>
          <p:cNvPicPr/>
          <p:nvPr isPhoto="0" userDrawn="0"/>
        </p:nvPicPr>
        <p:blipFill>
          <a:blip r:embed="rId2">
            <a:alphaModFix/>
          </a:blip>
          <a:stretch/>
        </p:blipFill>
        <p:spPr bwMode="auto">
          <a:xfrm>
            <a:off x="0" y="17463"/>
            <a:ext cx="1284288" cy="1112837"/>
          </a:xfrm>
          <a:prstGeom prst="rect">
            <a:avLst/>
          </a:prstGeom>
          <a:noFill/>
          <a:ln>
            <a:noFill/>
          </a:ln>
        </p:spPr>
      </p:pic>
      <p:sp>
        <p:nvSpPr>
          <p:cNvPr id="184" name="Google Shape;184;p1" hidden="0"/>
          <p:cNvSpPr txBox="1"/>
          <p:nvPr isPhoto="0" userDrawn="0"/>
        </p:nvSpPr>
        <p:spPr bwMode="auto">
          <a:xfrm>
            <a:off x="381000" y="1044575"/>
            <a:ext cx="8763000" cy="731838"/>
          </a:xfrm>
          <a:prstGeom prst="rect">
            <a:avLst/>
          </a:prstGeom>
          <a:noFill/>
          <a:ln>
            <a:noFill/>
          </a:ln>
        </p:spPr>
        <p:txBody>
          <a:bodyPr spcFirstLastPara="1" wrap="square" lIns="91425" tIns="45700" rIns="91425" bIns="45700" anchor="t" anchorCtr="0">
            <a:noAutofit/>
          </a:bodyPr>
          <a:lstStyle/>
          <a:p>
            <a:pPr marL="0" marR="0" lvl="0" indent="0" algn="ctr">
              <a:spcBef>
                <a:spcPts val="0"/>
              </a:spcBef>
              <a:spcAft>
                <a:spcPts val="0"/>
              </a:spcAft>
              <a:buClr>
                <a:schemeClr val="accent1"/>
              </a:buClr>
              <a:buSzPts val="1820"/>
              <a:buFont typeface="Noto Sans Symbols"/>
              <a:buNone/>
              <a:defRPr/>
            </a:pPr>
            <a:r>
              <a:rPr lang="en-US" sz="2800" b="1">
                <a:solidFill>
                  <a:srgbClr val="0D0D47"/>
                </a:solidFill>
                <a:latin typeface="Calibri"/>
                <a:ea typeface="Calibri"/>
                <a:cs typeface="Calibri"/>
              </a:rPr>
              <a:t>Department of Computer Science and Technology</a:t>
            </a:r>
            <a:endParaRPr sz="2800" b="1">
              <a:solidFill>
                <a:srgbClr val="0D0D47"/>
              </a:solidFill>
              <a:latin typeface="Calibri"/>
              <a:ea typeface="Calibri"/>
              <a:cs typeface="Calibri"/>
            </a:endParaRPr>
          </a:p>
        </p:txBody>
      </p:sp>
      <p:sp>
        <p:nvSpPr>
          <p:cNvPr id="185" name="Google Shape;185;p1" hidden="0"/>
          <p:cNvSpPr txBox="1"/>
          <p:nvPr isPhoto="0" userDrawn="0"/>
        </p:nvSpPr>
        <p:spPr bwMode="auto">
          <a:xfrm>
            <a:off x="1809750" y="3511538"/>
            <a:ext cx="5905500" cy="1359600"/>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Clr>
                <a:srgbClr val="003217"/>
              </a:buClr>
              <a:buSzPts val="2000"/>
              <a:buFont typeface="Noto Sans Symbols"/>
              <a:buNone/>
              <a:defRPr/>
            </a:pPr>
            <a:r>
              <a:rPr lang="en-US" sz="2000" b="1">
                <a:solidFill>
                  <a:srgbClr val="003217"/>
                </a:solidFill>
                <a:latin typeface="Calibri"/>
                <a:ea typeface="Calibri"/>
                <a:cs typeface="Calibri"/>
              </a:rPr>
              <a:t>Under the Supervision</a:t>
            </a:r>
            <a:endParaRPr/>
          </a:p>
          <a:p>
            <a:pPr marL="0" marR="0" lvl="0" indent="0" algn="ctr">
              <a:lnSpc>
                <a:spcPct val="66666"/>
              </a:lnSpc>
              <a:spcBef>
                <a:spcPts val="1200"/>
              </a:spcBef>
              <a:spcAft>
                <a:spcPts val="0"/>
              </a:spcAft>
              <a:buClr>
                <a:schemeClr val="accent1"/>
              </a:buClr>
              <a:buSzPts val="1800"/>
              <a:buFont typeface="Noto Sans Symbols"/>
              <a:buNone/>
              <a:defRPr/>
            </a:pPr>
            <a:r>
              <a:rPr lang="en-US" sz="1800" b="1">
                <a:solidFill>
                  <a:srgbClr val="404040"/>
                </a:solidFill>
                <a:latin typeface="Times"/>
                <a:ea typeface="Times"/>
                <a:cs typeface="Times"/>
              </a:rPr>
              <a:t>Dr.Shaila S G</a:t>
            </a:r>
            <a:endParaRPr sz="1800">
              <a:solidFill>
                <a:srgbClr val="404040"/>
              </a:solidFill>
              <a:latin typeface="Times"/>
              <a:ea typeface="Times"/>
              <a:cs typeface="Times"/>
            </a:endParaRPr>
          </a:p>
          <a:p>
            <a:pPr marL="0" marR="0" lvl="0" indent="0" algn="ctr">
              <a:lnSpc>
                <a:spcPct val="66666"/>
              </a:lnSpc>
              <a:spcBef>
                <a:spcPts val="1000"/>
              </a:spcBef>
              <a:spcAft>
                <a:spcPts val="0"/>
              </a:spcAft>
              <a:buClr>
                <a:schemeClr val="accent1"/>
              </a:buClr>
              <a:buSzPts val="1800"/>
              <a:buFont typeface="Noto Sans Symbols"/>
              <a:buNone/>
              <a:defRPr/>
            </a:pPr>
            <a:r>
              <a:rPr lang="en-US" sz="1800" b="1">
                <a:solidFill>
                  <a:srgbClr val="404040"/>
                </a:solidFill>
                <a:latin typeface="Times"/>
                <a:ea typeface="Times"/>
                <a:cs typeface="Times"/>
              </a:rPr>
              <a:t>Department of CSE, DSU</a:t>
            </a:r>
            <a:endParaRPr sz="1800">
              <a:solidFill>
                <a:srgbClr val="404040"/>
              </a:solidFill>
              <a:latin typeface="Times"/>
              <a:ea typeface="Times"/>
              <a:cs typeface="Times"/>
            </a:endParaRPr>
          </a:p>
          <a:p>
            <a:pPr marL="0" marR="0" lvl="0" indent="0" algn="ctr">
              <a:spcBef>
                <a:spcPts val="0"/>
              </a:spcBef>
              <a:spcAft>
                <a:spcPts val="0"/>
              </a:spcAft>
              <a:buClr>
                <a:srgbClr val="404040"/>
              </a:buClr>
              <a:buSzPts val="2000"/>
              <a:buFont typeface="Noto Sans Symbols"/>
              <a:buNone/>
              <a:defRPr/>
            </a:pPr>
            <a:endParaRPr sz="2000" b="1">
              <a:solidFill>
                <a:srgbClr val="003217"/>
              </a:solidFill>
              <a:latin typeface="Calibri"/>
              <a:ea typeface="Calibri"/>
              <a:cs typeface="Calibri"/>
            </a:endParaRPr>
          </a:p>
        </p:txBody>
      </p:sp>
      <p:sp>
        <p:nvSpPr>
          <p:cNvPr id="186" name="Google Shape;186;p1" hidden="0"/>
          <p:cNvSpPr txBox="1">
            <a:spLocks noGrp="1"/>
          </p:cNvSpPr>
          <p:nvPr isPhoto="0" userDrawn="0">
            <p:ph type="sldNum" idx="12" hasCustomPrompt="0"/>
          </p:nvPr>
        </p:nvSpPr>
        <p:spPr bwMode="auto">
          <a:xfrm>
            <a:off x="423863" y="4529138"/>
            <a:ext cx="584200" cy="365125"/>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37" name="Google Shape;237;p7" hidden="0"/>
          <p:cNvSpPr txBox="1">
            <a:spLocks noGrp="1"/>
          </p:cNvSpPr>
          <p:nvPr isPhoto="0" userDrawn="0">
            <p:ph type="title" hasCustomPrompt="0"/>
          </p:nvPr>
        </p:nvSpPr>
        <p:spPr bwMode="auto">
          <a:xfrm>
            <a:off x="1676400" y="573088"/>
            <a:ext cx="6589713" cy="747712"/>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lang="en-US" b="1">
                <a:latin typeface="Calibri"/>
                <a:ea typeface="Calibri"/>
                <a:cs typeface="Calibri"/>
              </a:rPr>
              <a:t>State of the Art-work</a:t>
            </a:r>
            <a:br>
              <a:rPr lang="en-US" b="1">
                <a:latin typeface="Calibri"/>
                <a:ea typeface="Calibri"/>
                <a:cs typeface="Calibri"/>
              </a:rPr>
            </a:br>
            <a:endParaRPr b="1">
              <a:latin typeface="Calibri"/>
              <a:ea typeface="Calibri"/>
              <a:cs typeface="Calibri"/>
            </a:endParaRPr>
          </a:p>
        </p:txBody>
      </p:sp>
      <p:sp>
        <p:nvSpPr>
          <p:cNvPr id="238" name="Google Shape;238;p7" hidden="0"/>
          <p:cNvSpPr txBox="1">
            <a:spLocks noGrp="1"/>
          </p:cNvSpPr>
          <p:nvPr isPhoto="0" userDrawn="0">
            <p:ph type="body" idx="1" hasCustomPrompt="0"/>
          </p:nvPr>
        </p:nvSpPr>
        <p:spPr bwMode="auto">
          <a:xfrm>
            <a:off x="1676400" y="1752599"/>
            <a:ext cx="6591300" cy="1219200"/>
          </a:xfrm>
          <a:prstGeom prst="rect">
            <a:avLst/>
          </a:prstGeom>
          <a:noFill/>
          <a:ln>
            <a:noFill/>
          </a:ln>
        </p:spPr>
        <p:txBody>
          <a:bodyPr spcFirstLastPara="1" wrap="square" lIns="91425" tIns="45700" rIns="91425" bIns="45700" anchor="t" anchorCtr="0">
            <a:noAutofit/>
          </a:bodyPr>
          <a:lstStyle/>
          <a:p>
            <a:pPr marL="342900" lvl="0" indent="-228600" algn="l">
              <a:spcBef>
                <a:spcPts val="0"/>
              </a:spcBef>
              <a:spcAft>
                <a:spcPts val="0"/>
              </a:spcAft>
              <a:buSzPts val="1800"/>
              <a:buNone/>
              <a:defRPr/>
            </a:pPr>
            <a:endParaRPr>
              <a:latin typeface="Calibri"/>
              <a:ea typeface="Calibri"/>
              <a:cs typeface="Calibri"/>
            </a:endParaRPr>
          </a:p>
          <a:p>
            <a:pPr marL="342900" lvl="0" indent="-228600" algn="l">
              <a:spcBef>
                <a:spcPts val="1000"/>
              </a:spcBef>
              <a:spcAft>
                <a:spcPts val="0"/>
              </a:spcAft>
              <a:buSzPts val="1800"/>
              <a:buNone/>
              <a:defRPr/>
            </a:pPr>
            <a:endParaRPr>
              <a:latin typeface="Calibri"/>
              <a:ea typeface="Calibri"/>
              <a:cs typeface="Calibri"/>
            </a:endParaRPr>
          </a:p>
        </p:txBody>
      </p:sp>
      <p:sp>
        <p:nvSpPr>
          <p:cNvPr id="239" name="Google Shape;239;p7" hidden="0"/>
          <p:cNvSpPr txBox="1">
            <a:spLocks noGrp="1"/>
          </p:cNvSpPr>
          <p:nvPr isPhoto="0" userDrawn="0">
            <p:ph type="dt" idx="10" hasCustomPrompt="0"/>
          </p:nvPr>
        </p:nvSpPr>
        <p:spPr bwMode="auto">
          <a:xfrm>
            <a:off x="1657350" y="6091238"/>
            <a:ext cx="1066800" cy="365125"/>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r>
              <a:rPr lang="en-US"/>
              <a:t>9/9/2022</a:t>
            </a:r>
            <a:endParaRPr/>
          </a:p>
        </p:txBody>
      </p:sp>
      <p:sp>
        <p:nvSpPr>
          <p:cNvPr id="240" name="Google Shape;240;p7" hidden="0"/>
          <p:cNvSpPr txBox="1">
            <a:spLocks noGrp="1"/>
          </p:cNvSpPr>
          <p:nvPr isPhoto="0" userDrawn="0">
            <p:ph type="ftr" idx="11" hasCustomPrompt="0"/>
          </p:nvPr>
        </p:nvSpPr>
        <p:spPr bwMode="auto">
          <a:xfrm>
            <a:off x="2895600" y="6103938"/>
            <a:ext cx="4876800" cy="365125"/>
          </a:xfrm>
          <a:prstGeom prst="rect">
            <a:avLst/>
          </a:prstGeom>
          <a:noFill/>
          <a:ln>
            <a:noFill/>
          </a:ln>
        </p:spPr>
        <p:txBody>
          <a:bodyPr spcFirstLastPara="1" wrap="square" lIns="91425" tIns="45700" rIns="91425" bIns="45700" anchor="ctr" anchorCtr="0">
            <a:noAutofit/>
          </a:bodyPr>
          <a:lstStyle/>
          <a:p>
            <a:pPr marL="0" lvl="0" indent="0" algn="ctr">
              <a:spcBef>
                <a:spcPts val="0"/>
              </a:spcBef>
              <a:spcAft>
                <a:spcPts val="0"/>
              </a:spcAft>
              <a:buNone/>
              <a:defRPr/>
            </a:pPr>
            <a:r>
              <a:rPr lang="en-US"/>
              <a:t>Dept of CSE., SOE-Dayananda Sagar University</a:t>
            </a:r>
            <a:endParaRPr/>
          </a:p>
        </p:txBody>
      </p:sp>
      <p:sp>
        <p:nvSpPr>
          <p:cNvPr id="241" name="Google Shape;241;p7" hidden="0"/>
          <p:cNvSpPr txBox="1">
            <a:spLocks noGrp="1"/>
          </p:cNvSpPr>
          <p:nvPr isPhoto="0" userDrawn="0">
            <p:ph type="sldNum" idx="12" hasCustomPrompt="0"/>
          </p:nvPr>
        </p:nvSpPr>
        <p:spPr bwMode="auto">
          <a:xfrm>
            <a:off x="7948613" y="6140450"/>
            <a:ext cx="776287" cy="365125"/>
          </a:xfrm>
          <a:prstGeom prst="rect">
            <a:avLst/>
          </a:prstGeom>
          <a:noFill/>
          <a:ln>
            <a:noFill/>
          </a:ln>
        </p:spPr>
        <p:txBody>
          <a:bodyPr spcFirstLastPara="1" wrap="square" lIns="91425" tIns="45700" rIns="91425" bIns="45700" anchor="ctr" anchorCtr="0">
            <a:noAutofit/>
          </a:bodyPr>
          <a:lstStyle/>
          <a:p>
            <a:pPr marL="0" lvl="0" indent="0" algn="ctr">
              <a:spcBef>
                <a:spcPts val="0"/>
              </a:spcBef>
              <a:spcAft>
                <a:spcPts val="0"/>
              </a:spcAft>
              <a:buNone/>
              <a:defRPr/>
            </a:pPr>
            <a:fld id="{00000000-1234-1234-1234-123412341234}" type="slidenum">
              <a:rPr lang="en-US"/>
              <a:t/>
            </a:fld>
            <a:r>
              <a:rPr lang="en-US"/>
              <a:t> of 12</a:t>
            </a:r>
            <a:endParaRPr/>
          </a:p>
        </p:txBody>
      </p:sp>
      <p:graphicFrame>
        <p:nvGraphicFramePr>
          <p:cNvPr id="378410819" name="Google Shape;751;p40" hidden="0"/>
          <p:cNvGraphicFramePr>
            <a:graphicFrameLocks xmlns:a="http://schemas.openxmlformats.org/drawingml/2006/main"/>
          </p:cNvGraphicFramePr>
          <p:nvPr isPhoto="0" userDrawn="0"/>
        </p:nvGraphicFramePr>
        <p:xfrm>
          <a:off x="326167" y="1343268"/>
          <a:ext cx="8589015" cy="4569758"/>
        </p:xfrm>
        <a:graphic>
          <a:graphicData uri="http://schemas.openxmlformats.org/drawingml/2006/table">
            <a:tbl>
              <a:tblPr firstRow="0" firstCol="0" lastRow="0" lastCol="0" bandRow="0" bandCol="0">
                <a:tableStyleId>{8FD378ED-EBD6-4FF5-72D9-9BCB9530D613}</a:tableStyleId>
              </a:tblPr>
              <a:tblGrid>
                <a:gridCol w="1530000"/>
                <a:gridCol w="1530000"/>
                <a:gridCol w="1800000"/>
                <a:gridCol w="2700000"/>
                <a:gridCol w="1029015"/>
              </a:tblGrid>
              <a:tr h="771945">
                <a:tc>
                  <a:txBody>
                    <a:bodyPr/>
                    <a:p>
                      <a:pPr marL="0" marR="0" lvl="0" indent="0" algn="ctr">
                        <a:lnSpc>
                          <a:spcPct val="100000"/>
                        </a:lnSpc>
                        <a:spcBef>
                          <a:spcPts val="0"/>
                        </a:spcBef>
                        <a:spcAft>
                          <a:spcPts val="0"/>
                        </a:spcAft>
                        <a:buClr>
                          <a:srgbClr val="FFFFFF"/>
                        </a:buClr>
                        <a:buSzPts val="1800"/>
                        <a:buFont typeface="Century Gothic"/>
                        <a:buNone/>
                        <a:defRPr/>
                      </a:pPr>
                      <a:r>
                        <a:rPr lang="en-US" sz="1200" b="1" i="0" u="none" strike="noStrike" cap="none">
                          <a:solidFill>
                            <a:srgbClr val="FFFFFF"/>
                          </a:solidFill>
                          <a:latin typeface="Times New Roman"/>
                          <a:ea typeface="Times New Roman"/>
                          <a:cs typeface="Times New Roman"/>
                        </a:rPr>
                        <a:t>Author’s Name</a:t>
                      </a:r>
                      <a:r>
                        <a:rPr lang="en-IN" sz="1200" b="1" i="0" u="none" strike="noStrike" cap="none">
                          <a:solidFill>
                            <a:srgbClr val="FFFFFF"/>
                          </a:solidFill>
                          <a:latin typeface="Times New Roman"/>
                          <a:ea typeface="Times New Roman"/>
                          <a:cs typeface="Times New Roman"/>
                        </a:rPr>
                        <a:t> </a:t>
                      </a:r>
                      <a:r>
                        <a:rPr lang="en-US" sz="1200" b="1" i="0" u="none" strike="noStrike" cap="none">
                          <a:solidFill>
                            <a:srgbClr val="FFFFFF"/>
                          </a:solidFill>
                          <a:latin typeface="Times New Roman"/>
                          <a:ea typeface="Times New Roman"/>
                          <a:cs typeface="Times New Roman"/>
                        </a:rPr>
                        <a:t>/ Paper Title </a:t>
                      </a:r>
                      <a:endParaRPr sz="1200">
                        <a:latin typeface="Times New Roman"/>
                        <a:ea typeface="Times New Roman"/>
                        <a:cs typeface="Times New Roman"/>
                      </a:endParaRPr>
                    </a:p>
                  </a:txBody>
                  <a:tcPr marL="91449" marR="91449" marT="45724" marB="45724" anchor="ctr">
                    <a:lnL w="12699" algn="ctr">
                      <a:solidFill>
                        <a:schemeClr val="lt1"/>
                      </a:solidFill>
                    </a:lnL>
                    <a:lnR w="12699" algn="ctr">
                      <a:solidFill>
                        <a:schemeClr val="lt1"/>
                      </a:solidFill>
                    </a:lnR>
                    <a:lnT w="12699" algn="ctr">
                      <a:solidFill>
                        <a:schemeClr val="lt1"/>
                      </a:solidFill>
                    </a:lnT>
                    <a:lnB w="38099" algn="ctr">
                      <a:solidFill>
                        <a:schemeClr val="lt1"/>
                      </a:solidFill>
                    </a:lnB>
                    <a:solidFill>
                      <a:srgbClr val="265991"/>
                    </a:solidFill>
                  </a:tcPr>
                </a:tc>
                <a:tc>
                  <a:txBody>
                    <a:bodyPr/>
                    <a:p>
                      <a:pPr marL="0" marR="0" lvl="0" indent="0" algn="ctr">
                        <a:lnSpc>
                          <a:spcPct val="100000"/>
                        </a:lnSpc>
                        <a:spcBef>
                          <a:spcPts val="0"/>
                        </a:spcBef>
                        <a:spcAft>
                          <a:spcPts val="0"/>
                        </a:spcAft>
                        <a:buClr>
                          <a:srgbClr val="FFFFFF"/>
                        </a:buClr>
                        <a:buSzPts val="1800"/>
                        <a:buFont typeface="Century Gothic"/>
                        <a:buNone/>
                        <a:defRPr/>
                      </a:pPr>
                      <a:r>
                        <a:rPr lang="en-US" sz="1200" b="1" i="0" u="none" strike="noStrike" cap="none">
                          <a:solidFill>
                            <a:srgbClr val="FFFFFF"/>
                          </a:solidFill>
                          <a:latin typeface="Times New Roman"/>
                          <a:ea typeface="Times New Roman"/>
                          <a:cs typeface="Times New Roman"/>
                        </a:rPr>
                        <a:t>Conference</a:t>
                      </a:r>
                      <a:r>
                        <a:rPr lang="en-IN" sz="1200" b="1" i="0" u="none" strike="noStrike" cap="none">
                          <a:solidFill>
                            <a:srgbClr val="FFFFFF"/>
                          </a:solidFill>
                          <a:latin typeface="Times New Roman"/>
                          <a:ea typeface="Times New Roman"/>
                          <a:cs typeface="Times New Roman"/>
                        </a:rPr>
                        <a:t> </a:t>
                      </a:r>
                      <a:r>
                        <a:rPr lang="en-US" sz="1200" b="1" i="0" u="none" strike="noStrike" cap="none">
                          <a:solidFill>
                            <a:srgbClr val="FFFFFF"/>
                          </a:solidFill>
                          <a:latin typeface="Times New Roman"/>
                          <a:ea typeface="Times New Roman"/>
                          <a:cs typeface="Times New Roman"/>
                        </a:rPr>
                        <a:t>/</a:t>
                      </a:r>
                      <a:r>
                        <a:rPr lang="en-IN" sz="1200" b="1" i="0" u="none" strike="noStrike" cap="none">
                          <a:solidFill>
                            <a:srgbClr val="FFFFFF"/>
                          </a:solidFill>
                          <a:latin typeface="Times New Roman"/>
                          <a:ea typeface="Times New Roman"/>
                          <a:cs typeface="Times New Roman"/>
                        </a:rPr>
                        <a:t> </a:t>
                      </a:r>
                      <a:r>
                        <a:rPr lang="en-US" sz="1200" b="1" i="0" u="none" strike="noStrike" cap="none">
                          <a:solidFill>
                            <a:srgbClr val="FFFFFF"/>
                          </a:solidFill>
                          <a:latin typeface="Times New Roman"/>
                          <a:ea typeface="Times New Roman"/>
                          <a:cs typeface="Times New Roman"/>
                        </a:rPr>
                        <a:t>Journal Name and year</a:t>
                      </a:r>
                      <a:r>
                        <a:rPr lang="en-IN" sz="1200" b="1" i="0" u="none" strike="noStrike" cap="none">
                          <a:solidFill>
                            <a:srgbClr val="FFFFFF"/>
                          </a:solidFill>
                          <a:latin typeface="Times New Roman"/>
                          <a:ea typeface="Times New Roman"/>
                          <a:cs typeface="Times New Roman"/>
                        </a:rPr>
                        <a:t>.</a:t>
                      </a:r>
                      <a:endParaRPr sz="1200">
                        <a:latin typeface="Times New Roman"/>
                        <a:ea typeface="Times New Roman"/>
                        <a:cs typeface="Times New Roman"/>
                      </a:endParaRPr>
                    </a:p>
                  </a:txBody>
                  <a:tcPr marL="91449" marR="91449" marT="45724" marB="45724" anchor="ctr">
                    <a:lnL w="12699" algn="ctr">
                      <a:solidFill>
                        <a:schemeClr val="lt1"/>
                      </a:solidFill>
                    </a:lnL>
                    <a:lnR w="12699" algn="ctr">
                      <a:solidFill>
                        <a:schemeClr val="lt1"/>
                      </a:solidFill>
                    </a:lnR>
                    <a:lnT w="12699" algn="ctr">
                      <a:solidFill>
                        <a:schemeClr val="lt1"/>
                      </a:solidFill>
                    </a:lnT>
                    <a:lnB w="38099" algn="ctr">
                      <a:solidFill>
                        <a:schemeClr val="lt1"/>
                      </a:solidFill>
                    </a:lnB>
                    <a:solidFill>
                      <a:srgbClr val="265991"/>
                    </a:solidFill>
                  </a:tcPr>
                </a:tc>
                <a:tc>
                  <a:txBody>
                    <a:bodyPr/>
                    <a:p>
                      <a:pPr marL="0" marR="0" lvl="0" indent="0" algn="ctr">
                        <a:lnSpc>
                          <a:spcPct val="100000"/>
                        </a:lnSpc>
                        <a:spcBef>
                          <a:spcPts val="0"/>
                        </a:spcBef>
                        <a:spcAft>
                          <a:spcPts val="0"/>
                        </a:spcAft>
                        <a:buClr>
                          <a:srgbClr val="FFFFFF"/>
                        </a:buClr>
                        <a:buSzPts val="1800"/>
                        <a:buFont typeface="Century Gothic"/>
                        <a:buNone/>
                        <a:defRPr/>
                      </a:pPr>
                      <a:r>
                        <a:rPr lang="en-US" sz="1200" b="1" i="0" u="none" strike="noStrike" cap="none">
                          <a:solidFill>
                            <a:srgbClr val="FFFFFF"/>
                          </a:solidFill>
                          <a:latin typeface="Times New Roman"/>
                          <a:ea typeface="Times New Roman"/>
                          <a:cs typeface="Times New Roman"/>
                        </a:rPr>
                        <a:t>Technology</a:t>
                      </a:r>
                      <a:r>
                        <a:rPr lang="en-IN" sz="1200" b="1" i="0" u="none" strike="noStrike" cap="none">
                          <a:solidFill>
                            <a:srgbClr val="FFFFFF"/>
                          </a:solidFill>
                          <a:latin typeface="Times New Roman"/>
                          <a:ea typeface="Times New Roman"/>
                          <a:cs typeface="Times New Roman"/>
                        </a:rPr>
                        <a:t> </a:t>
                      </a:r>
                      <a:r>
                        <a:rPr lang="en-US" sz="1200" b="1" i="0" u="none" strike="noStrike" cap="none">
                          <a:solidFill>
                            <a:srgbClr val="FFFFFF"/>
                          </a:solidFill>
                          <a:latin typeface="Times New Roman"/>
                          <a:ea typeface="Times New Roman"/>
                          <a:cs typeface="Times New Roman"/>
                        </a:rPr>
                        <a:t>/ Design</a:t>
                      </a:r>
                      <a:r>
                        <a:rPr lang="en-IN" sz="1200" b="1" i="0" u="none" strike="noStrike" cap="none">
                          <a:solidFill>
                            <a:srgbClr val="FFFFFF"/>
                          </a:solidFill>
                          <a:latin typeface="Times New Roman"/>
                          <a:ea typeface="Times New Roman"/>
                          <a:cs typeface="Times New Roman"/>
                        </a:rPr>
                        <a:t>.</a:t>
                      </a:r>
                      <a:endParaRPr sz="1200">
                        <a:latin typeface="Times New Roman"/>
                        <a:ea typeface="Times New Roman"/>
                        <a:cs typeface="Times New Roman"/>
                      </a:endParaRPr>
                    </a:p>
                  </a:txBody>
                  <a:tcPr marL="91449" marR="91449" marT="45724" marB="45724" anchor="ctr">
                    <a:lnL w="12699" algn="ctr">
                      <a:solidFill>
                        <a:schemeClr val="lt1"/>
                      </a:solidFill>
                    </a:lnL>
                    <a:lnR w="12699" algn="ctr">
                      <a:solidFill>
                        <a:schemeClr val="lt1"/>
                      </a:solidFill>
                    </a:lnR>
                    <a:lnT w="12699" algn="ctr">
                      <a:solidFill>
                        <a:schemeClr val="lt1"/>
                      </a:solidFill>
                    </a:lnT>
                    <a:lnB w="38099" algn="ctr">
                      <a:solidFill>
                        <a:schemeClr val="lt1"/>
                      </a:solidFill>
                    </a:lnB>
                    <a:solidFill>
                      <a:srgbClr val="265991"/>
                    </a:solidFill>
                  </a:tcPr>
                </a:tc>
                <a:tc>
                  <a:txBody>
                    <a:bodyPr/>
                    <a:p>
                      <a:pPr marL="0" marR="0" lvl="0" indent="0" algn="ctr">
                        <a:lnSpc>
                          <a:spcPct val="100000"/>
                        </a:lnSpc>
                        <a:spcBef>
                          <a:spcPts val="0"/>
                        </a:spcBef>
                        <a:spcAft>
                          <a:spcPts val="0"/>
                        </a:spcAft>
                        <a:buClr>
                          <a:srgbClr val="FFFFFF"/>
                        </a:buClr>
                        <a:buSzPts val="1800"/>
                        <a:buFont typeface="Century Gothic"/>
                        <a:buNone/>
                        <a:defRPr/>
                      </a:pPr>
                      <a:r>
                        <a:rPr lang="en-US" sz="1200" b="1" i="0" u="none" strike="noStrike" cap="none">
                          <a:solidFill>
                            <a:srgbClr val="FFFFFF"/>
                          </a:solidFill>
                          <a:latin typeface="Times New Roman"/>
                          <a:ea typeface="Times New Roman"/>
                          <a:cs typeface="Times New Roman"/>
                        </a:rPr>
                        <a:t>Results shared by author</a:t>
                      </a:r>
                      <a:r>
                        <a:rPr lang="en-IN" sz="1200" b="1" i="0" u="none" strike="noStrike" cap="none">
                          <a:solidFill>
                            <a:srgbClr val="FFFFFF"/>
                          </a:solidFill>
                          <a:latin typeface="Times New Roman"/>
                          <a:ea typeface="Times New Roman"/>
                          <a:cs typeface="Times New Roman"/>
                        </a:rPr>
                        <a:t>.</a:t>
                      </a:r>
                      <a:endParaRPr sz="1200">
                        <a:latin typeface="Times New Roman"/>
                        <a:ea typeface="Times New Roman"/>
                        <a:cs typeface="Times New Roman"/>
                      </a:endParaRPr>
                    </a:p>
                  </a:txBody>
                  <a:tcPr marL="91449" marR="91449" marT="45724" marB="45724" anchor="ctr">
                    <a:lnL w="12699" algn="ctr">
                      <a:solidFill>
                        <a:schemeClr val="lt1"/>
                      </a:solidFill>
                    </a:lnL>
                    <a:lnR w="12699" algn="ctr">
                      <a:solidFill>
                        <a:schemeClr val="lt1"/>
                      </a:solidFill>
                    </a:lnR>
                    <a:lnT w="12699" algn="ctr">
                      <a:solidFill>
                        <a:schemeClr val="lt1"/>
                      </a:solidFill>
                    </a:lnT>
                    <a:lnB w="38099" algn="ctr">
                      <a:solidFill>
                        <a:schemeClr val="lt1"/>
                      </a:solidFill>
                    </a:lnB>
                    <a:solidFill>
                      <a:srgbClr val="265991"/>
                    </a:solidFill>
                  </a:tcPr>
                </a:tc>
                <a:tc>
                  <a:txBody>
                    <a:bodyPr/>
                    <a:p>
                      <a:pPr marL="0" marR="0" lvl="0" indent="0" algn="ctr">
                        <a:lnSpc>
                          <a:spcPct val="100000"/>
                        </a:lnSpc>
                        <a:spcBef>
                          <a:spcPts val="0"/>
                        </a:spcBef>
                        <a:spcAft>
                          <a:spcPts val="0"/>
                        </a:spcAft>
                        <a:buClr>
                          <a:srgbClr val="FFFFFF"/>
                        </a:buClr>
                        <a:buSzPts val="1800"/>
                        <a:buFont typeface="Century Gothic"/>
                        <a:buNone/>
                        <a:defRPr/>
                      </a:pPr>
                      <a:r>
                        <a:rPr lang="en-US" sz="1200" b="1" i="0" u="none" strike="noStrike" cap="none">
                          <a:solidFill>
                            <a:srgbClr val="FFFFFF"/>
                          </a:solidFill>
                          <a:latin typeface="Times New Roman"/>
                          <a:ea typeface="Times New Roman"/>
                          <a:cs typeface="Times New Roman"/>
                        </a:rPr>
                        <a:t>What you </a:t>
                      </a:r>
                      <a:r>
                        <a:rPr lang="en-IN" sz="1200" b="1" i="0" u="none" strike="noStrike" cap="none">
                          <a:solidFill>
                            <a:srgbClr val="FFFFFF"/>
                          </a:solidFill>
                          <a:latin typeface="Times New Roman"/>
                          <a:ea typeface="Times New Roman"/>
                          <a:cs typeface="Times New Roman"/>
                        </a:rPr>
                        <a:t>I</a:t>
                      </a:r>
                      <a:r>
                        <a:rPr lang="en-US" sz="1200" b="1" i="0" u="none" strike="noStrike" cap="none">
                          <a:solidFill>
                            <a:srgbClr val="FFFFFF"/>
                          </a:solidFill>
                          <a:latin typeface="Times New Roman"/>
                          <a:ea typeface="Times New Roman"/>
                          <a:cs typeface="Times New Roman"/>
                        </a:rPr>
                        <a:t>n</a:t>
                      </a:r>
                      <a:r>
                        <a:rPr lang="en-IN" sz="1200" b="1" i="0" u="none" strike="noStrike" cap="none">
                          <a:solidFill>
                            <a:srgbClr val="FFFFFF"/>
                          </a:solidFill>
                          <a:latin typeface="Times New Roman"/>
                          <a:ea typeface="Times New Roman"/>
                          <a:cs typeface="Times New Roman"/>
                        </a:rPr>
                        <a:t>fer.</a:t>
                      </a:r>
                      <a:endParaRPr sz="1200">
                        <a:latin typeface="Times New Roman"/>
                        <a:ea typeface="Times New Roman"/>
                        <a:cs typeface="Times New Roman"/>
                      </a:endParaRPr>
                    </a:p>
                  </a:txBody>
                  <a:tcPr marL="91449" marR="91449" marT="45724" marB="45724" anchor="ctr">
                    <a:lnL w="12699" algn="ctr">
                      <a:solidFill>
                        <a:schemeClr val="lt1"/>
                      </a:solidFill>
                    </a:lnL>
                    <a:lnR w="12699" algn="ctr">
                      <a:solidFill>
                        <a:schemeClr val="lt1"/>
                      </a:solidFill>
                    </a:lnR>
                    <a:lnT w="12699" algn="ctr">
                      <a:solidFill>
                        <a:schemeClr val="lt1"/>
                      </a:solidFill>
                    </a:lnT>
                    <a:lnB w="38099" algn="ctr">
                      <a:solidFill>
                        <a:schemeClr val="lt1"/>
                      </a:solidFill>
                    </a:lnB>
                    <a:solidFill>
                      <a:srgbClr val="265991"/>
                    </a:solidFill>
                  </a:tcPr>
                </a:tc>
              </a:tr>
              <a:tr h="1877565">
                <a:tc>
                  <a:txBody>
                    <a:bodyPr/>
                    <a:p>
                      <a:pPr marL="0" marR="0" lvl="0" indent="0" algn="ctr">
                        <a:spcBef>
                          <a:spcPts val="0"/>
                        </a:spcBef>
                        <a:spcAft>
                          <a:spcPts val="0"/>
                        </a:spcAft>
                        <a:buNone/>
                        <a:defRPr/>
                      </a:pPr>
                      <a:r>
                        <a:rPr sz="1200" b="0" i="0" u="none">
                          <a:solidFill>
                            <a:srgbClr val="000000"/>
                          </a:solidFill>
                          <a:latin typeface="Times New Roman"/>
                          <a:ea typeface="Times New Roman"/>
                          <a:cs typeface="Times New Roman"/>
                        </a:rPr>
                        <a:t>Machine Learning Techniques to Diagnose Breast</a:t>
                      </a:r>
                      <a:r>
                        <a:rPr lang="en-IN" sz="1200" b="0" i="0" u="none">
                          <a:solidFill>
                            <a:srgbClr val="000000"/>
                          </a:solidFill>
                          <a:latin typeface="Times New Roman"/>
                          <a:ea typeface="Times New Roman"/>
                          <a:cs typeface="Times New Roman"/>
                        </a:rPr>
                        <a:t> cancer by </a:t>
                      </a:r>
                      <a:endParaRPr sz="1200" b="0" i="0" u="none">
                        <a:solidFill>
                          <a:srgbClr val="000000"/>
                        </a:solidFill>
                        <a:latin typeface="Times New Roman"/>
                        <a:ea typeface="Times New Roman"/>
                        <a:cs typeface="Times New Roman"/>
                      </a:endParaRPr>
                    </a:p>
                    <a:p>
                      <a:pPr marL="0" marR="0" lvl="0" indent="0" algn="ctr">
                        <a:spcBef>
                          <a:spcPts val="0"/>
                        </a:spcBef>
                        <a:spcAft>
                          <a:spcPts val="0"/>
                        </a:spcAft>
                        <a:buNone/>
                        <a:defRPr/>
                      </a:pPr>
                      <a:r>
                        <a:rPr sz="1200" b="0" i="0" u="none">
                          <a:solidFill>
                            <a:srgbClr val="000000"/>
                          </a:solidFill>
                          <a:latin typeface="Times New Roman"/>
                          <a:ea typeface="Times New Roman"/>
                          <a:cs typeface="Times New Roman"/>
                        </a:rPr>
                        <a:t>Alireza Osareh </a:t>
                      </a:r>
                      <a:endParaRPr/>
                    </a:p>
                    <a:p>
                      <a:pPr marL="0" marR="0" lvl="0" indent="0" algn="ctr">
                        <a:spcBef>
                          <a:spcPts val="0"/>
                        </a:spcBef>
                        <a:spcAft>
                          <a:spcPts val="0"/>
                        </a:spcAft>
                        <a:buNone/>
                        <a:defRPr/>
                      </a:pPr>
                      <a:r>
                        <a:rPr lang="en-IN" sz="1200" b="0" i="0" u="none">
                          <a:solidFill>
                            <a:srgbClr val="000000"/>
                          </a:solidFill>
                          <a:latin typeface="Times New Roman"/>
                          <a:ea typeface="Times New Roman"/>
                          <a:cs typeface="Times New Roman"/>
                        </a:rPr>
                        <a:t>Et.al</a:t>
                      </a:r>
                      <a:endParaRPr sz="1200" b="0">
                        <a:solidFill>
                          <a:schemeClr val="tx1"/>
                        </a:solidFill>
                        <a:latin typeface="Times New Roman"/>
                        <a:ea typeface="Times New Roman"/>
                        <a:cs typeface="Times New Roman"/>
                      </a:endParaRPr>
                    </a:p>
                  </a:txBody>
                  <a:tcPr marL="91449" marR="91449" marT="45724" marB="45724" anchor="ctr">
                    <a:lnL w="12699" algn="ctr">
                      <a:solidFill>
                        <a:schemeClr val="lt1"/>
                      </a:solidFill>
                    </a:lnL>
                    <a:lnR w="12699" algn="ctr">
                      <a:solidFill>
                        <a:schemeClr val="lt1"/>
                      </a:solidFill>
                    </a:lnR>
                    <a:lnT w="38099" algn="ctr">
                      <a:solidFill>
                        <a:schemeClr val="lt1"/>
                      </a:solidFill>
                    </a:lnT>
                    <a:lnB w="12699" algn="ctr">
                      <a:solidFill>
                        <a:schemeClr val="lt1"/>
                      </a:solidFill>
                    </a:lnB>
                    <a:solidFill>
                      <a:srgbClr val="CDD1DC"/>
                    </a:solidFill>
                  </a:tcPr>
                </a:tc>
                <a:tc>
                  <a:txBody>
                    <a:bodyPr/>
                    <a:p>
                      <a:pPr marL="0" marR="0" lvl="0" indent="0" algn="ctr">
                        <a:spcBef>
                          <a:spcPts val="0"/>
                        </a:spcBef>
                        <a:spcAft>
                          <a:spcPts val="0"/>
                        </a:spcAft>
                        <a:buNone/>
                        <a:defRPr/>
                      </a:pPr>
                      <a:r>
                        <a:rPr sz="1200" b="0" i="0" u="none">
                          <a:solidFill>
                            <a:schemeClr val="tx1"/>
                          </a:solidFill>
                          <a:latin typeface="Times New Roman"/>
                          <a:ea typeface="Times New Roman"/>
                          <a:cs typeface="Times New Roman"/>
                        </a:rPr>
                        <a:t>2019</a:t>
                      </a:r>
                      <a:r>
                        <a:rPr lang="en-IN" sz="1200" b="0" i="0" u="none">
                          <a:solidFill>
                            <a:schemeClr val="tx1"/>
                          </a:solidFill>
                          <a:latin typeface="Times New Roman"/>
                          <a:ea typeface="Times New Roman"/>
                          <a:cs typeface="Times New Roman"/>
                        </a:rPr>
                        <a:t> </a:t>
                      </a:r>
                      <a:r>
                        <a:rPr sz="1200" b="0" i="0" u="none">
                          <a:solidFill>
                            <a:schemeClr val="tx1"/>
                          </a:solidFill>
                          <a:latin typeface="Times New Roman"/>
                          <a:ea typeface="Times New Roman"/>
                          <a:cs typeface="Times New Roman"/>
                        </a:rPr>
                        <a:t>27th</a:t>
                      </a:r>
                      <a:r>
                        <a:rPr lang="en-IN" sz="1200" b="0" i="0" u="none">
                          <a:solidFill>
                            <a:schemeClr val="tx1"/>
                          </a:solidFill>
                          <a:latin typeface="Times New Roman"/>
                          <a:ea typeface="Times New Roman"/>
                          <a:cs typeface="Times New Roman"/>
                        </a:rPr>
                        <a:t> IEEE</a:t>
                      </a:r>
                      <a:r>
                        <a:rPr sz="1200" b="0" i="0" u="none">
                          <a:solidFill>
                            <a:schemeClr val="tx1"/>
                          </a:solidFill>
                          <a:latin typeface="Times New Roman"/>
                          <a:ea typeface="Times New Roman"/>
                          <a:cs typeface="Times New Roman"/>
                        </a:rPr>
                        <a:t> </a:t>
                      </a:r>
                      <a:endParaRPr/>
                    </a:p>
                  </a:txBody>
                  <a:tcPr marL="91449" marR="91449" marT="45724" marB="45724" anchor="ctr">
                    <a:lnL w="12699" algn="ctr">
                      <a:solidFill>
                        <a:schemeClr val="lt1"/>
                      </a:solidFill>
                    </a:lnL>
                    <a:lnR w="12699" algn="ctr">
                      <a:solidFill>
                        <a:schemeClr val="lt1"/>
                      </a:solidFill>
                    </a:lnR>
                    <a:lnT w="38099" algn="ctr">
                      <a:solidFill>
                        <a:schemeClr val="lt1"/>
                      </a:solidFill>
                    </a:lnT>
                    <a:lnB w="12699" algn="ctr">
                      <a:solidFill>
                        <a:schemeClr val="lt1"/>
                      </a:solidFill>
                    </a:lnB>
                    <a:solidFill>
                      <a:srgbClr val="CDD1DC"/>
                    </a:solidFill>
                  </a:tcPr>
                </a:tc>
                <a:tc>
                  <a:txBody>
                    <a:bodyPr/>
                    <a:p>
                      <a:pPr marL="0" marR="0" lvl="0" indent="0" algn="ctr">
                        <a:spcBef>
                          <a:spcPts val="0"/>
                        </a:spcBef>
                        <a:spcAft>
                          <a:spcPts val="0"/>
                        </a:spcAft>
                        <a:buNone/>
                        <a:defRPr/>
                      </a:pPr>
                      <a:r>
                        <a:rPr lang="en-IN" sz="1200" b="0" i="0" u="none" strike="noStrike" cap="none" spc="0">
                          <a:solidFill>
                            <a:srgbClr val="000000"/>
                          </a:solidFill>
                          <a:latin typeface="Times New Roman"/>
                          <a:ea typeface="Times New Roman"/>
                          <a:cs typeface="Times New Roman"/>
                        </a:rPr>
                        <a:t>Feature Extraction And Feature selection</a:t>
                      </a:r>
                      <a:endParaRPr sz="1200" b="0">
                        <a:solidFill>
                          <a:schemeClr val="dk1"/>
                        </a:solidFill>
                        <a:latin typeface="Times New Roman"/>
                        <a:ea typeface="Times New Roman"/>
                        <a:cs typeface="Times New Roman"/>
                      </a:endParaRPr>
                    </a:p>
                  </a:txBody>
                  <a:tcPr marL="91449" marR="91449" marT="45724" marB="45724" anchor="ctr">
                    <a:lnL w="12699" algn="ctr">
                      <a:solidFill>
                        <a:schemeClr val="lt1"/>
                      </a:solidFill>
                    </a:lnL>
                    <a:lnR w="12699" algn="ctr">
                      <a:solidFill>
                        <a:schemeClr val="lt1"/>
                      </a:solidFill>
                    </a:lnR>
                    <a:lnT w="38099" algn="ctr">
                      <a:solidFill>
                        <a:schemeClr val="lt1"/>
                      </a:solidFill>
                    </a:lnT>
                    <a:lnB w="12699" algn="ctr">
                      <a:solidFill>
                        <a:schemeClr val="lt1"/>
                      </a:solidFill>
                    </a:lnB>
                    <a:solidFill>
                      <a:srgbClr val="CDD1DC"/>
                    </a:solidFill>
                  </a:tcPr>
                </a:tc>
                <a:tc>
                  <a:txBody>
                    <a:bodyPr/>
                    <a:p>
                      <a:pPr marL="0" marR="0" lvl="0" indent="0" algn="ctr">
                        <a:spcBef>
                          <a:spcPts val="0"/>
                        </a:spcBef>
                        <a:spcAft>
                          <a:spcPts val="0"/>
                        </a:spcAft>
                        <a:buNone/>
                        <a:defRPr/>
                      </a:pPr>
                      <a:r>
                        <a:rPr sz="1200" b="0" i="0" u="none">
                          <a:solidFill>
                            <a:srgbClr val="000000"/>
                          </a:solidFill>
                          <a:latin typeface="Times New Roman"/>
                          <a:ea typeface="Times New Roman"/>
                          <a:cs typeface="Times New Roman"/>
                        </a:rPr>
                        <a:t>In this paper, </a:t>
                      </a:r>
                      <a:r>
                        <a:rPr lang="en-IN" sz="1200" b="0" i="0" u="none">
                          <a:solidFill>
                            <a:srgbClr val="000000"/>
                          </a:solidFill>
                          <a:latin typeface="Times New Roman"/>
                          <a:ea typeface="Times New Roman"/>
                          <a:cs typeface="Times New Roman"/>
                        </a:rPr>
                        <a:t>they</a:t>
                      </a:r>
                      <a:r>
                        <a:rPr sz="1200" b="0" i="0" u="none">
                          <a:solidFill>
                            <a:srgbClr val="000000"/>
                          </a:solidFill>
                          <a:latin typeface="Times New Roman"/>
                          <a:ea typeface="Times New Roman"/>
                          <a:cs typeface="Times New Roman"/>
                        </a:rPr>
                        <a:t> </a:t>
                      </a:r>
                      <a:r>
                        <a:rPr lang="en-IN" sz="1200" b="0" i="0" u="none">
                          <a:solidFill>
                            <a:srgbClr val="000000"/>
                          </a:solidFill>
                          <a:latin typeface="Times New Roman"/>
                          <a:ea typeface="Times New Roman"/>
                          <a:cs typeface="Times New Roman"/>
                        </a:rPr>
                        <a:t>had </a:t>
                      </a:r>
                      <a:r>
                        <a:rPr sz="1200" b="0" i="0" u="none">
                          <a:solidFill>
                            <a:srgbClr val="000000"/>
                          </a:solidFill>
                          <a:latin typeface="Times New Roman"/>
                          <a:ea typeface="Times New Roman"/>
                          <a:cs typeface="Times New Roman"/>
                        </a:rPr>
                        <a:t>The best overall accuracies for breast cancer diagnosis and  prognostic risk of recrudescence and metastasis was achieved  equal to 98.80% for dataset I by using a fine-tuned SVM-RBF  classifier</a:t>
                      </a:r>
                      <a:endParaRPr sz="1200" b="0">
                        <a:solidFill>
                          <a:schemeClr val="dk1"/>
                        </a:solidFill>
                        <a:latin typeface="Times New Roman"/>
                        <a:ea typeface="Times New Roman"/>
                        <a:cs typeface="Times New Roman"/>
                      </a:endParaRPr>
                    </a:p>
                  </a:txBody>
                  <a:tcPr marL="91449" marR="91449" marT="45724" marB="45724" anchor="ctr">
                    <a:lnL w="12699" algn="ctr">
                      <a:solidFill>
                        <a:schemeClr val="lt1"/>
                      </a:solidFill>
                    </a:lnL>
                    <a:lnR w="12699" algn="ctr">
                      <a:solidFill>
                        <a:schemeClr val="lt1"/>
                      </a:solidFill>
                    </a:lnR>
                    <a:lnT w="38099" algn="ctr">
                      <a:solidFill>
                        <a:schemeClr val="lt1"/>
                      </a:solidFill>
                    </a:lnT>
                    <a:lnB w="12699" algn="ctr">
                      <a:solidFill>
                        <a:schemeClr val="lt1"/>
                      </a:solidFill>
                    </a:lnB>
                    <a:solidFill>
                      <a:srgbClr val="CDD1DC"/>
                    </a:solidFill>
                  </a:tcPr>
                </a:tc>
                <a:tc>
                  <a:txBody>
                    <a:bodyPr/>
                    <a:p>
                      <a:pPr marL="0" marR="0" lvl="0" indent="0" algn="ctr">
                        <a:spcBef>
                          <a:spcPts val="0"/>
                        </a:spcBef>
                        <a:spcAft>
                          <a:spcPts val="0"/>
                        </a:spcAft>
                        <a:buNone/>
                        <a:defRPr/>
                      </a:pPr>
                      <a:r>
                        <a:rPr lang="en-IN" sz="1200" b="0">
                          <a:latin typeface="Times New Roman"/>
                          <a:ea typeface="Times New Roman"/>
                          <a:cs typeface="Times New Roman"/>
                        </a:rPr>
                        <a:t>Understood the concept of </a:t>
                      </a:r>
                      <a:r>
                        <a:rPr lang="en-IN" sz="1200" b="0" i="0" u="none">
                          <a:solidFill>
                            <a:schemeClr val="tx1"/>
                          </a:solidFill>
                          <a:latin typeface="Times New Roman"/>
                          <a:ea typeface="Times New Roman"/>
                          <a:cs typeface="Times New Roman"/>
                        </a:rPr>
                        <a:t>principal component of analysis </a:t>
                      </a:r>
                      <a:r>
                        <a:rPr sz="1200" b="0" i="0" u="none">
                          <a:solidFill>
                            <a:srgbClr val="000000"/>
                          </a:solidFill>
                          <a:latin typeface="Times New Roman"/>
                          <a:ea typeface="Times New Roman"/>
                          <a:cs typeface="Times New Roman"/>
                        </a:rPr>
                        <a:t> </a:t>
                      </a:r>
                      <a:endParaRPr sz="1200" b="0">
                        <a:solidFill>
                          <a:schemeClr val="dk1"/>
                        </a:solidFill>
                        <a:latin typeface="Times New Roman"/>
                        <a:ea typeface="Times New Roman"/>
                        <a:cs typeface="Times New Roman"/>
                      </a:endParaRPr>
                    </a:p>
                  </a:txBody>
                  <a:tcPr marL="91449" marR="91449" marT="45724" marB="45724" anchor="ctr">
                    <a:lnL w="12699" algn="ctr">
                      <a:solidFill>
                        <a:schemeClr val="lt1"/>
                      </a:solidFill>
                    </a:lnL>
                    <a:lnR w="12699" algn="ctr">
                      <a:solidFill>
                        <a:schemeClr val="lt1"/>
                      </a:solidFill>
                    </a:lnR>
                    <a:lnT w="38099" algn="ctr">
                      <a:solidFill>
                        <a:schemeClr val="lt1"/>
                      </a:solidFill>
                    </a:lnT>
                    <a:lnB w="12699" algn="ctr">
                      <a:solidFill>
                        <a:schemeClr val="lt1"/>
                      </a:solidFill>
                    </a:lnB>
                    <a:solidFill>
                      <a:srgbClr val="CDD1DC"/>
                    </a:solidFill>
                  </a:tcPr>
                </a:tc>
              </a:tr>
              <a:tr h="1431704">
                <a:tc>
                  <a:txBody>
                    <a:bodyPr/>
                    <a:p>
                      <a:pPr>
                        <a:defRPr/>
                      </a:pPr>
                      <a:r>
                        <a:rPr lang="en-IN"/>
                        <a:t> </a:t>
                      </a:r>
                      <a:endParaRPr/>
                    </a:p>
                    <a:p>
                      <a:pPr marL="0" marR="0" lvl="0" indent="0" algn="ctr">
                        <a:spcBef>
                          <a:spcPts val="0"/>
                        </a:spcBef>
                        <a:spcAft>
                          <a:spcPts val="0"/>
                        </a:spcAft>
                        <a:buNone/>
                        <a:defRPr/>
                      </a:pPr>
                      <a:r>
                        <a:rPr sz="1200" b="0" i="0" u="none">
                          <a:solidFill>
                            <a:srgbClr val="000000"/>
                          </a:solidFill>
                          <a:latin typeface="Times New Roman"/>
                          <a:ea typeface="Times New Roman"/>
                          <a:cs typeface="Times New Roman"/>
                        </a:rPr>
                        <a:t>Discovering Mammography-based Machine Learning Classifiers for Breast Cancer Diagnosis</a:t>
                      </a:r>
                      <a:r>
                        <a:rPr lang="en-IN" sz="1200" b="0" i="0" u="none">
                          <a:solidFill>
                            <a:srgbClr val="000000"/>
                          </a:solidFill>
                          <a:latin typeface="Times New Roman"/>
                          <a:ea typeface="Times New Roman"/>
                          <a:cs typeface="Times New Roman"/>
                        </a:rPr>
                        <a:t> BY </a:t>
                      </a:r>
                      <a:endParaRPr lang="en-IN" sz="1200" b="0" i="0" u="none">
                        <a:solidFill>
                          <a:srgbClr val="000000"/>
                        </a:solidFill>
                        <a:latin typeface="Times New Roman"/>
                        <a:ea typeface="Times New Roman"/>
                        <a:cs typeface="Times New Roman"/>
                      </a:endParaRPr>
                    </a:p>
                    <a:p>
                      <a:pPr marL="0" marR="0" lvl="0" indent="0" algn="ctr">
                        <a:spcBef>
                          <a:spcPts val="0"/>
                        </a:spcBef>
                        <a:spcAft>
                          <a:spcPts val="0"/>
                        </a:spcAft>
                        <a:buNone/>
                        <a:defRPr/>
                      </a:pPr>
                      <a:r>
                        <a:rPr sz="1200" b="0" i="0" u="none">
                          <a:solidFill>
                            <a:srgbClr val="000000"/>
                          </a:solidFill>
                          <a:latin typeface="Times New Roman"/>
                          <a:ea typeface="Times New Roman"/>
                          <a:cs typeface="Times New Roman"/>
                        </a:rPr>
                        <a:t>Raúl Ramos-Pollán</a:t>
                      </a:r>
                      <a:endParaRPr sz="1200" b="0" i="0" u="none">
                        <a:solidFill>
                          <a:srgbClr val="000000"/>
                        </a:solidFill>
                        <a:latin typeface="Times New Roman"/>
                        <a:ea typeface="Times New Roman"/>
                        <a:cs typeface="Times New Roman"/>
                      </a:endParaRPr>
                    </a:p>
                    <a:p>
                      <a:pPr marL="0" marR="0" lvl="0" indent="0" algn="ctr">
                        <a:spcBef>
                          <a:spcPts val="0"/>
                        </a:spcBef>
                        <a:spcAft>
                          <a:spcPts val="0"/>
                        </a:spcAft>
                        <a:buNone/>
                        <a:defRPr/>
                      </a:pPr>
                      <a:r>
                        <a:rPr lang="en-IN" sz="1200" b="0" i="0" u="none">
                          <a:solidFill>
                            <a:srgbClr val="000000"/>
                          </a:solidFill>
                          <a:latin typeface="Times New Roman"/>
                          <a:ea typeface="Times New Roman"/>
                          <a:cs typeface="Times New Roman"/>
                        </a:rPr>
                        <a:t>Et.al</a:t>
                      </a:r>
                      <a:endParaRPr lang="en-IN"/>
                    </a:p>
                    <a:p>
                      <a:pPr marL="0" marR="0" lvl="0" indent="0" algn="ctr">
                        <a:spcBef>
                          <a:spcPts val="0"/>
                        </a:spcBef>
                        <a:spcAft>
                          <a:spcPts val="0"/>
                        </a:spcAft>
                        <a:buNone/>
                        <a:defRPr/>
                      </a:pPr>
                      <a:endParaRPr sz="1200">
                        <a:solidFill>
                          <a:schemeClr val="dk1"/>
                        </a:solidFill>
                        <a:latin typeface="Times New Roman"/>
                        <a:ea typeface="Times New Roman"/>
                        <a:cs typeface="Times New Roman"/>
                      </a:endParaRPr>
                    </a:p>
                  </a:txBody>
                  <a:tcPr marL="91449" marR="91449" marT="45724" marB="45724" anchor="ctr">
                    <a:lnL w="12699" algn="ctr">
                      <a:solidFill>
                        <a:schemeClr val="lt1"/>
                      </a:solidFill>
                    </a:lnL>
                    <a:lnR w="12699" algn="ctr">
                      <a:solidFill>
                        <a:schemeClr val="lt1"/>
                      </a:solidFill>
                    </a:lnR>
                    <a:lnT w="12699" algn="ctr">
                      <a:solidFill>
                        <a:schemeClr val="lt1"/>
                      </a:solidFill>
                    </a:lnT>
                    <a:lnB w="12699" algn="ctr">
                      <a:solidFill>
                        <a:schemeClr val="lt1"/>
                      </a:solidFill>
                    </a:lnB>
                    <a:solidFill>
                      <a:srgbClr val="E8EAEE"/>
                    </a:solidFill>
                  </a:tcPr>
                </a:tc>
                <a:tc>
                  <a:txBody>
                    <a:bodyPr/>
                    <a:p>
                      <a:pPr algn="ctr">
                        <a:defRPr/>
                      </a:pPr>
                      <a:r>
                        <a:rPr lang="en-IN" sz="1200" b="0" i="0" u="none">
                          <a:solidFill>
                            <a:schemeClr val="tx1"/>
                          </a:solidFill>
                          <a:latin typeface="Times New Roman"/>
                          <a:ea typeface="Times New Roman"/>
                          <a:cs typeface="Times New Roman"/>
                        </a:rPr>
                        <a:t>2020 </a:t>
                      </a:r>
                      <a:r>
                        <a:rPr sz="1200" b="0" i="0" u="none">
                          <a:solidFill>
                            <a:srgbClr val="000000"/>
                          </a:solidFill>
                          <a:latin typeface="Times New Roman"/>
                          <a:ea typeface="Times New Roman"/>
                          <a:cs typeface="Times New Roman"/>
                        </a:rPr>
                        <a:t>Health &amp; Medical</a:t>
                      </a:r>
                      <a:r>
                        <a:rPr lang="en-IN" sz="1200" b="0" i="0" u="none">
                          <a:solidFill>
                            <a:srgbClr val="000000"/>
                          </a:solidFill>
                          <a:latin typeface="Times New Roman"/>
                          <a:ea typeface="Times New Roman"/>
                          <a:cs typeface="Times New Roman"/>
                        </a:rPr>
                        <a:t> informatics</a:t>
                      </a:r>
                      <a:r>
                        <a:rPr lang="en-IN" sz="1200" b="0" i="0" u="none">
                          <a:solidFill>
                            <a:schemeClr val="tx1"/>
                          </a:solidFill>
                          <a:latin typeface="Times New Roman"/>
                          <a:ea typeface="Times New Roman"/>
                          <a:cs typeface="Times New Roman"/>
                        </a:rPr>
                        <a:t> </a:t>
                      </a:r>
                      <a:endParaRPr sz="1200" b="0" i="0" u="none">
                        <a:solidFill>
                          <a:schemeClr val="tx1"/>
                        </a:solidFill>
                        <a:latin typeface="Times New Roman"/>
                        <a:ea typeface="Times New Roman"/>
                        <a:cs typeface="Times New Roman"/>
                      </a:endParaRPr>
                    </a:p>
                  </a:txBody>
                  <a:tcPr marL="91449" marR="91449" marT="45724" marB="45724" anchor="ctr">
                    <a:lnL w="12699" algn="ctr">
                      <a:solidFill>
                        <a:schemeClr val="lt1"/>
                      </a:solidFill>
                    </a:lnL>
                    <a:lnR w="12699" algn="ctr">
                      <a:solidFill>
                        <a:schemeClr val="lt1"/>
                      </a:solidFill>
                    </a:lnR>
                    <a:lnT w="12699" algn="ctr">
                      <a:solidFill>
                        <a:schemeClr val="lt1"/>
                      </a:solidFill>
                    </a:lnT>
                    <a:lnB w="12699" algn="ctr">
                      <a:solidFill>
                        <a:schemeClr val="lt1"/>
                      </a:solidFill>
                    </a:lnB>
                    <a:solidFill>
                      <a:srgbClr val="E8EAEE"/>
                    </a:solidFill>
                  </a:tcPr>
                </a:tc>
                <a:tc>
                  <a:txBody>
                    <a:bodyPr/>
                    <a:p>
                      <a:pPr>
                        <a:defRPr/>
                      </a:pPr>
                      <a:endParaRPr/>
                    </a:p>
                    <a:p>
                      <a:pPr marL="0" marR="0" lvl="0" indent="0" algn="ctr">
                        <a:spcBef>
                          <a:spcPts val="0"/>
                        </a:spcBef>
                        <a:spcAft>
                          <a:spcPts val="0"/>
                        </a:spcAft>
                        <a:buNone/>
                        <a:defRPr/>
                      </a:pPr>
                      <a:r>
                        <a:rPr sz="1200" b="0" i="0" u="none">
                          <a:solidFill>
                            <a:srgbClr val="000000"/>
                          </a:solidFill>
                          <a:latin typeface="Times New Roman"/>
                          <a:ea typeface="Times New Roman"/>
                          <a:cs typeface="Times New Roman"/>
                        </a:rPr>
                        <a:t>Mammography</a:t>
                      </a:r>
                      <a:r>
                        <a:rPr lang="en-IN" sz="1200" b="0" i="0" u="none">
                          <a:solidFill>
                            <a:srgbClr val="000000"/>
                          </a:solidFill>
                          <a:latin typeface="Times New Roman"/>
                          <a:ea typeface="Times New Roman"/>
                          <a:cs typeface="Times New Roman"/>
                        </a:rPr>
                        <a:t> imges </a:t>
                      </a:r>
                      <a:endParaRPr sz="1200">
                        <a:solidFill>
                          <a:schemeClr val="dk1"/>
                        </a:solidFill>
                        <a:latin typeface="Times New Roman"/>
                        <a:ea typeface="Times New Roman"/>
                        <a:cs typeface="Times New Roman"/>
                      </a:endParaRPr>
                    </a:p>
                  </a:txBody>
                  <a:tcPr marL="91449" marR="91449" marT="45724" marB="45724" anchor="ctr">
                    <a:lnL w="12699" algn="ctr">
                      <a:solidFill>
                        <a:schemeClr val="lt1"/>
                      </a:solidFill>
                    </a:lnL>
                    <a:lnR w="12699" algn="ctr">
                      <a:solidFill>
                        <a:schemeClr val="lt1"/>
                      </a:solidFill>
                    </a:lnR>
                    <a:lnT w="12699" algn="ctr">
                      <a:solidFill>
                        <a:schemeClr val="lt1"/>
                      </a:solidFill>
                    </a:lnT>
                    <a:lnB w="12699" algn="ctr">
                      <a:solidFill>
                        <a:schemeClr val="lt1"/>
                      </a:solidFill>
                    </a:lnB>
                    <a:solidFill>
                      <a:srgbClr val="E8EAEE"/>
                    </a:solidFill>
                  </a:tcPr>
                </a:tc>
                <a:tc>
                  <a:txBody>
                    <a:bodyPr/>
                    <a:p>
                      <a:pPr>
                        <a:defRPr/>
                      </a:pPr>
                      <a:endParaRPr/>
                    </a:p>
                    <a:p>
                      <a:pPr marL="0" marR="0" lvl="0" indent="0" algn="ctr">
                        <a:lnSpc>
                          <a:spcPct val="100000"/>
                        </a:lnSpc>
                        <a:spcBef>
                          <a:spcPts val="0"/>
                        </a:spcBef>
                        <a:spcAft>
                          <a:spcPts val="0"/>
                        </a:spcAft>
                        <a:buNone/>
                        <a:defRPr/>
                      </a:pPr>
                      <a:r>
                        <a:rPr sz="1200" b="0" i="0" u="none">
                          <a:solidFill>
                            <a:srgbClr val="000000"/>
                          </a:solidFill>
                          <a:latin typeface="Times New Roman"/>
                          <a:ea typeface="Times New Roman"/>
                          <a:cs typeface="Times New Roman"/>
                        </a:rPr>
                        <a:t>In this paper, we presented a first evaluation of a method to design mammography-based machine learning classifiers (MLC) for breast cancer diagnosis, allowing to characterize breast lesions according to BI-RADS classes (grouped by benign and malignant). The results of our investigation confirm that</a:t>
                      </a:r>
                      <a:r>
                        <a:rPr lang="en-IN" sz="1200" b="0" i="0" u="none">
                          <a:solidFill>
                            <a:srgbClr val="000000"/>
                          </a:solidFill>
                          <a:latin typeface="Times New Roman"/>
                          <a:ea typeface="Times New Roman"/>
                          <a:cs typeface="Times New Roman"/>
                        </a:rPr>
                        <a:t> </a:t>
                      </a:r>
                      <a:r>
                        <a:rPr sz="1200" b="0" i="0" u="none">
                          <a:solidFill>
                            <a:srgbClr val="000000"/>
                          </a:solidFill>
                          <a:latin typeface="Times New Roman"/>
                          <a:ea typeface="Times New Roman"/>
                          <a:cs typeface="Times New Roman"/>
                        </a:rPr>
                        <a:t>BCDR contains critical information to create robust datasets of features vectors allowing massive exploration of classifiers search spaces</a:t>
                      </a:r>
                      <a:endParaRPr sz="1200">
                        <a:solidFill>
                          <a:schemeClr val="dk1"/>
                        </a:solidFill>
                        <a:latin typeface="Times New Roman"/>
                        <a:ea typeface="Times New Roman"/>
                        <a:cs typeface="Times New Roman"/>
                      </a:endParaRPr>
                    </a:p>
                  </a:txBody>
                  <a:tcPr marL="91449" marR="91449" marT="45724" marB="45724" anchor="ctr">
                    <a:lnL w="12699" algn="ctr">
                      <a:solidFill>
                        <a:schemeClr val="lt1"/>
                      </a:solidFill>
                    </a:lnL>
                    <a:lnR w="12699" algn="ctr">
                      <a:solidFill>
                        <a:schemeClr val="lt1"/>
                      </a:solidFill>
                    </a:lnR>
                    <a:lnT w="12699" algn="ctr">
                      <a:solidFill>
                        <a:schemeClr val="lt1"/>
                      </a:solidFill>
                    </a:lnT>
                    <a:lnB w="12699" algn="ctr">
                      <a:solidFill>
                        <a:schemeClr val="lt1"/>
                      </a:solidFill>
                    </a:lnB>
                    <a:solidFill>
                      <a:srgbClr val="E8EAEE"/>
                    </a:solidFill>
                  </a:tcPr>
                </a:tc>
                <a:tc>
                  <a:txBody>
                    <a:bodyPr/>
                    <a:p>
                      <a:pPr marL="0" marR="0" lvl="0" indent="0" algn="ctr">
                        <a:spcBef>
                          <a:spcPts val="0"/>
                        </a:spcBef>
                        <a:spcAft>
                          <a:spcPts val="0"/>
                        </a:spcAft>
                        <a:buNone/>
                        <a:defRPr/>
                      </a:pPr>
                      <a:r>
                        <a:rPr lang="en-IN" sz="1200">
                          <a:latin typeface="Times New Roman"/>
                          <a:ea typeface="Times New Roman"/>
                          <a:cs typeface="Times New Roman"/>
                        </a:rPr>
                        <a:t>Learnt the concept of</a:t>
                      </a:r>
                      <a:endParaRPr lang="en-IN" sz="1200">
                        <a:latin typeface="Times New Roman"/>
                        <a:ea typeface="Times New Roman"/>
                        <a:cs typeface="Times New Roman"/>
                      </a:endParaRPr>
                    </a:p>
                    <a:p>
                      <a:pPr marL="0" marR="0" lvl="0" indent="0" algn="ctr">
                        <a:spcBef>
                          <a:spcPts val="0"/>
                        </a:spcBef>
                        <a:spcAft>
                          <a:spcPts val="0"/>
                        </a:spcAft>
                        <a:buNone/>
                        <a:defRPr/>
                      </a:pPr>
                      <a:r>
                        <a:rPr lang="en-US" sz="1200" b="0" i="0" u="none" strike="noStrike" cap="none" spc="0">
                          <a:solidFill>
                            <a:srgbClr val="000000"/>
                          </a:solidFill>
                          <a:latin typeface="Times New Roman"/>
                          <a:ea typeface="Times New Roman"/>
                          <a:cs typeface="Times New Roman"/>
                        </a:rPr>
                        <a:t>Mammography</a:t>
                      </a:r>
                      <a:r>
                        <a:rPr lang="en-IN" sz="1200" b="0" i="0" u="none" strike="noStrike" cap="none" spc="0">
                          <a:solidFill>
                            <a:srgbClr val="000000"/>
                          </a:solidFill>
                          <a:latin typeface="Times New Roman"/>
                          <a:ea typeface="Times New Roman"/>
                          <a:cs typeface="Times New Roman"/>
                        </a:rPr>
                        <a:t> imges </a:t>
                      </a:r>
                      <a:endParaRPr sz="1200">
                        <a:solidFill>
                          <a:schemeClr val="dk1"/>
                        </a:solidFill>
                        <a:latin typeface="Times New Roman"/>
                        <a:ea typeface="Times New Roman"/>
                        <a:cs typeface="Times New Roman"/>
                      </a:endParaRPr>
                    </a:p>
                    <a:p>
                      <a:pPr marL="0" marR="0" lvl="0" indent="0" algn="ctr">
                        <a:spcBef>
                          <a:spcPts val="0"/>
                        </a:spcBef>
                        <a:spcAft>
                          <a:spcPts val="0"/>
                        </a:spcAft>
                        <a:buNone/>
                        <a:defRPr/>
                      </a:pPr>
                      <a:r>
                        <a:rPr lang="en-IN" sz="1200">
                          <a:latin typeface="Times New Roman"/>
                          <a:ea typeface="Times New Roman"/>
                          <a:cs typeface="Times New Roman"/>
                        </a:rPr>
                        <a:t>  </a:t>
                      </a:r>
                      <a:endParaRPr sz="1200">
                        <a:solidFill>
                          <a:schemeClr val="dk1"/>
                        </a:solidFill>
                        <a:latin typeface="Times New Roman"/>
                        <a:ea typeface="Times New Roman"/>
                        <a:cs typeface="Times New Roman"/>
                      </a:endParaRPr>
                    </a:p>
                  </a:txBody>
                  <a:tcPr marL="91449" marR="91449" marT="45724" marB="45724" anchor="ctr">
                    <a:lnL w="12699" algn="ctr">
                      <a:solidFill>
                        <a:schemeClr val="lt1"/>
                      </a:solidFill>
                    </a:lnL>
                    <a:lnR w="12699" algn="ctr">
                      <a:solidFill>
                        <a:schemeClr val="lt1"/>
                      </a:solidFill>
                    </a:lnR>
                    <a:lnT w="12699" algn="ctr">
                      <a:solidFill>
                        <a:schemeClr val="lt1"/>
                      </a:solidFill>
                    </a:lnT>
                    <a:lnB w="12699" algn="ctr">
                      <a:solidFill>
                        <a:schemeClr val="lt1"/>
                      </a:solidFill>
                    </a:lnB>
                    <a:solidFill>
                      <a:srgbClr val="E8EAEE"/>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18567330" name="Google Shape;49;p16" hidden="0"/>
          <p:cNvSpPr txBox="1">
            <a:spLocks noGrp="1"/>
          </p:cNvSpPr>
          <p:nvPr isPhoto="0" userDrawn="0">
            <p:ph type="title" hasCustomPrompt="0"/>
          </p:nvPr>
        </p:nvSpPr>
        <p:spPr bwMode="auto">
          <a:xfrm>
            <a:off x="1945200" y="624109"/>
            <a:ext cx="6589198" cy="1280889"/>
          </a:xfrm>
          <a:prstGeom prst="rect">
            <a:avLst/>
          </a:prstGeom>
          <a:noFill/>
          <a:ln>
            <a:noFill/>
          </a:ln>
        </p:spPr>
        <p:txBody>
          <a:bodyPr spcFirstLastPara="1" wrap="square" lIns="91423" tIns="45699" rIns="91423" bIns="45699"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r>
              <a:rPr lang="en-US" sz="3600" b="1" i="0" u="none" strike="noStrike" cap="none" spc="0">
                <a:solidFill>
                  <a:srgbClr val="1581AA"/>
                </a:solidFill>
                <a:latin typeface="Calibri"/>
                <a:ea typeface="Calibri"/>
                <a:cs typeface="Calibri"/>
              </a:rPr>
              <a:t>State of the Art-work</a:t>
            </a:r>
            <a:endParaRPr/>
          </a:p>
        </p:txBody>
      </p:sp>
      <p:sp>
        <p:nvSpPr>
          <p:cNvPr id="1963437273" name="Google Shape;50;p16" hidden="0"/>
          <p:cNvSpPr txBox="1">
            <a:spLocks noGrp="1"/>
          </p:cNvSpPr>
          <p:nvPr isPhoto="0" userDrawn="0">
            <p:ph type="body" idx="1" hasCustomPrompt="0"/>
          </p:nvPr>
        </p:nvSpPr>
        <p:spPr bwMode="auto">
          <a:xfrm>
            <a:off x="1942413" y="2133599"/>
            <a:ext cx="6591984" cy="3777621"/>
          </a:xfrm>
          <a:prstGeom prst="rect">
            <a:avLst/>
          </a:prstGeom>
          <a:noFill/>
          <a:ln>
            <a:noFill/>
          </a:ln>
        </p:spPr>
        <p:txBody>
          <a:bodyPr spcFirstLastPara="1" wrap="square" lIns="91423" tIns="45699" rIns="91423" bIns="45699" anchor="t" anchorCtr="0">
            <a:noAutofit/>
          </a:bodyPr>
          <a:lstStyle>
            <a:lvl1pPr marL="457200" lvl="0" indent="-342900" algn="l">
              <a:spcBef>
                <a:spcPts val="999"/>
              </a:spcBef>
              <a:spcAft>
                <a:spcPts val="0"/>
              </a:spcAft>
              <a:buSzPts val="1800"/>
              <a:buChar char="🠶"/>
              <a:defRPr/>
            </a:lvl1pPr>
            <a:lvl2pPr marL="914400" lvl="1" indent="-342900" algn="l">
              <a:spcBef>
                <a:spcPts val="999"/>
              </a:spcBef>
              <a:spcAft>
                <a:spcPts val="0"/>
              </a:spcAft>
              <a:buSzPts val="1800"/>
              <a:buChar char="🠶"/>
              <a:defRPr/>
            </a:lvl2pPr>
            <a:lvl3pPr marL="1371600" lvl="2" indent="-342900" algn="l">
              <a:spcBef>
                <a:spcPts val="999"/>
              </a:spcBef>
              <a:spcAft>
                <a:spcPts val="0"/>
              </a:spcAft>
              <a:buSzPts val="1800"/>
              <a:buChar char="🠶"/>
              <a:defRPr/>
            </a:lvl3pPr>
            <a:lvl4pPr marL="1828800" lvl="3" indent="-342900" algn="l">
              <a:spcBef>
                <a:spcPts val="999"/>
              </a:spcBef>
              <a:spcAft>
                <a:spcPts val="0"/>
              </a:spcAft>
              <a:buSzPts val="1800"/>
              <a:buChar char="🠶"/>
              <a:defRPr/>
            </a:lvl4pPr>
            <a:lvl5pPr marL="2286000" lvl="4" indent="-342900" algn="l">
              <a:spcBef>
                <a:spcPts val="999"/>
              </a:spcBef>
              <a:spcAft>
                <a:spcPts val="0"/>
              </a:spcAft>
              <a:buSzPts val="1800"/>
              <a:buChar char="🠶"/>
              <a:defRPr/>
            </a:lvl5pPr>
            <a:lvl6pPr marL="2743200" lvl="5" indent="-342900" algn="l">
              <a:spcBef>
                <a:spcPts val="999"/>
              </a:spcBef>
              <a:spcAft>
                <a:spcPts val="0"/>
              </a:spcAft>
              <a:buSzPts val="1800"/>
              <a:buChar char="🠶"/>
              <a:defRPr/>
            </a:lvl6pPr>
            <a:lvl7pPr marL="3200400" lvl="6" indent="-342900" algn="l">
              <a:spcBef>
                <a:spcPts val="999"/>
              </a:spcBef>
              <a:spcAft>
                <a:spcPts val="0"/>
              </a:spcAft>
              <a:buSzPts val="1800"/>
              <a:buChar char="🠶"/>
              <a:defRPr/>
            </a:lvl7pPr>
            <a:lvl8pPr marL="3657600" lvl="7" indent="-342900" algn="l">
              <a:spcBef>
                <a:spcPts val="999"/>
              </a:spcBef>
              <a:spcAft>
                <a:spcPts val="0"/>
              </a:spcAft>
              <a:buSzPts val="1800"/>
              <a:buChar char="🠶"/>
              <a:defRPr/>
            </a:lvl8pPr>
            <a:lvl9pPr marL="4114800" lvl="8" indent="-342900" algn="l">
              <a:spcBef>
                <a:spcPts val="999"/>
              </a:spcBef>
              <a:spcAft>
                <a:spcPts val="0"/>
              </a:spcAft>
              <a:buSzPts val="1800"/>
              <a:buChar char="🠶"/>
              <a:defRPr/>
            </a:lvl9pPr>
          </a:lstStyle>
          <a:p>
            <a:pPr marL="114299" indent="0">
              <a:buClr>
                <a:schemeClr val="accent1"/>
              </a:buClr>
              <a:buSzPts val="1800"/>
              <a:buFont typeface="Noto Sans Symbols"/>
              <a:buNone/>
              <a:defRPr/>
            </a:pPr>
            <a:endParaRPr/>
          </a:p>
        </p:txBody>
      </p:sp>
      <p:sp>
        <p:nvSpPr>
          <p:cNvPr id="1423616965" name="Google Shape;53;p16" hidden="0"/>
          <p:cNvSpPr txBox="1">
            <a:spLocks noGrp="1"/>
          </p:cNvSpPr>
          <p:nvPr isPhoto="0" userDrawn="0">
            <p:ph type="sldNum" idx="12" hasCustomPrompt="0"/>
          </p:nvPr>
        </p:nvSpPr>
        <p:spPr bwMode="auto">
          <a:xfrm>
            <a:off x="7948612" y="6140449"/>
            <a:ext cx="776286" cy="365124"/>
          </a:xfrm>
          <a:prstGeom prst="rect">
            <a:avLst/>
          </a:prstGeom>
          <a:noFill/>
          <a:ln>
            <a:noFill/>
          </a:ln>
        </p:spPr>
        <p:txBody>
          <a:bodyPr spcFirstLastPara="1" wrap="square" lIns="91423" tIns="45699" rIns="91423" bIns="45699" anchor="ctr" anchorCtr="0">
            <a:noAutofit/>
          </a:bodyPr>
          <a:lstStyle>
            <a:lvl1pPr marL="0" marR="0" lvl="0" indent="0" algn="ctr">
              <a:spcBef>
                <a:spcPts val="0"/>
              </a:spcBef>
              <a:spcAft>
                <a:spcPts val="0"/>
              </a:spcAft>
              <a:buNone/>
              <a:defRPr sz="900">
                <a:solidFill>
                  <a:srgbClr val="888888"/>
                </a:solidFill>
                <a:latin typeface="Century Gothic"/>
                <a:ea typeface="Century Gothic"/>
                <a:cs typeface="Century Gothic"/>
              </a:defRPr>
            </a:lvl1pPr>
            <a:lvl2pPr marL="0" marR="0" lvl="1" indent="0" algn="ctr">
              <a:spcBef>
                <a:spcPts val="0"/>
              </a:spcBef>
              <a:spcAft>
                <a:spcPts val="0"/>
              </a:spcAft>
              <a:buNone/>
              <a:defRPr sz="900">
                <a:solidFill>
                  <a:srgbClr val="888888"/>
                </a:solidFill>
                <a:latin typeface="Century Gothic"/>
                <a:ea typeface="Century Gothic"/>
                <a:cs typeface="Century Gothic"/>
              </a:defRPr>
            </a:lvl2pPr>
            <a:lvl3pPr marL="0" marR="0" lvl="2" indent="0" algn="ctr">
              <a:spcBef>
                <a:spcPts val="0"/>
              </a:spcBef>
              <a:spcAft>
                <a:spcPts val="0"/>
              </a:spcAft>
              <a:buNone/>
              <a:defRPr sz="900">
                <a:solidFill>
                  <a:srgbClr val="888888"/>
                </a:solidFill>
                <a:latin typeface="Century Gothic"/>
                <a:ea typeface="Century Gothic"/>
                <a:cs typeface="Century Gothic"/>
              </a:defRPr>
            </a:lvl3pPr>
            <a:lvl4pPr marL="0" marR="0" lvl="3" indent="0" algn="ctr">
              <a:spcBef>
                <a:spcPts val="0"/>
              </a:spcBef>
              <a:spcAft>
                <a:spcPts val="0"/>
              </a:spcAft>
              <a:buNone/>
              <a:defRPr sz="900">
                <a:solidFill>
                  <a:srgbClr val="888888"/>
                </a:solidFill>
                <a:latin typeface="Century Gothic"/>
                <a:ea typeface="Century Gothic"/>
                <a:cs typeface="Century Gothic"/>
              </a:defRPr>
            </a:lvl4pPr>
            <a:lvl5pPr marL="0" marR="0" lvl="4" indent="0" algn="ctr">
              <a:spcBef>
                <a:spcPts val="0"/>
              </a:spcBef>
              <a:spcAft>
                <a:spcPts val="0"/>
              </a:spcAft>
              <a:buNone/>
              <a:defRPr sz="900">
                <a:solidFill>
                  <a:srgbClr val="888888"/>
                </a:solidFill>
                <a:latin typeface="Century Gothic"/>
                <a:ea typeface="Century Gothic"/>
                <a:cs typeface="Century Gothic"/>
              </a:defRPr>
            </a:lvl5pPr>
            <a:lvl6pPr marL="0" marR="0" lvl="5" indent="0" algn="ctr">
              <a:spcBef>
                <a:spcPts val="0"/>
              </a:spcBef>
              <a:spcAft>
                <a:spcPts val="0"/>
              </a:spcAft>
              <a:buNone/>
              <a:defRPr sz="900">
                <a:solidFill>
                  <a:srgbClr val="888888"/>
                </a:solidFill>
                <a:latin typeface="Century Gothic"/>
                <a:ea typeface="Century Gothic"/>
                <a:cs typeface="Century Gothic"/>
              </a:defRPr>
            </a:lvl6pPr>
            <a:lvl7pPr marL="0" marR="0" lvl="6" indent="0" algn="ctr">
              <a:spcBef>
                <a:spcPts val="0"/>
              </a:spcBef>
              <a:spcAft>
                <a:spcPts val="0"/>
              </a:spcAft>
              <a:buNone/>
              <a:defRPr sz="900">
                <a:solidFill>
                  <a:srgbClr val="888888"/>
                </a:solidFill>
                <a:latin typeface="Century Gothic"/>
                <a:ea typeface="Century Gothic"/>
                <a:cs typeface="Century Gothic"/>
              </a:defRPr>
            </a:lvl7pPr>
            <a:lvl8pPr marL="0" marR="0" lvl="7" indent="0" algn="ctr">
              <a:spcBef>
                <a:spcPts val="0"/>
              </a:spcBef>
              <a:spcAft>
                <a:spcPts val="0"/>
              </a:spcAft>
              <a:buNone/>
              <a:defRPr sz="900">
                <a:solidFill>
                  <a:srgbClr val="888888"/>
                </a:solidFill>
                <a:latin typeface="Century Gothic"/>
                <a:ea typeface="Century Gothic"/>
                <a:cs typeface="Century Gothic"/>
              </a:defRPr>
            </a:lvl8pPr>
            <a:lvl9pPr marL="0" marR="0" lvl="8" indent="0" algn="ctr">
              <a:spcBef>
                <a:spcPts val="0"/>
              </a:spcBef>
              <a:spcAft>
                <a:spcPts val="0"/>
              </a:spcAft>
              <a:buNone/>
              <a:defRPr sz="900">
                <a:solidFill>
                  <a:srgbClr val="888888"/>
                </a:solidFill>
                <a:latin typeface="Century Gothic"/>
                <a:ea typeface="Century Gothic"/>
                <a:cs typeface="Century Gothic"/>
              </a:defRPr>
            </a:lvl9pPr>
          </a:lstStyle>
          <a:p>
            <a:pPr marL="0" lvl="0" indent="0" algn="ctr">
              <a:spcBef>
                <a:spcPts val="0"/>
              </a:spcBef>
              <a:spcAft>
                <a:spcPts val="0"/>
              </a:spcAft>
              <a:buNone/>
              <a:defRPr/>
            </a:pPr>
            <a:r>
              <a:rPr lang="en-US"/>
              <a:t>(#)  of 12</a:t>
            </a:r>
            <a:endParaRPr/>
          </a:p>
        </p:txBody>
      </p:sp>
      <p:graphicFrame>
        <p:nvGraphicFramePr>
          <p:cNvPr id="125694892" name="Google Shape;751;p40" hidden="0"/>
          <p:cNvGraphicFramePr>
            <a:graphicFrameLocks xmlns:a="http://schemas.openxmlformats.org/drawingml/2006/main"/>
          </p:cNvGraphicFramePr>
          <p:nvPr isPhoto="0" userDrawn="0"/>
        </p:nvGraphicFramePr>
        <p:xfrm>
          <a:off x="326166" y="1343268"/>
          <a:ext cx="8589015" cy="4599602"/>
        </p:xfrm>
        <a:graphic>
          <a:graphicData uri="http://schemas.openxmlformats.org/drawingml/2006/table">
            <a:tbl>
              <a:tblPr firstRow="0" firstCol="0" lastRow="0" lastCol="0" bandRow="0" bandCol="0">
                <a:tableStyleId>{8FD378ED-EBD6-4FF5-72D9-9BCB9530D613}</a:tableStyleId>
              </a:tblPr>
              <a:tblGrid>
                <a:gridCol w="1440000"/>
                <a:gridCol w="1530000"/>
                <a:gridCol w="1710000"/>
                <a:gridCol w="2880000"/>
                <a:gridCol w="1029015"/>
              </a:tblGrid>
              <a:tr h="805753">
                <a:tc>
                  <a:txBody>
                    <a:bodyPr/>
                    <a:p>
                      <a:pPr marL="0" marR="0" lvl="0" indent="0" algn="ctr">
                        <a:lnSpc>
                          <a:spcPct val="100000"/>
                        </a:lnSpc>
                        <a:spcBef>
                          <a:spcPts val="0"/>
                        </a:spcBef>
                        <a:spcAft>
                          <a:spcPts val="0"/>
                        </a:spcAft>
                        <a:buClr>
                          <a:srgbClr val="FFFFFF"/>
                        </a:buClr>
                        <a:buSzPts val="1800"/>
                        <a:buFont typeface="Century Gothic"/>
                        <a:buNone/>
                        <a:defRPr/>
                      </a:pPr>
                      <a:r>
                        <a:rPr lang="en-US" sz="1200" b="0" i="0" u="none" strike="noStrike" cap="none">
                          <a:solidFill>
                            <a:srgbClr val="FFFFFF"/>
                          </a:solidFill>
                          <a:latin typeface="Times New Roman"/>
                          <a:ea typeface="Times New Roman"/>
                          <a:cs typeface="Times New Roman"/>
                        </a:rPr>
                        <a:t>Author’s Name</a:t>
                      </a:r>
                      <a:r>
                        <a:rPr lang="en-IN" sz="1200" b="0" i="0" u="none" strike="noStrike" cap="none">
                          <a:solidFill>
                            <a:srgbClr val="FFFFFF"/>
                          </a:solidFill>
                          <a:latin typeface="Times New Roman"/>
                          <a:ea typeface="Times New Roman"/>
                          <a:cs typeface="Times New Roman"/>
                        </a:rPr>
                        <a:t> </a:t>
                      </a:r>
                      <a:r>
                        <a:rPr lang="en-US" sz="1200" b="0" i="0" u="none" strike="noStrike" cap="none">
                          <a:solidFill>
                            <a:srgbClr val="FFFFFF"/>
                          </a:solidFill>
                          <a:latin typeface="Times New Roman"/>
                          <a:ea typeface="Times New Roman"/>
                          <a:cs typeface="Times New Roman"/>
                        </a:rPr>
                        <a:t>/ Paper Title </a:t>
                      </a:r>
                      <a:endParaRPr sz="1200" b="0">
                        <a:latin typeface="Times New Roman"/>
                        <a:ea typeface="Times New Roman"/>
                        <a:cs typeface="Times New Roman"/>
                      </a:endParaRPr>
                    </a:p>
                  </a:txBody>
                  <a:tcPr marL="91449" marR="91449" marT="45722" marB="45722" anchor="ctr">
                    <a:lnL w="12699" algn="ctr">
                      <a:solidFill>
                        <a:schemeClr val="lt1"/>
                      </a:solidFill>
                    </a:lnL>
                    <a:lnR w="12699" algn="ctr">
                      <a:solidFill>
                        <a:schemeClr val="lt1"/>
                      </a:solidFill>
                    </a:lnR>
                    <a:lnT w="12699" algn="ctr">
                      <a:solidFill>
                        <a:schemeClr val="lt1"/>
                      </a:solidFill>
                    </a:lnT>
                    <a:lnB w="38098" algn="ctr">
                      <a:solidFill>
                        <a:schemeClr val="lt1"/>
                      </a:solidFill>
                    </a:lnB>
                    <a:solidFill>
                      <a:srgbClr val="265991"/>
                    </a:solidFill>
                  </a:tcPr>
                </a:tc>
                <a:tc>
                  <a:txBody>
                    <a:bodyPr/>
                    <a:p>
                      <a:pPr marL="0" marR="0" lvl="0" indent="0" algn="ctr">
                        <a:lnSpc>
                          <a:spcPct val="100000"/>
                        </a:lnSpc>
                        <a:spcBef>
                          <a:spcPts val="0"/>
                        </a:spcBef>
                        <a:spcAft>
                          <a:spcPts val="0"/>
                        </a:spcAft>
                        <a:buClr>
                          <a:srgbClr val="FFFFFF"/>
                        </a:buClr>
                        <a:buSzPts val="1800"/>
                        <a:buFont typeface="Century Gothic"/>
                        <a:buNone/>
                        <a:defRPr/>
                      </a:pPr>
                      <a:r>
                        <a:rPr lang="en-US" sz="1200" b="0" i="0" u="none" strike="noStrike" cap="none">
                          <a:solidFill>
                            <a:srgbClr val="FFFFFF"/>
                          </a:solidFill>
                          <a:latin typeface="Times New Roman"/>
                          <a:ea typeface="Times New Roman"/>
                          <a:cs typeface="Times New Roman"/>
                        </a:rPr>
                        <a:t>Conference</a:t>
                      </a:r>
                      <a:r>
                        <a:rPr lang="en-IN" sz="1200" b="0" i="0" u="none" strike="noStrike" cap="none">
                          <a:solidFill>
                            <a:srgbClr val="FFFFFF"/>
                          </a:solidFill>
                          <a:latin typeface="Times New Roman"/>
                          <a:ea typeface="Times New Roman"/>
                          <a:cs typeface="Times New Roman"/>
                        </a:rPr>
                        <a:t> </a:t>
                      </a:r>
                      <a:r>
                        <a:rPr lang="en-US" sz="1200" b="0" i="0" u="none" strike="noStrike" cap="none">
                          <a:solidFill>
                            <a:srgbClr val="FFFFFF"/>
                          </a:solidFill>
                          <a:latin typeface="Times New Roman"/>
                          <a:ea typeface="Times New Roman"/>
                          <a:cs typeface="Times New Roman"/>
                        </a:rPr>
                        <a:t>/</a:t>
                      </a:r>
                      <a:r>
                        <a:rPr lang="en-IN" sz="1200" b="0" i="0" u="none" strike="noStrike" cap="none">
                          <a:solidFill>
                            <a:srgbClr val="FFFFFF"/>
                          </a:solidFill>
                          <a:latin typeface="Times New Roman"/>
                          <a:ea typeface="Times New Roman"/>
                          <a:cs typeface="Times New Roman"/>
                        </a:rPr>
                        <a:t> </a:t>
                      </a:r>
                      <a:r>
                        <a:rPr lang="en-US" sz="1200" b="0" i="0" u="none" strike="noStrike" cap="none">
                          <a:solidFill>
                            <a:srgbClr val="FFFFFF"/>
                          </a:solidFill>
                          <a:latin typeface="Times New Roman"/>
                          <a:ea typeface="Times New Roman"/>
                          <a:cs typeface="Times New Roman"/>
                        </a:rPr>
                        <a:t>Journal Name and year</a:t>
                      </a:r>
                      <a:r>
                        <a:rPr lang="en-IN" sz="1200" b="0" i="0" u="none" strike="noStrike" cap="none">
                          <a:solidFill>
                            <a:srgbClr val="FFFFFF"/>
                          </a:solidFill>
                          <a:latin typeface="Times New Roman"/>
                          <a:ea typeface="Times New Roman"/>
                          <a:cs typeface="Times New Roman"/>
                        </a:rPr>
                        <a:t>.</a:t>
                      </a:r>
                      <a:endParaRPr sz="1200" b="0">
                        <a:latin typeface="Times New Roman"/>
                        <a:ea typeface="Times New Roman"/>
                        <a:cs typeface="Times New Roman"/>
                      </a:endParaRPr>
                    </a:p>
                  </a:txBody>
                  <a:tcPr marL="91449" marR="91449" marT="45722" marB="45722" anchor="ctr">
                    <a:lnL w="12699" algn="ctr">
                      <a:solidFill>
                        <a:schemeClr val="lt1"/>
                      </a:solidFill>
                    </a:lnL>
                    <a:lnR w="12699" algn="ctr">
                      <a:solidFill>
                        <a:schemeClr val="lt1"/>
                      </a:solidFill>
                    </a:lnR>
                    <a:lnT w="12699" algn="ctr">
                      <a:solidFill>
                        <a:schemeClr val="lt1"/>
                      </a:solidFill>
                    </a:lnT>
                    <a:lnB w="38098" algn="ctr">
                      <a:solidFill>
                        <a:schemeClr val="lt1"/>
                      </a:solidFill>
                    </a:lnB>
                    <a:solidFill>
                      <a:srgbClr val="265991"/>
                    </a:solidFill>
                  </a:tcPr>
                </a:tc>
                <a:tc>
                  <a:txBody>
                    <a:bodyPr/>
                    <a:p>
                      <a:pPr marL="0" marR="0" lvl="0" indent="0" algn="ctr">
                        <a:lnSpc>
                          <a:spcPct val="100000"/>
                        </a:lnSpc>
                        <a:spcBef>
                          <a:spcPts val="0"/>
                        </a:spcBef>
                        <a:spcAft>
                          <a:spcPts val="0"/>
                        </a:spcAft>
                        <a:buClr>
                          <a:srgbClr val="FFFFFF"/>
                        </a:buClr>
                        <a:buSzPts val="1800"/>
                        <a:buFont typeface="Century Gothic"/>
                        <a:buNone/>
                        <a:defRPr/>
                      </a:pPr>
                      <a:r>
                        <a:rPr lang="en-US" sz="1200" b="0" i="0" u="none" strike="noStrike" cap="none">
                          <a:solidFill>
                            <a:srgbClr val="FFFFFF"/>
                          </a:solidFill>
                          <a:latin typeface="Times New Roman"/>
                          <a:ea typeface="Times New Roman"/>
                          <a:cs typeface="Times New Roman"/>
                        </a:rPr>
                        <a:t>Technology</a:t>
                      </a:r>
                      <a:r>
                        <a:rPr lang="en-IN" sz="1200" b="0" i="0" u="none" strike="noStrike" cap="none">
                          <a:solidFill>
                            <a:srgbClr val="FFFFFF"/>
                          </a:solidFill>
                          <a:latin typeface="Times New Roman"/>
                          <a:ea typeface="Times New Roman"/>
                          <a:cs typeface="Times New Roman"/>
                        </a:rPr>
                        <a:t> </a:t>
                      </a:r>
                      <a:r>
                        <a:rPr lang="en-US" sz="1200" b="0" i="0" u="none" strike="noStrike" cap="none">
                          <a:solidFill>
                            <a:srgbClr val="FFFFFF"/>
                          </a:solidFill>
                          <a:latin typeface="Times New Roman"/>
                          <a:ea typeface="Times New Roman"/>
                          <a:cs typeface="Times New Roman"/>
                        </a:rPr>
                        <a:t>/ Design</a:t>
                      </a:r>
                      <a:r>
                        <a:rPr lang="en-IN" sz="1200" b="0" i="0" u="none" strike="noStrike" cap="none">
                          <a:solidFill>
                            <a:srgbClr val="FFFFFF"/>
                          </a:solidFill>
                          <a:latin typeface="Times New Roman"/>
                          <a:ea typeface="Times New Roman"/>
                          <a:cs typeface="Times New Roman"/>
                        </a:rPr>
                        <a:t>.</a:t>
                      </a:r>
                      <a:endParaRPr sz="1200" b="0">
                        <a:latin typeface="Times New Roman"/>
                        <a:ea typeface="Times New Roman"/>
                        <a:cs typeface="Times New Roman"/>
                      </a:endParaRPr>
                    </a:p>
                  </a:txBody>
                  <a:tcPr marL="91449" marR="91449" marT="45722" marB="45722" anchor="ctr">
                    <a:lnL w="12699" algn="ctr">
                      <a:solidFill>
                        <a:schemeClr val="lt1"/>
                      </a:solidFill>
                    </a:lnL>
                    <a:lnR w="12699" algn="ctr">
                      <a:solidFill>
                        <a:schemeClr val="lt1"/>
                      </a:solidFill>
                    </a:lnR>
                    <a:lnT w="12699" algn="ctr">
                      <a:solidFill>
                        <a:schemeClr val="lt1"/>
                      </a:solidFill>
                    </a:lnT>
                    <a:lnB w="38098" algn="ctr">
                      <a:solidFill>
                        <a:schemeClr val="lt1"/>
                      </a:solidFill>
                    </a:lnB>
                    <a:solidFill>
                      <a:srgbClr val="265991"/>
                    </a:solidFill>
                  </a:tcPr>
                </a:tc>
                <a:tc>
                  <a:txBody>
                    <a:bodyPr/>
                    <a:p>
                      <a:pPr marL="0" marR="0" lvl="0" indent="0" algn="ctr">
                        <a:lnSpc>
                          <a:spcPct val="100000"/>
                        </a:lnSpc>
                        <a:spcBef>
                          <a:spcPts val="0"/>
                        </a:spcBef>
                        <a:spcAft>
                          <a:spcPts val="0"/>
                        </a:spcAft>
                        <a:buClr>
                          <a:srgbClr val="FFFFFF"/>
                        </a:buClr>
                        <a:buSzPts val="1800"/>
                        <a:buFont typeface="Century Gothic"/>
                        <a:buNone/>
                        <a:defRPr/>
                      </a:pPr>
                      <a:r>
                        <a:rPr lang="en-US" sz="1200" b="0" i="0" u="none" strike="noStrike" cap="none">
                          <a:solidFill>
                            <a:srgbClr val="FFFFFF"/>
                          </a:solidFill>
                          <a:latin typeface="Times New Roman"/>
                          <a:ea typeface="Times New Roman"/>
                          <a:cs typeface="Times New Roman"/>
                        </a:rPr>
                        <a:t>Results shared by author</a:t>
                      </a:r>
                      <a:r>
                        <a:rPr lang="en-IN" sz="1200" b="0" i="0" u="none" strike="noStrike" cap="none">
                          <a:solidFill>
                            <a:srgbClr val="FFFFFF"/>
                          </a:solidFill>
                          <a:latin typeface="Times New Roman"/>
                          <a:ea typeface="Times New Roman"/>
                          <a:cs typeface="Times New Roman"/>
                        </a:rPr>
                        <a:t>.</a:t>
                      </a:r>
                      <a:endParaRPr sz="1200" b="0">
                        <a:latin typeface="Times New Roman"/>
                        <a:ea typeface="Times New Roman"/>
                        <a:cs typeface="Times New Roman"/>
                      </a:endParaRPr>
                    </a:p>
                  </a:txBody>
                  <a:tcPr marL="91449" marR="91449" marT="45722" marB="45722" anchor="ctr">
                    <a:lnL w="12699" algn="ctr">
                      <a:solidFill>
                        <a:schemeClr val="lt1"/>
                      </a:solidFill>
                    </a:lnL>
                    <a:lnR w="12699" algn="ctr">
                      <a:solidFill>
                        <a:schemeClr val="lt1"/>
                      </a:solidFill>
                    </a:lnR>
                    <a:lnT w="12699" algn="ctr">
                      <a:solidFill>
                        <a:schemeClr val="lt1"/>
                      </a:solidFill>
                    </a:lnT>
                    <a:lnB w="38098" algn="ctr">
                      <a:solidFill>
                        <a:schemeClr val="lt1"/>
                      </a:solidFill>
                    </a:lnB>
                    <a:solidFill>
                      <a:srgbClr val="265991"/>
                    </a:solidFill>
                  </a:tcPr>
                </a:tc>
                <a:tc>
                  <a:txBody>
                    <a:bodyPr/>
                    <a:p>
                      <a:pPr marL="0" marR="0" lvl="0" indent="0" algn="ctr">
                        <a:lnSpc>
                          <a:spcPct val="100000"/>
                        </a:lnSpc>
                        <a:spcBef>
                          <a:spcPts val="0"/>
                        </a:spcBef>
                        <a:spcAft>
                          <a:spcPts val="0"/>
                        </a:spcAft>
                        <a:buClr>
                          <a:srgbClr val="FFFFFF"/>
                        </a:buClr>
                        <a:buSzPts val="1800"/>
                        <a:buFont typeface="Century Gothic"/>
                        <a:buNone/>
                        <a:defRPr/>
                      </a:pPr>
                      <a:r>
                        <a:rPr lang="en-US" sz="1200" b="0" i="0" u="none" strike="noStrike" cap="none">
                          <a:solidFill>
                            <a:srgbClr val="FFFFFF"/>
                          </a:solidFill>
                          <a:latin typeface="Times New Roman"/>
                          <a:ea typeface="Times New Roman"/>
                          <a:cs typeface="Times New Roman"/>
                        </a:rPr>
                        <a:t>What you </a:t>
                      </a:r>
                      <a:r>
                        <a:rPr lang="en-IN" sz="1200" b="0" i="0" u="none" strike="noStrike" cap="none">
                          <a:solidFill>
                            <a:srgbClr val="FFFFFF"/>
                          </a:solidFill>
                          <a:latin typeface="Times New Roman"/>
                          <a:ea typeface="Times New Roman"/>
                          <a:cs typeface="Times New Roman"/>
                        </a:rPr>
                        <a:t>I</a:t>
                      </a:r>
                      <a:r>
                        <a:rPr lang="en-US" sz="1200" b="0" i="0" u="none" strike="noStrike" cap="none">
                          <a:solidFill>
                            <a:srgbClr val="FFFFFF"/>
                          </a:solidFill>
                          <a:latin typeface="Times New Roman"/>
                          <a:ea typeface="Times New Roman"/>
                          <a:cs typeface="Times New Roman"/>
                        </a:rPr>
                        <a:t>n</a:t>
                      </a:r>
                      <a:r>
                        <a:rPr lang="en-IN" sz="1200" b="0" i="0" u="none" strike="noStrike" cap="none">
                          <a:solidFill>
                            <a:srgbClr val="FFFFFF"/>
                          </a:solidFill>
                          <a:latin typeface="Times New Roman"/>
                          <a:ea typeface="Times New Roman"/>
                          <a:cs typeface="Times New Roman"/>
                        </a:rPr>
                        <a:t>fer.</a:t>
                      </a:r>
                      <a:endParaRPr sz="1200" b="0">
                        <a:latin typeface="Times New Roman"/>
                        <a:ea typeface="Times New Roman"/>
                        <a:cs typeface="Times New Roman"/>
                      </a:endParaRPr>
                    </a:p>
                  </a:txBody>
                  <a:tcPr marL="91449" marR="91449" marT="45722" marB="45722" anchor="ctr">
                    <a:lnL w="12699" algn="ctr">
                      <a:solidFill>
                        <a:schemeClr val="lt1"/>
                      </a:solidFill>
                    </a:lnL>
                    <a:lnR w="12699" algn="ctr">
                      <a:solidFill>
                        <a:schemeClr val="lt1"/>
                      </a:solidFill>
                    </a:lnR>
                    <a:lnT w="12699" algn="ctr">
                      <a:solidFill>
                        <a:schemeClr val="lt1"/>
                      </a:solidFill>
                    </a:lnT>
                    <a:lnB w="38098" algn="ctr">
                      <a:solidFill>
                        <a:schemeClr val="lt1"/>
                      </a:solidFill>
                    </a:lnB>
                    <a:solidFill>
                      <a:srgbClr val="265991"/>
                    </a:solidFill>
                  </a:tcPr>
                </a:tc>
              </a:tr>
              <a:tr h="2056485">
                <a:tc>
                  <a:txBody>
                    <a:bodyPr/>
                    <a:p>
                      <a:pPr algn="ctr">
                        <a:defRPr/>
                      </a:pPr>
                      <a:r>
                        <a:rPr lang="en-IN" sz="1200" b="0" i="0" u="none">
                          <a:solidFill>
                            <a:schemeClr val="tx1"/>
                          </a:solidFill>
                          <a:latin typeface="Times New Roman"/>
                          <a:ea typeface="Times New Roman"/>
                          <a:cs typeface="Times New Roman"/>
                        </a:rPr>
                        <a:t> </a:t>
                      </a:r>
                      <a:r>
                        <a:rPr sz="1200" b="0" i="0" u="none">
                          <a:solidFill>
                            <a:srgbClr val="000000"/>
                          </a:solidFill>
                          <a:latin typeface="Times New Roman"/>
                          <a:ea typeface="Times New Roman"/>
                          <a:cs typeface="Times New Roman"/>
                        </a:rPr>
                        <a:t>Breast Cancer Classification Using Machine Learnin</a:t>
                      </a:r>
                      <a:r>
                        <a:rPr lang="en-IN" sz="1200" b="0" i="0" u="none">
                          <a:solidFill>
                            <a:srgbClr val="000000"/>
                          </a:solidFill>
                          <a:latin typeface="Times New Roman"/>
                          <a:ea typeface="Times New Roman"/>
                          <a:cs typeface="Times New Roman"/>
                        </a:rPr>
                        <a:t>g</a:t>
                      </a:r>
                      <a:r>
                        <a:rPr lang="en-IN" sz="1200" b="0">
                          <a:solidFill>
                            <a:schemeClr val="tx1"/>
                          </a:solidFill>
                          <a:latin typeface="Times New Roman"/>
                          <a:ea typeface="Times New Roman"/>
                          <a:cs typeface="Times New Roman"/>
                        </a:rPr>
                        <a:t>b</a:t>
                      </a:r>
                      <a:endParaRPr/>
                    </a:p>
                    <a:p>
                      <a:pPr algn="ctr">
                        <a:defRPr/>
                      </a:pPr>
                      <a:endParaRPr sz="1200" b="0">
                        <a:solidFill>
                          <a:schemeClr val="tx1"/>
                        </a:solidFill>
                        <a:latin typeface="Times New Roman"/>
                        <a:ea typeface="Times New Roman"/>
                        <a:cs typeface="Times New Roman"/>
                      </a:endParaRPr>
                    </a:p>
                    <a:p>
                      <a:pPr algn="ctr">
                        <a:defRPr/>
                      </a:pPr>
                      <a:r>
                        <a:rPr lang="en-IN" sz="1200" b="0">
                          <a:solidFill>
                            <a:schemeClr val="tx1"/>
                          </a:solidFill>
                          <a:latin typeface="Times New Roman"/>
                          <a:ea typeface="Times New Roman"/>
                          <a:cs typeface="Times New Roman"/>
                        </a:rPr>
                        <a:t>By </a:t>
                      </a:r>
                      <a:r>
                        <a:rPr sz="1200" b="0" i="0" u="none">
                          <a:solidFill>
                            <a:srgbClr val="000000"/>
                          </a:solidFill>
                          <a:latin typeface="Times New Roman"/>
                          <a:ea typeface="Times New Roman"/>
                          <a:cs typeface="Times New Roman"/>
                        </a:rPr>
                        <a:t>Meriem AMRANE1 </a:t>
                      </a:r>
                      <a:r>
                        <a:rPr lang="en-IN" sz="1200" b="0" i="0" u="none">
                          <a:solidFill>
                            <a:srgbClr val="000000"/>
                          </a:solidFill>
                          <a:latin typeface="Times New Roman"/>
                          <a:ea typeface="Times New Roman"/>
                          <a:cs typeface="Times New Roman"/>
                        </a:rPr>
                        <a:t>Et.al</a:t>
                      </a:r>
                      <a:endParaRPr sz="1200" b="0">
                        <a:solidFill>
                          <a:schemeClr val="tx1"/>
                        </a:solidFill>
                        <a:latin typeface="Times New Roman"/>
                        <a:ea typeface="Times New Roman"/>
                        <a:cs typeface="Times New Roman"/>
                      </a:endParaRPr>
                    </a:p>
                  </a:txBody>
                  <a:tcPr marL="91449" marR="91449" marT="45722" marB="45722" anchor="ctr">
                    <a:lnL w="12699" algn="ctr">
                      <a:solidFill>
                        <a:schemeClr val="lt1"/>
                      </a:solidFill>
                    </a:lnL>
                    <a:lnR w="12699" algn="ctr">
                      <a:solidFill>
                        <a:schemeClr val="lt1"/>
                      </a:solidFill>
                    </a:lnR>
                    <a:lnT w="38098" algn="ctr">
                      <a:solidFill>
                        <a:schemeClr val="lt1"/>
                      </a:solidFill>
                    </a:lnT>
                    <a:lnB w="12699" algn="ctr">
                      <a:solidFill>
                        <a:schemeClr val="lt1"/>
                      </a:solidFill>
                    </a:lnB>
                    <a:solidFill>
                      <a:srgbClr val="CDD1DC"/>
                    </a:solidFill>
                  </a:tcPr>
                </a:tc>
                <a:tc>
                  <a:txBody>
                    <a:bodyPr/>
                    <a:p>
                      <a:pPr algn="ctr">
                        <a:defRPr/>
                      </a:pPr>
                      <a:r>
                        <a:rPr sz="1200" b="0" i="0" u="none">
                          <a:solidFill>
                            <a:schemeClr val="tx1"/>
                          </a:solidFill>
                          <a:latin typeface="Times New Roman"/>
                          <a:ea typeface="Times New Roman"/>
                          <a:cs typeface="Times New Roman"/>
                        </a:rPr>
                        <a:t>2019 </a:t>
                      </a:r>
                      <a:r>
                        <a:rPr lang="en-IN" sz="1200" b="0" i="0" u="none">
                          <a:solidFill>
                            <a:schemeClr val="tx1"/>
                          </a:solidFill>
                          <a:latin typeface="Times New Roman"/>
                          <a:ea typeface="Times New Roman"/>
                          <a:cs typeface="Times New Roman"/>
                        </a:rPr>
                        <a:t>IEEE</a:t>
                      </a:r>
                      <a:endParaRPr/>
                    </a:p>
                    <a:p>
                      <a:pPr algn="ctr">
                        <a:defRPr/>
                      </a:pPr>
                      <a:r>
                        <a:rPr sz="1200" b="0" i="0" u="none">
                          <a:solidFill>
                            <a:srgbClr val="000000"/>
                          </a:solidFill>
                          <a:latin typeface="Times New Roman"/>
                          <a:ea typeface="Times New Roman"/>
                          <a:cs typeface="Times New Roman"/>
                        </a:rPr>
                        <a:t>Computer Engineering, Istanbul University</a:t>
                      </a:r>
                      <a:endParaRPr sz="1200" b="0">
                        <a:solidFill>
                          <a:schemeClr val="tx1"/>
                        </a:solidFill>
                        <a:latin typeface="Times New Roman"/>
                        <a:ea typeface="Times New Roman"/>
                        <a:cs typeface="Times New Roman"/>
                      </a:endParaRPr>
                    </a:p>
                  </a:txBody>
                  <a:tcPr marL="91449" marR="91449" marT="45722" marB="45722" anchor="ctr">
                    <a:lnL w="12699" algn="ctr">
                      <a:solidFill>
                        <a:schemeClr val="lt1"/>
                      </a:solidFill>
                    </a:lnL>
                    <a:lnR w="12699" algn="ctr">
                      <a:solidFill>
                        <a:schemeClr val="lt1"/>
                      </a:solidFill>
                    </a:lnR>
                    <a:lnT w="38098" algn="ctr">
                      <a:solidFill>
                        <a:schemeClr val="lt1"/>
                      </a:solidFill>
                    </a:lnT>
                    <a:lnB w="12699" algn="ctr">
                      <a:solidFill>
                        <a:schemeClr val="lt1"/>
                      </a:solidFill>
                    </a:lnB>
                    <a:solidFill>
                      <a:srgbClr val="CDD1DC"/>
                    </a:solidFill>
                  </a:tcPr>
                </a:tc>
                <a:tc>
                  <a:txBody>
                    <a:bodyPr/>
                    <a:p>
                      <a:pPr algn="ctr">
                        <a:defRPr/>
                      </a:pPr>
                      <a:r>
                        <a:rPr sz="1200" b="0" i="0" u="none">
                          <a:solidFill>
                            <a:srgbClr val="000000"/>
                          </a:solidFill>
                          <a:latin typeface="Times New Roman"/>
                          <a:ea typeface="Times New Roman"/>
                          <a:cs typeface="Times New Roman"/>
                        </a:rPr>
                        <a:t>Bayesian  classifier component</a:t>
                      </a:r>
                      <a:r>
                        <a:rPr lang="en-IN" sz="1200" b="0" i="0" u="none">
                          <a:solidFill>
                            <a:srgbClr val="000000"/>
                          </a:solidFill>
                          <a:latin typeface="Times New Roman"/>
                          <a:ea typeface="Times New Roman"/>
                          <a:cs typeface="Times New Roman"/>
                        </a:rPr>
                        <a:t> </a:t>
                      </a:r>
                      <a:endParaRPr sz="1200" b="0">
                        <a:latin typeface="Times New Roman"/>
                        <a:ea typeface="Times New Roman"/>
                        <a:cs typeface="Times New Roman"/>
                      </a:endParaRPr>
                    </a:p>
                  </a:txBody>
                  <a:tcPr marL="91449" marR="91449" marT="45722" marB="45722" anchor="ctr">
                    <a:lnL w="12699" algn="ctr">
                      <a:solidFill>
                        <a:schemeClr val="lt1"/>
                      </a:solidFill>
                    </a:lnL>
                    <a:lnR w="12699" algn="ctr">
                      <a:solidFill>
                        <a:schemeClr val="lt1"/>
                      </a:solidFill>
                    </a:lnR>
                    <a:lnT w="38098" algn="ctr">
                      <a:solidFill>
                        <a:schemeClr val="lt1"/>
                      </a:solidFill>
                    </a:lnT>
                    <a:lnB w="12699" algn="ctr">
                      <a:solidFill>
                        <a:schemeClr val="lt1"/>
                      </a:solidFill>
                    </a:lnB>
                    <a:solidFill>
                      <a:srgbClr val="CDD1DC"/>
                    </a:solidFill>
                  </a:tcPr>
                </a:tc>
                <a:tc>
                  <a:txBody>
                    <a:bodyPr/>
                    <a:p>
                      <a:pPr algn="ctr">
                        <a:defRPr/>
                      </a:pPr>
                      <a:r>
                        <a:rPr sz="1200" b="0" i="0" u="none">
                          <a:solidFill>
                            <a:srgbClr val="000000"/>
                          </a:solidFill>
                          <a:latin typeface="Times New Roman"/>
                          <a:ea typeface="Times New Roman"/>
                          <a:cs typeface="Times New Roman"/>
                        </a:rPr>
                        <a:t>The research result shows that all the </a:t>
                      </a:r>
                      <a:r>
                        <a:rPr lang="en-IN" sz="1200" b="0" i="0" u="none">
                          <a:solidFill>
                            <a:srgbClr val="000000"/>
                          </a:solidFill>
                          <a:latin typeface="Times New Roman"/>
                          <a:ea typeface="Times New Roman"/>
                          <a:cs typeface="Times New Roman"/>
                        </a:rPr>
                        <a:t> </a:t>
                      </a:r>
                      <a:r>
                        <a:rPr sz="1200" b="0" i="0" u="none">
                          <a:solidFill>
                            <a:srgbClr val="000000"/>
                          </a:solidFill>
                          <a:latin typeface="Times New Roman"/>
                          <a:ea typeface="Times New Roman"/>
                          <a:cs typeface="Times New Roman"/>
                        </a:rPr>
                        <a:t> After an accurate  comparison between our algorithms, we noticed that KNN  achieved a higher efficiency of 97.51%, however, even NB has  a good accuracy at 96.19 %, if the dataset is larger, the KNN’s  time for running will increase.</a:t>
                      </a:r>
                      <a:endParaRPr sz="1200" b="0">
                        <a:latin typeface="Times New Roman"/>
                        <a:ea typeface="Times New Roman"/>
                        <a:cs typeface="Times New Roman"/>
                      </a:endParaRPr>
                    </a:p>
                  </a:txBody>
                  <a:tcPr marL="91449" marR="91449" marT="45722" marB="45722" anchor="ctr">
                    <a:lnL w="12699" algn="ctr">
                      <a:solidFill>
                        <a:schemeClr val="lt1"/>
                      </a:solidFill>
                    </a:lnL>
                    <a:lnR w="12699" algn="ctr">
                      <a:solidFill>
                        <a:schemeClr val="lt1"/>
                      </a:solidFill>
                    </a:lnR>
                    <a:lnT w="38098" algn="ctr">
                      <a:solidFill>
                        <a:schemeClr val="lt1"/>
                      </a:solidFill>
                    </a:lnT>
                    <a:lnB w="12699" algn="ctr">
                      <a:solidFill>
                        <a:schemeClr val="lt1"/>
                      </a:solidFill>
                    </a:lnB>
                    <a:solidFill>
                      <a:srgbClr val="CDD1DC"/>
                    </a:solidFill>
                  </a:tcPr>
                </a:tc>
                <a:tc>
                  <a:txBody>
                    <a:bodyPr/>
                    <a:p>
                      <a:pPr marL="0" marR="0" lvl="0" indent="0" algn="ctr">
                        <a:spcBef>
                          <a:spcPts val="0"/>
                        </a:spcBef>
                        <a:spcAft>
                          <a:spcPts val="0"/>
                        </a:spcAft>
                        <a:buNone/>
                        <a:defRPr/>
                      </a:pPr>
                      <a:r>
                        <a:rPr lang="en-IN" sz="1200" b="0">
                          <a:solidFill>
                            <a:schemeClr val="tx1"/>
                          </a:solidFill>
                          <a:latin typeface="Times New Roman"/>
                          <a:ea typeface="Times New Roman"/>
                          <a:cs typeface="Times New Roman"/>
                        </a:rPr>
                        <a:t>Understood the concept of </a:t>
                      </a:r>
                      <a:r>
                        <a:rPr lang="en-IN" sz="1200" b="0" i="0" u="none">
                          <a:solidFill>
                            <a:schemeClr val="tx1"/>
                          </a:solidFill>
                          <a:latin typeface="Times New Roman"/>
                          <a:ea typeface="Times New Roman"/>
                          <a:cs typeface="Times New Roman"/>
                        </a:rPr>
                        <a:t> </a:t>
                      </a:r>
                      <a:r>
                        <a:rPr sz="1200" b="0" i="0" u="none">
                          <a:solidFill>
                            <a:schemeClr val="tx1"/>
                          </a:solidFill>
                          <a:latin typeface="Times New Roman"/>
                          <a:ea typeface="Times New Roman"/>
                          <a:cs typeface="Times New Roman"/>
                        </a:rPr>
                        <a:t> </a:t>
                      </a:r>
                      <a:r>
                        <a:rPr lang="en-IN" sz="1200" b="0" i="0" u="none">
                          <a:solidFill>
                            <a:schemeClr val="tx1"/>
                          </a:solidFill>
                          <a:latin typeface="Times New Roman"/>
                          <a:ea typeface="Times New Roman"/>
                          <a:cs typeface="Times New Roman"/>
                        </a:rPr>
                        <a:t> </a:t>
                      </a:r>
                      <a:r>
                        <a:rPr sz="1200" b="0" i="0" u="none">
                          <a:solidFill>
                            <a:srgbClr val="000000"/>
                          </a:solidFill>
                          <a:latin typeface="Times New Roman"/>
                          <a:ea typeface="Times New Roman"/>
                          <a:cs typeface="Times New Roman"/>
                        </a:rPr>
                        <a:t>Analysis, and Cross</a:t>
                      </a:r>
                      <a:r>
                        <a:rPr lang="en-IN" sz="1200" b="0" i="0" u="none">
                          <a:solidFill>
                            <a:srgbClr val="000000"/>
                          </a:solidFill>
                          <a:latin typeface="Times New Roman"/>
                          <a:ea typeface="Times New Roman"/>
                          <a:cs typeface="Times New Roman"/>
                        </a:rPr>
                        <a:t> </a:t>
                      </a:r>
                      <a:r>
                        <a:rPr sz="1200" b="0" i="0" u="none">
                          <a:solidFill>
                            <a:srgbClr val="000000"/>
                          </a:solidFill>
                          <a:latin typeface="Times New Roman"/>
                          <a:ea typeface="Times New Roman"/>
                          <a:cs typeface="Times New Roman"/>
                        </a:rPr>
                        <a:t>-</a:t>
                      </a:r>
                      <a:r>
                        <a:rPr lang="en-IN" sz="1200" b="0" i="0" u="none">
                          <a:solidFill>
                            <a:srgbClr val="000000"/>
                          </a:solidFill>
                          <a:latin typeface="Times New Roman"/>
                          <a:ea typeface="Times New Roman"/>
                          <a:cs typeface="Times New Roman"/>
                        </a:rPr>
                        <a:t>validation.</a:t>
                      </a:r>
                      <a:endParaRPr sz="1200" b="0">
                        <a:solidFill>
                          <a:schemeClr val="tx1"/>
                        </a:solidFill>
                        <a:latin typeface="Times New Roman"/>
                        <a:ea typeface="Times New Roman"/>
                        <a:cs typeface="Times New Roman"/>
                      </a:endParaRPr>
                    </a:p>
                  </a:txBody>
                  <a:tcPr marL="91449" marR="91449" marT="45722" marB="45722" anchor="ctr">
                    <a:lnL w="12699" algn="ctr">
                      <a:solidFill>
                        <a:schemeClr val="lt1"/>
                      </a:solidFill>
                    </a:lnL>
                    <a:lnR w="12699" algn="ctr">
                      <a:solidFill>
                        <a:schemeClr val="lt1"/>
                      </a:solidFill>
                    </a:lnR>
                    <a:lnT w="38098" algn="ctr">
                      <a:solidFill>
                        <a:schemeClr val="lt1"/>
                      </a:solidFill>
                    </a:lnT>
                    <a:lnB w="12699" algn="ctr">
                      <a:solidFill>
                        <a:schemeClr val="lt1"/>
                      </a:solidFill>
                    </a:lnB>
                    <a:solidFill>
                      <a:srgbClr val="CDD1DC"/>
                    </a:solidFill>
                  </a:tcPr>
                </a:tc>
              </a:tr>
              <a:tr h="1693015">
                <a:tc>
                  <a:txBody>
                    <a:bodyPr/>
                    <a:p>
                      <a:pPr marL="0" marR="0" lvl="0" indent="0" algn="ctr">
                        <a:spcBef>
                          <a:spcPts val="0"/>
                        </a:spcBef>
                        <a:spcAft>
                          <a:spcPts val="0"/>
                        </a:spcAft>
                        <a:buNone/>
                        <a:defRPr/>
                      </a:pPr>
                      <a:r>
                        <a:rPr sz="1200" b="0" i="0" u="none">
                          <a:solidFill>
                            <a:srgbClr val="000000"/>
                          </a:solidFill>
                          <a:latin typeface="Times New Roman"/>
                          <a:ea typeface="Times New Roman"/>
                          <a:cs typeface="Times New Roman"/>
                        </a:rPr>
                        <a:t>Machine Learning with Applications in Breast Cancer Diagnosis and Prognosis</a:t>
                      </a:r>
                      <a:r>
                        <a:rPr lang="en-IN" sz="1200" b="0" i="0" u="none">
                          <a:solidFill>
                            <a:srgbClr val="000000"/>
                          </a:solidFill>
                          <a:latin typeface="Times New Roman"/>
                          <a:ea typeface="Times New Roman"/>
                          <a:cs typeface="Times New Roman"/>
                        </a:rPr>
                        <a:t> </a:t>
                      </a:r>
                      <a:endParaRPr/>
                    </a:p>
                    <a:p>
                      <a:pPr marL="0" marR="0" lvl="0" indent="0" algn="ctr">
                        <a:spcBef>
                          <a:spcPts val="0"/>
                        </a:spcBef>
                        <a:spcAft>
                          <a:spcPts val="0"/>
                        </a:spcAft>
                        <a:buNone/>
                        <a:defRPr/>
                      </a:pPr>
                      <a:r>
                        <a:rPr lang="en-IN" sz="1200" b="0" i="0" u="none">
                          <a:solidFill>
                            <a:srgbClr val="000000"/>
                          </a:solidFill>
                          <a:latin typeface="Times New Roman"/>
                          <a:ea typeface="Times New Roman"/>
                          <a:cs typeface="Times New Roman"/>
                        </a:rPr>
                        <a:t>By </a:t>
                      </a:r>
                      <a:r>
                        <a:rPr sz="1200" b="0" i="0" u="none">
                          <a:solidFill>
                            <a:srgbClr val="000000"/>
                          </a:solidFill>
                          <a:latin typeface="Times New Roman"/>
                          <a:ea typeface="Times New Roman"/>
                          <a:cs typeface="Times New Roman"/>
                        </a:rPr>
                        <a:t>Wenbin Yue</a:t>
                      </a:r>
                      <a:endParaRPr/>
                    </a:p>
                    <a:p>
                      <a:pPr marL="0" marR="0" lvl="0" indent="0" algn="ctr">
                        <a:spcBef>
                          <a:spcPts val="0"/>
                        </a:spcBef>
                        <a:spcAft>
                          <a:spcPts val="0"/>
                        </a:spcAft>
                        <a:buNone/>
                        <a:defRPr/>
                      </a:pPr>
                      <a:r>
                        <a:rPr lang="en-IN" sz="1200" b="0" i="0" u="none">
                          <a:solidFill>
                            <a:srgbClr val="000000"/>
                          </a:solidFill>
                          <a:latin typeface="Times New Roman"/>
                          <a:ea typeface="Times New Roman"/>
                          <a:cs typeface="Times New Roman"/>
                        </a:rPr>
                        <a:t>Et.al </a:t>
                      </a:r>
                      <a:endParaRPr/>
                    </a:p>
                    <a:p>
                      <a:pPr marL="0" marR="0" lvl="0" indent="0" algn="ctr">
                        <a:spcBef>
                          <a:spcPts val="0"/>
                        </a:spcBef>
                        <a:spcAft>
                          <a:spcPts val="0"/>
                        </a:spcAft>
                        <a:buNone/>
                        <a:defRPr/>
                      </a:pPr>
                      <a:endParaRPr sz="1200" b="0">
                        <a:solidFill>
                          <a:schemeClr val="tx1"/>
                        </a:solidFill>
                        <a:latin typeface="Times New Roman"/>
                        <a:ea typeface="Times New Roman"/>
                        <a:cs typeface="Times New Roman"/>
                      </a:endParaRPr>
                    </a:p>
                    <a:p>
                      <a:pPr marL="0" marR="0" lvl="0" indent="0" algn="ctr">
                        <a:spcBef>
                          <a:spcPts val="0"/>
                        </a:spcBef>
                        <a:spcAft>
                          <a:spcPts val="0"/>
                        </a:spcAft>
                        <a:buNone/>
                        <a:defRPr/>
                      </a:pPr>
                      <a:r>
                        <a:rPr lang="en-IN" sz="1200" b="0" i="0" u="none">
                          <a:solidFill>
                            <a:schemeClr val="tx1"/>
                          </a:solidFill>
                          <a:latin typeface="Times New Roman"/>
                          <a:ea typeface="Times New Roman"/>
                          <a:cs typeface="Times New Roman"/>
                        </a:rPr>
                        <a:t> </a:t>
                      </a:r>
                      <a:endParaRPr/>
                    </a:p>
                  </a:txBody>
                  <a:tcPr marL="91449" marR="91449" marT="45722" marB="45722" anchor="ctr">
                    <a:lnL w="12699" algn="ctr">
                      <a:solidFill>
                        <a:schemeClr val="lt1"/>
                      </a:solidFill>
                    </a:lnL>
                    <a:lnR w="12699" algn="ctr">
                      <a:solidFill>
                        <a:schemeClr val="lt1"/>
                      </a:solidFill>
                    </a:lnR>
                    <a:lnT w="12699" algn="ctr">
                      <a:solidFill>
                        <a:schemeClr val="lt1"/>
                      </a:solidFill>
                    </a:lnT>
                    <a:lnB w="12699" algn="ctr">
                      <a:solidFill>
                        <a:schemeClr val="lt1"/>
                      </a:solidFill>
                    </a:lnB>
                    <a:solidFill>
                      <a:srgbClr val="E8EAEE"/>
                    </a:solidFill>
                  </a:tcPr>
                </a:tc>
                <a:tc>
                  <a:txBody>
                    <a:bodyPr/>
                    <a:p>
                      <a:pPr algn="ctr">
                        <a:defRPr/>
                      </a:pPr>
                      <a:r>
                        <a:rPr lang="en-IN" sz="1200" b="0" i="0" u="none">
                          <a:solidFill>
                            <a:schemeClr val="tx1"/>
                          </a:solidFill>
                          <a:latin typeface="Times New Roman"/>
                          <a:ea typeface="Times New Roman"/>
                          <a:cs typeface="Times New Roman"/>
                        </a:rPr>
                        <a:t> </a:t>
                      </a:r>
                      <a:r>
                        <a:rPr sz="1200" b="0" i="0" u="none">
                          <a:solidFill>
                            <a:srgbClr val="000000"/>
                          </a:solidFill>
                          <a:latin typeface="Times New Roman"/>
                          <a:ea typeface="Times New Roman"/>
                          <a:cs typeface="Times New Roman"/>
                        </a:rPr>
                        <a:t> 2 February 20</a:t>
                      </a:r>
                      <a:r>
                        <a:rPr lang="en-IN" sz="1200" b="0" i="0" u="none">
                          <a:solidFill>
                            <a:srgbClr val="000000"/>
                          </a:solidFill>
                          <a:latin typeface="Times New Roman"/>
                          <a:ea typeface="Times New Roman"/>
                          <a:cs typeface="Times New Roman"/>
                        </a:rPr>
                        <a:t>20</a:t>
                      </a:r>
                      <a:r>
                        <a:rPr sz="1200" b="0" i="0" u="none">
                          <a:solidFill>
                            <a:srgbClr val="000000"/>
                          </a:solidFill>
                          <a:latin typeface="Times New Roman"/>
                          <a:ea typeface="Times New Roman"/>
                          <a:cs typeface="Times New Roman"/>
                        </a:rPr>
                        <a:t>,Brunel University London</a:t>
                      </a:r>
                      <a:endParaRPr/>
                    </a:p>
                  </a:txBody>
                  <a:tcPr marL="91449" marR="91449" marT="45722" marB="45722" anchor="ctr">
                    <a:lnL w="12699" algn="ctr">
                      <a:solidFill>
                        <a:schemeClr val="lt1"/>
                      </a:solidFill>
                    </a:lnL>
                    <a:lnR w="12699" algn="ctr">
                      <a:solidFill>
                        <a:schemeClr val="lt1"/>
                      </a:solidFill>
                    </a:lnR>
                    <a:lnT w="12699" algn="ctr">
                      <a:solidFill>
                        <a:schemeClr val="lt1"/>
                      </a:solidFill>
                    </a:lnT>
                    <a:lnB w="12699" algn="ctr">
                      <a:solidFill>
                        <a:schemeClr val="lt1"/>
                      </a:solidFill>
                    </a:lnB>
                    <a:solidFill>
                      <a:srgbClr val="E8EAEE"/>
                    </a:solidFill>
                  </a:tcPr>
                </a:tc>
                <a:tc>
                  <a:txBody>
                    <a:bodyPr/>
                    <a:p>
                      <a:pPr marL="0" marR="0" lvl="0" indent="0" algn="ctr">
                        <a:spcBef>
                          <a:spcPts val="0"/>
                        </a:spcBef>
                        <a:spcAft>
                          <a:spcPts val="0"/>
                        </a:spcAft>
                        <a:buNone/>
                        <a:defRPr/>
                      </a:pPr>
                      <a:r>
                        <a:rPr lang="en-IN" sz="1200" b="0" i="0" u="none">
                          <a:solidFill>
                            <a:srgbClr val="000000"/>
                          </a:solidFill>
                          <a:latin typeface="Times New Roman"/>
                          <a:ea typeface="Times New Roman"/>
                          <a:cs typeface="Times New Roman"/>
                        </a:rPr>
                        <a:t>Decision Tree  </a:t>
                      </a:r>
                      <a:endParaRPr sz="1200" b="0">
                        <a:solidFill>
                          <a:schemeClr val="tx1"/>
                        </a:solidFill>
                        <a:latin typeface="Times New Roman"/>
                        <a:ea typeface="Times New Roman"/>
                        <a:cs typeface="Times New Roman"/>
                      </a:endParaRPr>
                    </a:p>
                  </a:txBody>
                  <a:tcPr marL="91449" marR="91449" marT="45722" marB="45722" anchor="ctr">
                    <a:lnL w="12699" algn="ctr">
                      <a:solidFill>
                        <a:schemeClr val="lt1"/>
                      </a:solidFill>
                    </a:lnL>
                    <a:lnR w="12699" algn="ctr">
                      <a:solidFill>
                        <a:schemeClr val="lt1"/>
                      </a:solidFill>
                    </a:lnR>
                    <a:lnT w="12699" algn="ctr">
                      <a:solidFill>
                        <a:schemeClr val="lt1"/>
                      </a:solidFill>
                    </a:lnT>
                    <a:lnB w="12699" algn="ctr">
                      <a:solidFill>
                        <a:schemeClr val="lt1"/>
                      </a:solidFill>
                    </a:lnB>
                    <a:solidFill>
                      <a:srgbClr val="E8EAEE"/>
                    </a:solidFill>
                  </a:tcPr>
                </a:tc>
                <a:tc>
                  <a:txBody>
                    <a:bodyPr/>
                    <a:p>
                      <a:pPr marL="0" marR="0" lvl="0" indent="0" algn="ctr">
                        <a:spcBef>
                          <a:spcPts val="0"/>
                        </a:spcBef>
                        <a:spcAft>
                          <a:spcPts val="0"/>
                        </a:spcAft>
                        <a:buNone/>
                        <a:defRPr/>
                      </a:pPr>
                      <a:r>
                        <a:rPr lang="en-IN" sz="1200" b="0" i="0" u="none">
                          <a:solidFill>
                            <a:srgbClr val="000000"/>
                          </a:solidFill>
                          <a:latin typeface="Times New Roman"/>
                          <a:ea typeface="Times New Roman"/>
                          <a:cs typeface="Times New Roman"/>
                        </a:rPr>
                        <a:t> </a:t>
                      </a:r>
                      <a:r>
                        <a:rPr sz="1200" b="0" i="0" u="none">
                          <a:solidFill>
                            <a:srgbClr val="000000"/>
                          </a:solidFill>
                          <a:latin typeface="Times New Roman"/>
                          <a:ea typeface="Times New Roman"/>
                          <a:cs typeface="Times New Roman"/>
                        </a:rPr>
                        <a:t>we will test these different novel PSO algorithms in combination with ANN via tuning weights to find out whether we can achieve a higher classification accuracy with WBCD data. Additionally, our novel PSO algorithms can be applied to SVM to resolve the problem of parameter optimization in kernel function.</a:t>
                      </a:r>
                      <a:endParaRPr sz="1200" b="0">
                        <a:solidFill>
                          <a:schemeClr val="tx1"/>
                        </a:solidFill>
                        <a:latin typeface="Times New Roman"/>
                        <a:ea typeface="Times New Roman"/>
                        <a:cs typeface="Times New Roman"/>
                      </a:endParaRPr>
                    </a:p>
                  </a:txBody>
                  <a:tcPr marL="91449" marR="91449" marT="45722" marB="45722" anchor="ctr">
                    <a:lnL w="12699" algn="ctr">
                      <a:solidFill>
                        <a:schemeClr val="lt1"/>
                      </a:solidFill>
                    </a:lnL>
                    <a:lnR w="12699" algn="ctr">
                      <a:solidFill>
                        <a:schemeClr val="lt1"/>
                      </a:solidFill>
                    </a:lnR>
                    <a:lnT w="12699" algn="ctr">
                      <a:solidFill>
                        <a:schemeClr val="lt1"/>
                      </a:solidFill>
                    </a:lnT>
                    <a:lnB w="12699" algn="ctr">
                      <a:solidFill>
                        <a:schemeClr val="lt1"/>
                      </a:solidFill>
                    </a:lnB>
                    <a:solidFill>
                      <a:srgbClr val="E8EAEE"/>
                    </a:solidFill>
                  </a:tcPr>
                </a:tc>
                <a:tc>
                  <a:txBody>
                    <a:bodyPr/>
                    <a:p>
                      <a:pPr marL="0" marR="0" lvl="0" indent="0" algn="ctr">
                        <a:spcBef>
                          <a:spcPts val="0"/>
                        </a:spcBef>
                        <a:spcAft>
                          <a:spcPts val="0"/>
                        </a:spcAft>
                        <a:buNone/>
                        <a:defRPr/>
                      </a:pPr>
                      <a:r>
                        <a:rPr lang="en-IN" sz="1200" b="0">
                          <a:solidFill>
                            <a:schemeClr val="tx1"/>
                          </a:solidFill>
                          <a:latin typeface="Times New Roman"/>
                          <a:ea typeface="Times New Roman"/>
                          <a:cs typeface="Times New Roman"/>
                        </a:rPr>
                        <a:t>Learnt the concept of </a:t>
                      </a:r>
                      <a:endParaRPr/>
                    </a:p>
                    <a:p>
                      <a:pPr marL="0" marR="0" lvl="0" indent="0" algn="ctr">
                        <a:spcBef>
                          <a:spcPts val="0"/>
                        </a:spcBef>
                        <a:spcAft>
                          <a:spcPts val="0"/>
                        </a:spcAft>
                        <a:buNone/>
                        <a:defRPr/>
                      </a:pPr>
                      <a:r>
                        <a:rPr sz="1200" b="0" i="0" u="none">
                          <a:solidFill>
                            <a:srgbClr val="000000"/>
                          </a:solidFill>
                          <a:latin typeface="Times New Roman"/>
                          <a:ea typeface="Times New Roman"/>
                          <a:cs typeface="Times New Roman"/>
                        </a:rPr>
                        <a:t> Wisconsin breast cancer database (WBCD)</a:t>
                      </a:r>
                      <a:r>
                        <a:rPr lang="en-IN" sz="1200" b="0">
                          <a:solidFill>
                            <a:schemeClr val="tx1"/>
                          </a:solidFill>
                          <a:latin typeface="Times New Roman"/>
                          <a:ea typeface="Times New Roman"/>
                          <a:cs typeface="Times New Roman"/>
                        </a:rPr>
                        <a:t> </a:t>
                      </a:r>
                      <a:endParaRPr sz="1200" b="0">
                        <a:solidFill>
                          <a:schemeClr val="tx1"/>
                        </a:solidFill>
                        <a:latin typeface="Times New Roman"/>
                        <a:ea typeface="Times New Roman"/>
                        <a:cs typeface="Times New Roman"/>
                      </a:endParaRPr>
                    </a:p>
                  </a:txBody>
                  <a:tcPr marL="91449" marR="91449" marT="45722" marB="45722" anchor="ctr">
                    <a:lnL w="12699" algn="ctr">
                      <a:solidFill>
                        <a:schemeClr val="lt1"/>
                      </a:solidFill>
                    </a:lnL>
                    <a:lnR w="12699" algn="ctr">
                      <a:solidFill>
                        <a:schemeClr val="lt1"/>
                      </a:solidFill>
                    </a:lnR>
                    <a:lnT w="12699" algn="ctr">
                      <a:solidFill>
                        <a:schemeClr val="lt1"/>
                      </a:solidFill>
                    </a:lnT>
                    <a:lnB w="12699" algn="ctr">
                      <a:solidFill>
                        <a:schemeClr val="lt1"/>
                      </a:solidFill>
                    </a:lnB>
                    <a:solidFill>
                      <a:srgbClr val="E8EAEE"/>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57" name="Google Shape;257;g1586002aa69_0_22" hidden="0"/>
          <p:cNvSpPr txBox="1">
            <a:spLocks noGrp="1"/>
          </p:cNvSpPr>
          <p:nvPr isPhoto="0" userDrawn="0">
            <p:ph type="title" hasCustomPrompt="0"/>
          </p:nvPr>
        </p:nvSpPr>
        <p:spPr bwMode="auto">
          <a:xfrm>
            <a:off x="1945201" y="624110"/>
            <a:ext cx="6589200" cy="1281000"/>
          </a:xfrm>
          <a:prstGeom prst="rect">
            <a:avLst/>
          </a:prstGeom>
        </p:spPr>
        <p:txBody>
          <a:bodyPr spcFirstLastPara="1" wrap="square" lIns="91425" tIns="45700" rIns="91425" bIns="45700" anchor="t" anchorCtr="0">
            <a:noAutofit/>
          </a:bodyPr>
          <a:lstStyle/>
          <a:p>
            <a:pPr marL="0" lvl="0" indent="0" algn="l">
              <a:spcBef>
                <a:spcPts val="0"/>
              </a:spcBef>
              <a:spcAft>
                <a:spcPts val="0"/>
              </a:spcAft>
              <a:buClr>
                <a:schemeClr val="dk1"/>
              </a:buClr>
              <a:buFont typeface="Arial"/>
              <a:buNone/>
              <a:defRPr/>
            </a:pPr>
            <a:r>
              <a:rPr lang="en-IN" b="1">
                <a:latin typeface="Calibri"/>
                <a:ea typeface="Calibri"/>
                <a:cs typeface="Calibri"/>
              </a:rPr>
              <a:t>Methodology</a:t>
            </a:r>
            <a:endParaRPr/>
          </a:p>
        </p:txBody>
      </p:sp>
      <p:sp>
        <p:nvSpPr>
          <p:cNvPr id="258" name="Google Shape;258;g1586002aa69_0_22" hidden="0"/>
          <p:cNvSpPr txBox="1">
            <a:spLocks noGrp="1"/>
          </p:cNvSpPr>
          <p:nvPr isPhoto="0" userDrawn="0">
            <p:ph type="body" idx="1" hasCustomPrompt="0"/>
          </p:nvPr>
        </p:nvSpPr>
        <p:spPr bwMode="auto">
          <a:xfrm flipH="0" flipV="0">
            <a:off x="614061" y="1819955"/>
            <a:ext cx="7920250" cy="4091241"/>
          </a:xfrm>
          <a:prstGeom prst="rect">
            <a:avLst/>
          </a:prstGeom>
        </p:spPr>
        <p:txBody>
          <a:bodyPr spcFirstLastPara="1" wrap="square" lIns="91422" tIns="45698" rIns="91422" bIns="45698" anchor="t" anchorCtr="0">
            <a:noAutofit/>
          </a:bodyPr>
          <a:lstStyle/>
          <a:p>
            <a:pPr marL="114299" lvl="0" indent="0" algn="l">
              <a:spcBef>
                <a:spcPts val="1000"/>
              </a:spcBef>
              <a:spcAft>
                <a:spcPts val="0"/>
              </a:spcAft>
              <a:buClr>
                <a:schemeClr val="accent1"/>
              </a:buClr>
              <a:buSzPts val="1800"/>
              <a:buFont typeface="Arial"/>
              <a:buNone/>
              <a:defRPr/>
            </a:pPr>
            <a:endParaRPr/>
          </a:p>
          <a:p>
            <a:pPr>
              <a:defRPr/>
            </a:pPr>
            <a:r>
              <a:rPr sz="1800" b="1" i="0" u="none">
                <a:solidFill>
                  <a:srgbClr val="000000"/>
                </a:solidFill>
                <a:latin typeface="Times New Roman"/>
                <a:ea typeface="Times New Roman"/>
                <a:cs typeface="Times New Roman"/>
              </a:rPr>
              <a:t>Dataset Collection</a:t>
            </a:r>
            <a:r>
              <a:rPr sz="1800" b="0" i="0" u="none">
                <a:solidFill>
                  <a:srgbClr val="000000"/>
                </a:solidFill>
                <a:latin typeface="Times New Roman"/>
                <a:ea typeface="Times New Roman"/>
                <a:cs typeface="Times New Roman"/>
              </a:rPr>
              <a:t>: The appropriate dataset</a:t>
            </a:r>
            <a:r>
              <a:rPr lang="en-IN" sz="1800" b="0" i="0" u="none">
                <a:solidFill>
                  <a:srgbClr val="000000"/>
                </a:solidFill>
                <a:latin typeface="Times New Roman"/>
                <a:ea typeface="Times New Roman"/>
                <a:cs typeface="Times New Roman"/>
              </a:rPr>
              <a:t>(Memography images and winconsin Dataset</a:t>
            </a:r>
            <a:r>
              <a:rPr sz="1800" b="0" i="0" u="none">
                <a:solidFill>
                  <a:srgbClr val="000000"/>
                </a:solidFill>
                <a:latin typeface="Times New Roman"/>
                <a:ea typeface="Times New Roman"/>
                <a:cs typeface="Times New Roman"/>
              </a:rPr>
              <a:t>) is collected from  various websites like kaggle and oasis</a:t>
            </a:r>
            <a:endParaRPr sz="1800" b="0" i="0" u="none">
              <a:solidFill>
                <a:srgbClr val="000000"/>
              </a:solidFill>
              <a:latin typeface="Times New Roman"/>
              <a:ea typeface="Times New Roman"/>
              <a:cs typeface="Times New Roman"/>
            </a:endParaRPr>
          </a:p>
          <a:p>
            <a:pPr>
              <a:defRPr/>
            </a:pPr>
            <a:r>
              <a:rPr sz="1800" b="1" i="0" u="none">
                <a:solidFill>
                  <a:srgbClr val="000000"/>
                </a:solidFill>
                <a:latin typeface="Times New Roman"/>
                <a:ea typeface="Times New Roman"/>
                <a:cs typeface="Times New Roman"/>
              </a:rPr>
              <a:t>Data cleaning</a:t>
            </a:r>
            <a:r>
              <a:rPr sz="1800" b="0" i="0" u="none">
                <a:solidFill>
                  <a:srgbClr val="000000"/>
                </a:solidFill>
                <a:latin typeface="Times New Roman"/>
                <a:ea typeface="Times New Roman"/>
                <a:cs typeface="Times New Roman"/>
              </a:rPr>
              <a:t>: Data collected from this websites has to be filtered and images or data which  are not normalized or inappropriate data has to be remove</a:t>
            </a:r>
            <a:r>
              <a:rPr lang="en-IN" sz="1800" b="0" i="0" u="none">
                <a:solidFill>
                  <a:srgbClr val="000000"/>
                </a:solidFill>
                <a:latin typeface="Times New Roman"/>
                <a:ea typeface="Times New Roman"/>
                <a:cs typeface="Times New Roman"/>
              </a:rPr>
              <a:t>d</a:t>
            </a:r>
            <a:endParaRPr lang="en-IN" sz="1800" b="0" i="0" u="none">
              <a:solidFill>
                <a:srgbClr val="000000"/>
              </a:solidFill>
              <a:latin typeface="Times New Roman"/>
              <a:ea typeface="Times New Roman"/>
              <a:cs typeface="Times New Roman"/>
            </a:endParaRPr>
          </a:p>
          <a:p>
            <a:pPr>
              <a:defRPr/>
            </a:pPr>
            <a:r>
              <a:rPr sz="1800" b="1" i="0" u="none">
                <a:solidFill>
                  <a:srgbClr val="000000"/>
                </a:solidFill>
                <a:latin typeface="Times New Roman"/>
                <a:ea typeface="Times New Roman"/>
                <a:cs typeface="Times New Roman"/>
              </a:rPr>
              <a:t>Data Analyzing</a:t>
            </a:r>
            <a:r>
              <a:rPr sz="1800" b="0" i="0" u="none">
                <a:solidFill>
                  <a:srgbClr val="000000"/>
                </a:solidFill>
                <a:latin typeface="Times New Roman"/>
                <a:ea typeface="Times New Roman"/>
                <a:cs typeface="Times New Roman"/>
              </a:rPr>
              <a:t>: The data collected is visualized using various python libraries to understand  and interpret</a:t>
            </a:r>
            <a:r>
              <a:rPr sz="1800" b="0" i="0" u="none">
                <a:solidFill>
                  <a:srgbClr val="000000"/>
                </a:solidFill>
                <a:latin typeface="Times New Roman"/>
                <a:ea typeface="Times New Roman"/>
                <a:cs typeface="Times New Roman"/>
              </a:rPr>
              <a:t>.</a:t>
            </a:r>
            <a:endParaRPr sz="1800" b="0" i="0" u="none">
              <a:solidFill>
                <a:srgbClr val="000000"/>
              </a:solidFill>
              <a:latin typeface="Times New Roman"/>
              <a:ea typeface="Times New Roman"/>
              <a:cs typeface="Times New Roman"/>
            </a:endParaRPr>
          </a:p>
          <a:p>
            <a:pPr>
              <a:defRPr/>
            </a:pPr>
            <a:r>
              <a:rPr sz="1800" b="0" i="0" u="none">
                <a:solidFill>
                  <a:srgbClr val="000000"/>
                </a:solidFill>
                <a:latin typeface="Times New Roman"/>
                <a:ea typeface="Times New Roman"/>
                <a:cs typeface="Times New Roman"/>
              </a:rPr>
              <a:t>Using Ml algorithms for prediction: Using the cleaned dataset to train various models like  </a:t>
            </a:r>
            <a:r>
              <a:rPr lang="en-IN" sz="1800" b="0" i="0" u="none">
                <a:solidFill>
                  <a:srgbClr val="000000"/>
                </a:solidFill>
                <a:latin typeface="Times New Roman"/>
                <a:ea typeface="Times New Roman"/>
                <a:cs typeface="Times New Roman"/>
              </a:rPr>
              <a:t>logistic Regression</a:t>
            </a:r>
            <a:r>
              <a:rPr sz="1800" b="0" i="0" u="none">
                <a:solidFill>
                  <a:srgbClr val="000000"/>
                </a:solidFill>
                <a:latin typeface="Times New Roman"/>
                <a:ea typeface="Times New Roman"/>
                <a:cs typeface="Times New Roman"/>
              </a:rPr>
              <a:t> DecisionTree, RandomForest etc. </a:t>
            </a:r>
            <a:endParaRPr sz="1800" b="0" i="0" u="none">
              <a:solidFill>
                <a:srgbClr val="000000"/>
              </a:solidFill>
              <a:latin typeface="Times New Roman"/>
              <a:ea typeface="Times New Roman"/>
              <a:cs typeface="Times New Roman"/>
            </a:endParaRPr>
          </a:p>
          <a:p>
            <a:pPr>
              <a:defRPr/>
            </a:pPr>
            <a:r>
              <a:rPr sz="1800" b="0" i="0" u="none">
                <a:solidFill>
                  <a:srgbClr val="000000"/>
                </a:solidFill>
                <a:latin typeface="Times New Roman"/>
                <a:ea typeface="Times New Roman"/>
                <a:cs typeface="Times New Roman"/>
              </a:rPr>
              <a:t>Comparing results: Comparing results of various models to find efficient and optimized one  among the following models</a:t>
            </a:r>
            <a:endParaRPr lang="en-US" sz="1800" b="0" i="0" u="none">
              <a:solidFill>
                <a:srgbClr val="000000"/>
              </a:solidFill>
              <a:latin typeface="Times New Roman"/>
              <a:ea typeface="Times New Roman"/>
              <a:cs typeface="Times New Roman"/>
            </a:endParaRPr>
          </a:p>
          <a:p>
            <a:pPr marL="114300" indent="0">
              <a:buNone/>
              <a:defRPr/>
            </a:pPr>
            <a:endParaRPr sz="1800" b="0" i="0" u="none">
              <a:solidFill>
                <a:srgbClr val="000000"/>
              </a:solidFill>
              <a:latin typeface="Times New Roman"/>
              <a:ea typeface="Times New Roman"/>
              <a:cs typeface="Times New Roman"/>
            </a:endParaRPr>
          </a:p>
          <a:p>
            <a:pPr marL="114299" lvl="0" indent="0" algn="l">
              <a:spcBef>
                <a:spcPts val="998"/>
              </a:spcBef>
              <a:spcAft>
                <a:spcPts val="0"/>
              </a:spcAft>
              <a:buClr>
                <a:schemeClr val="accent1"/>
              </a:buClr>
              <a:buSzPts val="1800"/>
              <a:buFont typeface="Arial"/>
              <a:buNone/>
              <a:defRPr/>
            </a:pPr>
            <a:r>
              <a:rPr lang="en-IN" sz="1800" b="0">
                <a:solidFill>
                  <a:schemeClr val="tx1"/>
                </a:solidFill>
                <a:latin typeface="Times New Roman"/>
                <a:ea typeface="Times New Roman"/>
                <a:cs typeface="Times New Roman"/>
              </a:rPr>
              <a:t> </a:t>
            </a:r>
            <a:endParaRPr sz="1800" b="0">
              <a:solidFill>
                <a:schemeClr val="tx1"/>
              </a:solidFill>
              <a:latin typeface="Times New Roman"/>
              <a:ea typeface="Times New Roman"/>
              <a:cs typeface="Times New Roman"/>
            </a:endParaRPr>
          </a:p>
          <a:p>
            <a:pPr marL="114299" lvl="0" indent="0" algn="l">
              <a:spcBef>
                <a:spcPts val="998"/>
              </a:spcBef>
              <a:spcAft>
                <a:spcPts val="0"/>
              </a:spcAft>
              <a:buClr>
                <a:schemeClr val="accent1"/>
              </a:buClr>
              <a:buSzPts val="1800"/>
              <a:buFont typeface="Arial"/>
              <a:buNone/>
              <a:defRPr/>
            </a:pPr>
            <a:endParaRPr sz="2000" b="0" i="1">
              <a:solidFill>
                <a:schemeClr val="tx1"/>
              </a:solidFill>
              <a:latin typeface="Times New Roman"/>
              <a:ea typeface="Times New Roman"/>
              <a:cs typeface="Times New Roman"/>
            </a:endParaRPr>
          </a:p>
          <a:p>
            <a:pPr lvl="0" algn="l">
              <a:spcBef>
                <a:spcPts val="999"/>
              </a:spcBef>
              <a:spcAft>
                <a:spcPts val="0"/>
              </a:spcAft>
              <a:buClr>
                <a:schemeClr val="accent1"/>
              </a:buClr>
              <a:buSzPts val="1800"/>
              <a:buFont typeface="Arial"/>
              <a:buChar char="•"/>
              <a:defRPr/>
            </a:pPr>
            <a:endParaRPr sz="2000">
              <a:latin typeface="Times New Roman"/>
              <a:ea typeface="Times New Roman"/>
              <a:cs typeface="Times New Roman"/>
            </a:endParaRPr>
          </a:p>
          <a:p>
            <a:pPr lvl="0" algn="l">
              <a:spcBef>
                <a:spcPts val="999"/>
              </a:spcBef>
              <a:spcAft>
                <a:spcPts val="0"/>
              </a:spcAft>
              <a:buClr>
                <a:schemeClr val="accent1"/>
              </a:buClr>
              <a:buSzPts val="1800"/>
              <a:buFont typeface="Arial"/>
              <a:buChar char="•"/>
              <a:defRPr/>
            </a:pPr>
            <a:endParaRPr lang="en-IN"/>
          </a:p>
          <a:p>
            <a:pPr marL="114299" lvl="0" indent="0" algn="l">
              <a:spcBef>
                <a:spcPts val="999"/>
              </a:spcBef>
              <a:spcAft>
                <a:spcPts val="0"/>
              </a:spcAft>
              <a:buClr>
                <a:schemeClr val="accent1"/>
              </a:buClr>
              <a:buSzPts val="1800"/>
              <a:buFont typeface="Arial"/>
              <a:buNone/>
              <a:defRPr/>
            </a:pPr>
            <a:endParaRPr/>
          </a:p>
        </p:txBody>
      </p:sp>
      <p:sp>
        <p:nvSpPr>
          <p:cNvPr id="259" name="Google Shape;259;g1586002aa69_0_22" hidden="0"/>
          <p:cNvSpPr txBox="1">
            <a:spLocks noGrp="1"/>
          </p:cNvSpPr>
          <p:nvPr isPhoto="0" userDrawn="0">
            <p:ph type="sldNum" idx="12" hasCustomPrompt="0"/>
          </p:nvPr>
        </p:nvSpPr>
        <p:spPr bwMode="auto">
          <a:xfrm>
            <a:off x="7948613" y="6140450"/>
            <a:ext cx="776400" cy="365100"/>
          </a:xfrm>
          <a:prstGeom prst="rect">
            <a:avLst/>
          </a:prstGeom>
        </p:spPr>
        <p:txBody>
          <a:bodyPr spcFirstLastPara="1" wrap="square" lIns="91425" tIns="45700" rIns="91425" bIns="45700" anchor="ctr" anchorCtr="0">
            <a:noAutofit/>
          </a:bodyPr>
          <a:lstStyle/>
          <a:p>
            <a:pPr marL="0" lvl="0" indent="0" algn="ctr">
              <a:spcBef>
                <a:spcPts val="0"/>
              </a:spcBef>
              <a:spcAft>
                <a:spcPts val="0"/>
              </a:spcAft>
              <a:buClr>
                <a:srgbClr val="000000"/>
              </a:buClr>
              <a:buFont typeface="Arial"/>
              <a:buNone/>
              <a:defRPr/>
            </a:pPr>
            <a:r>
              <a:rPr lang="en-US"/>
              <a:t>(#)  of 12</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IN"/>
              <a:t>          DESIGN </a:t>
            </a:r>
            <a:br>
              <a:rPr lang="en-IN"/>
            </a:br>
            <a:endParaRPr lang="en-IN"/>
          </a:p>
        </p:txBody>
      </p:sp>
      <p:sp>
        <p:nvSpPr>
          <p:cNvPr id="3" name="Slide Number Placeholder 2" hidden="0"/>
          <p:cNvSpPr>
            <a:spLocks noGrp="1"/>
          </p:cNvSpPr>
          <p:nvPr isPhoto="0" userDrawn="0">
            <p:ph type="sldNum" idx="12" hasCustomPrompt="0"/>
          </p:nvPr>
        </p:nvSpPr>
        <p:spPr bwMode="auto"/>
        <p:txBody>
          <a:bodyPr/>
          <a:lstStyle/>
          <a:p>
            <a:pPr marL="0" lvl="0" indent="0" algn="ctr">
              <a:spcBef>
                <a:spcPts val="0"/>
              </a:spcBef>
              <a:spcAft>
                <a:spcPts val="0"/>
              </a:spcAft>
              <a:buNone/>
              <a:defRPr/>
            </a:pPr>
            <a:r>
              <a:rPr lang="en-US"/>
              <a:t>(#)  of 12</a:t>
            </a:r>
            <a:endParaRPr/>
          </a:p>
        </p:txBody>
      </p:sp>
      <p:pic>
        <p:nvPicPr>
          <p:cNvPr id="5" name="Picture 4" hidden="0"/>
          <p:cNvPicPr>
            <a:picLocks noChangeAspect="1"/>
          </p:cNvPicPr>
          <p:nvPr isPhoto="0" userDrawn="0"/>
        </p:nvPicPr>
        <p:blipFill>
          <a:blip r:embed="rId2"/>
          <a:stretch/>
        </p:blipFill>
        <p:spPr bwMode="auto">
          <a:xfrm>
            <a:off x="683568" y="1844824"/>
            <a:ext cx="8168769" cy="398394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46613712" name="Google Shape;84;p20" hidden="0"/>
          <p:cNvSpPr txBox="1">
            <a:spLocks noGrp="1"/>
          </p:cNvSpPr>
          <p:nvPr isPhoto="0" userDrawn="0">
            <p:ph type="title" hasCustomPrompt="0"/>
          </p:nvPr>
        </p:nvSpPr>
        <p:spPr bwMode="auto">
          <a:xfrm flipH="0" flipV="0">
            <a:off x="1945199" y="624109"/>
            <a:ext cx="6589199" cy="617541"/>
          </a:xfrm>
          <a:prstGeom prst="rect">
            <a:avLst/>
          </a:prstGeom>
          <a:noFill/>
          <a:ln>
            <a:noFill/>
          </a:ln>
        </p:spPr>
        <p:txBody>
          <a:bodyPr spcFirstLastPara="1" wrap="square" lIns="91424" tIns="45699" rIns="91424" bIns="45699"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r>
              <a:rPr lang="en-IN"/>
              <a:t>IMPLEMENTATION </a:t>
            </a:r>
            <a:endParaRPr/>
          </a:p>
        </p:txBody>
      </p:sp>
      <p:sp>
        <p:nvSpPr>
          <p:cNvPr id="611491445" name="Google Shape;87;p20" hidden="0"/>
          <p:cNvSpPr txBox="1">
            <a:spLocks noGrp="1"/>
          </p:cNvSpPr>
          <p:nvPr isPhoto="0" userDrawn="0">
            <p:ph type="sldNum" idx="12" hasCustomPrompt="0"/>
          </p:nvPr>
        </p:nvSpPr>
        <p:spPr bwMode="auto">
          <a:xfrm>
            <a:off x="7948612" y="6140449"/>
            <a:ext cx="776286" cy="365124"/>
          </a:xfrm>
          <a:prstGeom prst="rect">
            <a:avLst/>
          </a:prstGeom>
          <a:noFill/>
          <a:ln>
            <a:noFill/>
          </a:ln>
        </p:spPr>
        <p:txBody>
          <a:bodyPr spcFirstLastPara="1" wrap="square" lIns="91424" tIns="45699" rIns="91424" bIns="45699" anchor="ctr" anchorCtr="0">
            <a:noAutofit/>
          </a:bodyPr>
          <a:lstStyle>
            <a:lvl1pPr marL="0" marR="0" lvl="0" indent="0" algn="ctr">
              <a:spcBef>
                <a:spcPts val="0"/>
              </a:spcBef>
              <a:spcAft>
                <a:spcPts val="0"/>
              </a:spcAft>
              <a:buNone/>
              <a:defRPr sz="900">
                <a:solidFill>
                  <a:srgbClr val="888888"/>
                </a:solidFill>
                <a:latin typeface="Century Gothic"/>
                <a:ea typeface="Century Gothic"/>
                <a:cs typeface="Century Gothic"/>
              </a:defRPr>
            </a:lvl1pPr>
            <a:lvl2pPr marL="0" marR="0" lvl="1" indent="0" algn="ctr">
              <a:spcBef>
                <a:spcPts val="0"/>
              </a:spcBef>
              <a:spcAft>
                <a:spcPts val="0"/>
              </a:spcAft>
              <a:buNone/>
              <a:defRPr sz="900">
                <a:solidFill>
                  <a:srgbClr val="888888"/>
                </a:solidFill>
                <a:latin typeface="Century Gothic"/>
                <a:ea typeface="Century Gothic"/>
                <a:cs typeface="Century Gothic"/>
              </a:defRPr>
            </a:lvl2pPr>
            <a:lvl3pPr marL="0" marR="0" lvl="2" indent="0" algn="ctr">
              <a:spcBef>
                <a:spcPts val="0"/>
              </a:spcBef>
              <a:spcAft>
                <a:spcPts val="0"/>
              </a:spcAft>
              <a:buNone/>
              <a:defRPr sz="900">
                <a:solidFill>
                  <a:srgbClr val="888888"/>
                </a:solidFill>
                <a:latin typeface="Century Gothic"/>
                <a:ea typeface="Century Gothic"/>
                <a:cs typeface="Century Gothic"/>
              </a:defRPr>
            </a:lvl3pPr>
            <a:lvl4pPr marL="0" marR="0" lvl="3" indent="0" algn="ctr">
              <a:spcBef>
                <a:spcPts val="0"/>
              </a:spcBef>
              <a:spcAft>
                <a:spcPts val="0"/>
              </a:spcAft>
              <a:buNone/>
              <a:defRPr sz="900">
                <a:solidFill>
                  <a:srgbClr val="888888"/>
                </a:solidFill>
                <a:latin typeface="Century Gothic"/>
                <a:ea typeface="Century Gothic"/>
                <a:cs typeface="Century Gothic"/>
              </a:defRPr>
            </a:lvl4pPr>
            <a:lvl5pPr marL="0" marR="0" lvl="4" indent="0" algn="ctr">
              <a:spcBef>
                <a:spcPts val="0"/>
              </a:spcBef>
              <a:spcAft>
                <a:spcPts val="0"/>
              </a:spcAft>
              <a:buNone/>
              <a:defRPr sz="900">
                <a:solidFill>
                  <a:srgbClr val="888888"/>
                </a:solidFill>
                <a:latin typeface="Century Gothic"/>
                <a:ea typeface="Century Gothic"/>
                <a:cs typeface="Century Gothic"/>
              </a:defRPr>
            </a:lvl5pPr>
            <a:lvl6pPr marL="0" marR="0" lvl="5" indent="0" algn="ctr">
              <a:spcBef>
                <a:spcPts val="0"/>
              </a:spcBef>
              <a:spcAft>
                <a:spcPts val="0"/>
              </a:spcAft>
              <a:buNone/>
              <a:defRPr sz="900">
                <a:solidFill>
                  <a:srgbClr val="888888"/>
                </a:solidFill>
                <a:latin typeface="Century Gothic"/>
                <a:ea typeface="Century Gothic"/>
                <a:cs typeface="Century Gothic"/>
              </a:defRPr>
            </a:lvl6pPr>
            <a:lvl7pPr marL="0" marR="0" lvl="6" indent="0" algn="ctr">
              <a:spcBef>
                <a:spcPts val="0"/>
              </a:spcBef>
              <a:spcAft>
                <a:spcPts val="0"/>
              </a:spcAft>
              <a:buNone/>
              <a:defRPr sz="900">
                <a:solidFill>
                  <a:srgbClr val="888888"/>
                </a:solidFill>
                <a:latin typeface="Century Gothic"/>
                <a:ea typeface="Century Gothic"/>
                <a:cs typeface="Century Gothic"/>
              </a:defRPr>
            </a:lvl7pPr>
            <a:lvl8pPr marL="0" marR="0" lvl="7" indent="0" algn="ctr">
              <a:spcBef>
                <a:spcPts val="0"/>
              </a:spcBef>
              <a:spcAft>
                <a:spcPts val="0"/>
              </a:spcAft>
              <a:buNone/>
              <a:defRPr sz="900">
                <a:solidFill>
                  <a:srgbClr val="888888"/>
                </a:solidFill>
                <a:latin typeface="Century Gothic"/>
                <a:ea typeface="Century Gothic"/>
                <a:cs typeface="Century Gothic"/>
              </a:defRPr>
            </a:lvl8pPr>
            <a:lvl9pPr marL="0" marR="0" lvl="8" indent="0" algn="ctr">
              <a:spcBef>
                <a:spcPts val="0"/>
              </a:spcBef>
              <a:spcAft>
                <a:spcPts val="0"/>
              </a:spcAft>
              <a:buNone/>
              <a:defRPr sz="900">
                <a:solidFill>
                  <a:srgbClr val="888888"/>
                </a:solidFill>
                <a:latin typeface="Century Gothic"/>
                <a:ea typeface="Century Gothic"/>
                <a:cs typeface="Century Gothic"/>
              </a:defRPr>
            </a:lvl9pPr>
          </a:lstStyle>
          <a:p>
            <a:pPr marL="0" lvl="0" indent="0" algn="ctr">
              <a:spcBef>
                <a:spcPts val="0"/>
              </a:spcBef>
              <a:spcAft>
                <a:spcPts val="0"/>
              </a:spcAft>
              <a:buNone/>
              <a:defRPr/>
            </a:pPr>
            <a:r>
              <a:rPr lang="en-US"/>
              <a:t>(#)  of 12</a:t>
            </a:r>
            <a:endParaRPr/>
          </a:p>
        </p:txBody>
      </p:sp>
      <p:pic>
        <p:nvPicPr>
          <p:cNvPr id="1502407303" name="" hidden="0"/>
          <p:cNvPicPr>
            <a:picLocks noChangeAspect="1"/>
          </p:cNvPicPr>
          <p:nvPr isPhoto="0" userDrawn="0"/>
        </p:nvPicPr>
        <p:blipFill>
          <a:blip r:embed="rId2"/>
          <a:stretch/>
        </p:blipFill>
        <p:spPr bwMode="auto">
          <a:xfrm flipH="0" flipV="0">
            <a:off x="212951" y="2284639"/>
            <a:ext cx="3700842" cy="2102983"/>
          </a:xfrm>
          <a:prstGeom prst="rect">
            <a:avLst/>
          </a:prstGeom>
        </p:spPr>
      </p:pic>
      <p:pic>
        <p:nvPicPr>
          <p:cNvPr id="596709564" name="" hidden="0"/>
          <p:cNvPicPr>
            <a:picLocks noChangeAspect="1"/>
          </p:cNvPicPr>
          <p:nvPr isPhoto="0" userDrawn="0"/>
        </p:nvPicPr>
        <p:blipFill>
          <a:blip r:embed="rId3"/>
          <a:stretch/>
        </p:blipFill>
        <p:spPr bwMode="auto">
          <a:xfrm flipH="0" flipV="0">
            <a:off x="298746" y="4387623"/>
            <a:ext cx="8235653" cy="1888671"/>
          </a:xfrm>
          <a:prstGeom prst="rect">
            <a:avLst/>
          </a:prstGeom>
        </p:spPr>
      </p:pic>
      <p:pic>
        <p:nvPicPr>
          <p:cNvPr id="845226871" name="" hidden="0"/>
          <p:cNvPicPr>
            <a:picLocks noChangeAspect="1"/>
          </p:cNvPicPr>
          <p:nvPr isPhoto="0" userDrawn="0"/>
        </p:nvPicPr>
        <p:blipFill>
          <a:blip r:embed="rId4"/>
          <a:stretch/>
        </p:blipFill>
        <p:spPr bwMode="auto">
          <a:xfrm flipH="0" flipV="0">
            <a:off x="3913794" y="2256286"/>
            <a:ext cx="4620605" cy="213133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16600107" name="Google Shape;93;p21" hidden="0"/>
          <p:cNvSpPr txBox="1">
            <a:spLocks noGrp="1"/>
          </p:cNvSpPr>
          <p:nvPr isPhoto="0" userDrawn="0">
            <p:ph type="sldNum" idx="12" hasCustomPrompt="0"/>
          </p:nvPr>
        </p:nvSpPr>
        <p:spPr bwMode="auto">
          <a:xfrm>
            <a:off x="511174" y="787399"/>
            <a:ext cx="585787" cy="365124"/>
          </a:xfrm>
          <a:prstGeom prst="rect">
            <a:avLst/>
          </a:prstGeom>
          <a:noFill/>
          <a:ln>
            <a:noFill/>
          </a:ln>
        </p:spPr>
        <p:txBody>
          <a:bodyPr spcFirstLastPara="1" wrap="square" lIns="91424" tIns="45699" rIns="91424" bIns="45699" anchor="ctr" anchorCtr="0">
            <a:noAutofit/>
          </a:bodyPr>
          <a:lstStyle>
            <a:lvl1pPr marL="0" marR="0" lvl="0" indent="0" algn="r">
              <a:spcBef>
                <a:spcPts val="0"/>
              </a:spcBef>
              <a:spcAft>
                <a:spcPts val="0"/>
              </a:spcAft>
              <a:buNone/>
              <a:defRPr sz="2000">
                <a:solidFill>
                  <a:srgbClr val="FEFFFF"/>
                </a:solidFill>
                <a:latin typeface="Century Gothic"/>
                <a:ea typeface="Century Gothic"/>
                <a:cs typeface="Century Gothic"/>
              </a:defRPr>
            </a:lvl1pPr>
            <a:lvl2pPr marL="0" marR="0" lvl="1" indent="0" algn="r">
              <a:spcBef>
                <a:spcPts val="0"/>
              </a:spcBef>
              <a:spcAft>
                <a:spcPts val="0"/>
              </a:spcAft>
              <a:buNone/>
              <a:defRPr sz="2000">
                <a:solidFill>
                  <a:srgbClr val="FEFFFF"/>
                </a:solidFill>
                <a:latin typeface="Century Gothic"/>
                <a:ea typeface="Century Gothic"/>
                <a:cs typeface="Century Gothic"/>
              </a:defRPr>
            </a:lvl2pPr>
            <a:lvl3pPr marL="0" marR="0" lvl="2" indent="0" algn="r">
              <a:spcBef>
                <a:spcPts val="0"/>
              </a:spcBef>
              <a:spcAft>
                <a:spcPts val="0"/>
              </a:spcAft>
              <a:buNone/>
              <a:defRPr sz="2000">
                <a:solidFill>
                  <a:srgbClr val="FEFFFF"/>
                </a:solidFill>
                <a:latin typeface="Century Gothic"/>
                <a:ea typeface="Century Gothic"/>
                <a:cs typeface="Century Gothic"/>
              </a:defRPr>
            </a:lvl3pPr>
            <a:lvl4pPr marL="0" marR="0" lvl="3" indent="0" algn="r">
              <a:spcBef>
                <a:spcPts val="0"/>
              </a:spcBef>
              <a:spcAft>
                <a:spcPts val="0"/>
              </a:spcAft>
              <a:buNone/>
              <a:defRPr sz="2000">
                <a:solidFill>
                  <a:srgbClr val="FEFFFF"/>
                </a:solidFill>
                <a:latin typeface="Century Gothic"/>
                <a:ea typeface="Century Gothic"/>
                <a:cs typeface="Century Gothic"/>
              </a:defRPr>
            </a:lvl4pPr>
            <a:lvl5pPr marL="0" marR="0" lvl="4" indent="0" algn="r">
              <a:spcBef>
                <a:spcPts val="0"/>
              </a:spcBef>
              <a:spcAft>
                <a:spcPts val="0"/>
              </a:spcAft>
              <a:buNone/>
              <a:defRPr sz="2000">
                <a:solidFill>
                  <a:srgbClr val="FEFFFF"/>
                </a:solidFill>
                <a:latin typeface="Century Gothic"/>
                <a:ea typeface="Century Gothic"/>
                <a:cs typeface="Century Gothic"/>
              </a:defRPr>
            </a:lvl5pPr>
            <a:lvl6pPr marL="0" marR="0" lvl="5" indent="0" algn="r">
              <a:spcBef>
                <a:spcPts val="0"/>
              </a:spcBef>
              <a:spcAft>
                <a:spcPts val="0"/>
              </a:spcAft>
              <a:buNone/>
              <a:defRPr sz="2000">
                <a:solidFill>
                  <a:srgbClr val="FEFFFF"/>
                </a:solidFill>
                <a:latin typeface="Century Gothic"/>
                <a:ea typeface="Century Gothic"/>
                <a:cs typeface="Century Gothic"/>
              </a:defRPr>
            </a:lvl6pPr>
            <a:lvl7pPr marL="0" marR="0" lvl="6" indent="0" algn="r">
              <a:spcBef>
                <a:spcPts val="0"/>
              </a:spcBef>
              <a:spcAft>
                <a:spcPts val="0"/>
              </a:spcAft>
              <a:buNone/>
              <a:defRPr sz="2000">
                <a:solidFill>
                  <a:srgbClr val="FEFFFF"/>
                </a:solidFill>
                <a:latin typeface="Century Gothic"/>
                <a:ea typeface="Century Gothic"/>
                <a:cs typeface="Century Gothic"/>
              </a:defRPr>
            </a:lvl7pPr>
            <a:lvl8pPr marL="0" marR="0" lvl="7" indent="0" algn="r">
              <a:spcBef>
                <a:spcPts val="0"/>
              </a:spcBef>
              <a:spcAft>
                <a:spcPts val="0"/>
              </a:spcAft>
              <a:buNone/>
              <a:defRPr sz="2000">
                <a:solidFill>
                  <a:srgbClr val="FEFFFF"/>
                </a:solidFill>
                <a:latin typeface="Century Gothic"/>
                <a:ea typeface="Century Gothic"/>
                <a:cs typeface="Century Gothic"/>
              </a:defRPr>
            </a:lvl8pPr>
            <a:lvl9pPr marL="0" marR="0" lvl="8" indent="0" algn="r">
              <a:spcBef>
                <a:spcPts val="0"/>
              </a:spcBef>
              <a:spcAft>
                <a:spcPts val="0"/>
              </a:spcAft>
              <a:buNone/>
              <a:defRPr sz="2000">
                <a:solidFill>
                  <a:srgbClr val="FEFFFF"/>
                </a:solidFill>
                <a:latin typeface="Century Gothic"/>
                <a:ea typeface="Century Gothic"/>
                <a:cs typeface="Century Gothic"/>
              </a:defRPr>
            </a:lvl9pPr>
          </a:lstStyle>
          <a:p>
            <a:pPr marL="0" lvl="0" indent="0" algn="r">
              <a:spcBef>
                <a:spcPts val="0"/>
              </a:spcBef>
              <a:spcAft>
                <a:spcPts val="0"/>
              </a:spcAft>
              <a:buNone/>
              <a:defRPr/>
            </a:pPr>
            <a:fld id="{28057EBE-96F3-3E52-A61F-08874645FC4D}" type="slidenum">
              <a:rPr lang="en-US"/>
              <a:t/>
            </a:fld>
            <a:endParaRPr/>
          </a:p>
        </p:txBody>
      </p:sp>
      <p:pic>
        <p:nvPicPr>
          <p:cNvPr id="249168659" name="" hidden="0"/>
          <p:cNvPicPr>
            <a:picLocks noChangeAspect="1"/>
          </p:cNvPicPr>
          <p:nvPr isPhoto="0" userDrawn="0"/>
        </p:nvPicPr>
        <p:blipFill>
          <a:blip r:embed="rId2"/>
          <a:stretch/>
        </p:blipFill>
        <p:spPr bwMode="auto">
          <a:xfrm flipH="0" flipV="0">
            <a:off x="256874" y="289150"/>
            <a:ext cx="4167826" cy="2041070"/>
          </a:xfrm>
          <a:prstGeom prst="rect">
            <a:avLst/>
          </a:prstGeom>
        </p:spPr>
      </p:pic>
      <p:pic>
        <p:nvPicPr>
          <p:cNvPr id="401790830" name="" hidden="0"/>
          <p:cNvPicPr>
            <a:picLocks noChangeAspect="1"/>
          </p:cNvPicPr>
          <p:nvPr isPhoto="0" userDrawn="0"/>
        </p:nvPicPr>
        <p:blipFill>
          <a:blip r:embed="rId3"/>
          <a:stretch/>
        </p:blipFill>
        <p:spPr bwMode="auto">
          <a:xfrm flipH="0" flipV="0">
            <a:off x="4611160" y="29255"/>
            <a:ext cx="4405312" cy="2692172"/>
          </a:xfrm>
          <a:prstGeom prst="rect">
            <a:avLst/>
          </a:prstGeom>
        </p:spPr>
      </p:pic>
      <p:pic>
        <p:nvPicPr>
          <p:cNvPr id="2027546616" name="" hidden="0"/>
          <p:cNvPicPr>
            <a:picLocks noChangeAspect="1"/>
          </p:cNvPicPr>
          <p:nvPr isPhoto="0" userDrawn="0"/>
        </p:nvPicPr>
        <p:blipFill>
          <a:blip r:embed="rId4"/>
          <a:stretch/>
        </p:blipFill>
        <p:spPr bwMode="auto">
          <a:xfrm flipH="0" flipV="0">
            <a:off x="256874" y="2534330"/>
            <a:ext cx="3827009" cy="3480026"/>
          </a:xfrm>
          <a:prstGeom prst="rect">
            <a:avLst/>
          </a:prstGeom>
        </p:spPr>
      </p:pic>
      <p:pic>
        <p:nvPicPr>
          <p:cNvPr id="1238840979" name="" hidden="0"/>
          <p:cNvPicPr>
            <a:picLocks noChangeAspect="1"/>
          </p:cNvPicPr>
          <p:nvPr isPhoto="0" userDrawn="0"/>
        </p:nvPicPr>
        <p:blipFill>
          <a:blip r:embed="rId5"/>
          <a:stretch/>
        </p:blipFill>
        <p:spPr bwMode="auto">
          <a:xfrm flipH="0" flipV="0">
            <a:off x="4322008" y="2994931"/>
            <a:ext cx="4813526" cy="30194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00765659" name="Google Shape;93;p21" hidden="0"/>
          <p:cNvSpPr txBox="1">
            <a:spLocks noGrp="1"/>
          </p:cNvSpPr>
          <p:nvPr isPhoto="0" userDrawn="0">
            <p:ph type="sldNum" idx="12" hasCustomPrompt="0"/>
          </p:nvPr>
        </p:nvSpPr>
        <p:spPr bwMode="auto">
          <a:xfrm>
            <a:off x="511174" y="787399"/>
            <a:ext cx="585787" cy="365124"/>
          </a:xfrm>
          <a:prstGeom prst="rect">
            <a:avLst/>
          </a:prstGeom>
          <a:noFill/>
          <a:ln>
            <a:noFill/>
          </a:ln>
        </p:spPr>
        <p:txBody>
          <a:bodyPr spcFirstLastPara="1" wrap="square" lIns="91424" tIns="45699" rIns="91424" bIns="45699" anchor="ctr" anchorCtr="0">
            <a:noAutofit/>
          </a:bodyPr>
          <a:lstStyle>
            <a:lvl1pPr marL="0" marR="0" lvl="0" indent="0" algn="r">
              <a:spcBef>
                <a:spcPts val="0"/>
              </a:spcBef>
              <a:spcAft>
                <a:spcPts val="0"/>
              </a:spcAft>
              <a:buNone/>
              <a:defRPr sz="2000">
                <a:solidFill>
                  <a:srgbClr val="FEFFFF"/>
                </a:solidFill>
                <a:latin typeface="Century Gothic"/>
                <a:ea typeface="Century Gothic"/>
                <a:cs typeface="Century Gothic"/>
              </a:defRPr>
            </a:lvl1pPr>
            <a:lvl2pPr marL="0" marR="0" lvl="1" indent="0" algn="r">
              <a:spcBef>
                <a:spcPts val="0"/>
              </a:spcBef>
              <a:spcAft>
                <a:spcPts val="0"/>
              </a:spcAft>
              <a:buNone/>
              <a:defRPr sz="2000">
                <a:solidFill>
                  <a:srgbClr val="FEFFFF"/>
                </a:solidFill>
                <a:latin typeface="Century Gothic"/>
                <a:ea typeface="Century Gothic"/>
                <a:cs typeface="Century Gothic"/>
              </a:defRPr>
            </a:lvl2pPr>
            <a:lvl3pPr marL="0" marR="0" lvl="2" indent="0" algn="r">
              <a:spcBef>
                <a:spcPts val="0"/>
              </a:spcBef>
              <a:spcAft>
                <a:spcPts val="0"/>
              </a:spcAft>
              <a:buNone/>
              <a:defRPr sz="2000">
                <a:solidFill>
                  <a:srgbClr val="FEFFFF"/>
                </a:solidFill>
                <a:latin typeface="Century Gothic"/>
                <a:ea typeface="Century Gothic"/>
                <a:cs typeface="Century Gothic"/>
              </a:defRPr>
            </a:lvl3pPr>
            <a:lvl4pPr marL="0" marR="0" lvl="3" indent="0" algn="r">
              <a:spcBef>
                <a:spcPts val="0"/>
              </a:spcBef>
              <a:spcAft>
                <a:spcPts val="0"/>
              </a:spcAft>
              <a:buNone/>
              <a:defRPr sz="2000">
                <a:solidFill>
                  <a:srgbClr val="FEFFFF"/>
                </a:solidFill>
                <a:latin typeface="Century Gothic"/>
                <a:ea typeface="Century Gothic"/>
                <a:cs typeface="Century Gothic"/>
              </a:defRPr>
            </a:lvl4pPr>
            <a:lvl5pPr marL="0" marR="0" lvl="4" indent="0" algn="r">
              <a:spcBef>
                <a:spcPts val="0"/>
              </a:spcBef>
              <a:spcAft>
                <a:spcPts val="0"/>
              </a:spcAft>
              <a:buNone/>
              <a:defRPr sz="2000">
                <a:solidFill>
                  <a:srgbClr val="FEFFFF"/>
                </a:solidFill>
                <a:latin typeface="Century Gothic"/>
                <a:ea typeface="Century Gothic"/>
                <a:cs typeface="Century Gothic"/>
              </a:defRPr>
            </a:lvl5pPr>
            <a:lvl6pPr marL="0" marR="0" lvl="5" indent="0" algn="r">
              <a:spcBef>
                <a:spcPts val="0"/>
              </a:spcBef>
              <a:spcAft>
                <a:spcPts val="0"/>
              </a:spcAft>
              <a:buNone/>
              <a:defRPr sz="2000">
                <a:solidFill>
                  <a:srgbClr val="FEFFFF"/>
                </a:solidFill>
                <a:latin typeface="Century Gothic"/>
                <a:ea typeface="Century Gothic"/>
                <a:cs typeface="Century Gothic"/>
              </a:defRPr>
            </a:lvl6pPr>
            <a:lvl7pPr marL="0" marR="0" lvl="6" indent="0" algn="r">
              <a:spcBef>
                <a:spcPts val="0"/>
              </a:spcBef>
              <a:spcAft>
                <a:spcPts val="0"/>
              </a:spcAft>
              <a:buNone/>
              <a:defRPr sz="2000">
                <a:solidFill>
                  <a:srgbClr val="FEFFFF"/>
                </a:solidFill>
                <a:latin typeface="Century Gothic"/>
                <a:ea typeface="Century Gothic"/>
                <a:cs typeface="Century Gothic"/>
              </a:defRPr>
            </a:lvl7pPr>
            <a:lvl8pPr marL="0" marR="0" lvl="7" indent="0" algn="r">
              <a:spcBef>
                <a:spcPts val="0"/>
              </a:spcBef>
              <a:spcAft>
                <a:spcPts val="0"/>
              </a:spcAft>
              <a:buNone/>
              <a:defRPr sz="2000">
                <a:solidFill>
                  <a:srgbClr val="FEFFFF"/>
                </a:solidFill>
                <a:latin typeface="Century Gothic"/>
                <a:ea typeface="Century Gothic"/>
                <a:cs typeface="Century Gothic"/>
              </a:defRPr>
            </a:lvl8pPr>
            <a:lvl9pPr marL="0" marR="0" lvl="8" indent="0" algn="r">
              <a:spcBef>
                <a:spcPts val="0"/>
              </a:spcBef>
              <a:spcAft>
                <a:spcPts val="0"/>
              </a:spcAft>
              <a:buNone/>
              <a:defRPr sz="2000">
                <a:solidFill>
                  <a:srgbClr val="FEFFFF"/>
                </a:solidFill>
                <a:latin typeface="Century Gothic"/>
                <a:ea typeface="Century Gothic"/>
                <a:cs typeface="Century Gothic"/>
              </a:defRPr>
            </a:lvl9pPr>
          </a:lstStyle>
          <a:p>
            <a:pPr marL="0" lvl="0" indent="0" algn="r">
              <a:spcBef>
                <a:spcPts val="0"/>
              </a:spcBef>
              <a:spcAft>
                <a:spcPts val="0"/>
              </a:spcAft>
              <a:buNone/>
              <a:defRPr/>
            </a:pPr>
            <a:fld id="{05036292-D4A2-7D8D-0C0A-47BCAB059393}" type="slidenum">
              <a:rPr lang="en-US"/>
              <a:t/>
            </a:fld>
            <a:endParaRPr/>
          </a:p>
        </p:txBody>
      </p:sp>
      <p:pic>
        <p:nvPicPr>
          <p:cNvPr id="1693232824" name="" hidden="0"/>
          <p:cNvPicPr>
            <a:picLocks noChangeAspect="1"/>
          </p:cNvPicPr>
          <p:nvPr isPhoto="0" userDrawn="0"/>
        </p:nvPicPr>
        <p:blipFill>
          <a:blip r:embed="rId2"/>
          <a:stretch/>
        </p:blipFill>
        <p:spPr bwMode="auto">
          <a:xfrm>
            <a:off x="1179058" y="388937"/>
            <a:ext cx="6819899" cy="1162049"/>
          </a:xfrm>
          <a:prstGeom prst="rect">
            <a:avLst/>
          </a:prstGeom>
        </p:spPr>
      </p:pic>
      <p:pic>
        <p:nvPicPr>
          <p:cNvPr id="162212093" name="" hidden="0"/>
          <p:cNvPicPr>
            <a:picLocks noChangeAspect="1"/>
          </p:cNvPicPr>
          <p:nvPr isPhoto="0" userDrawn="0"/>
        </p:nvPicPr>
        <p:blipFill>
          <a:blip r:embed="rId3"/>
          <a:stretch/>
        </p:blipFill>
        <p:spPr bwMode="auto">
          <a:xfrm flipH="0" flipV="0">
            <a:off x="1419224" y="1550987"/>
            <a:ext cx="6305549" cy="50831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36878701" name="Google Shape;93;p21" hidden="0"/>
          <p:cNvSpPr txBox="1">
            <a:spLocks noGrp="1"/>
          </p:cNvSpPr>
          <p:nvPr isPhoto="0" userDrawn="0">
            <p:ph type="sldNum" idx="12" hasCustomPrompt="0"/>
          </p:nvPr>
        </p:nvSpPr>
        <p:spPr bwMode="auto">
          <a:xfrm>
            <a:off x="511174" y="787399"/>
            <a:ext cx="585787" cy="365124"/>
          </a:xfrm>
          <a:prstGeom prst="rect">
            <a:avLst/>
          </a:prstGeom>
          <a:noFill/>
          <a:ln>
            <a:noFill/>
          </a:ln>
        </p:spPr>
        <p:txBody>
          <a:bodyPr spcFirstLastPara="1" wrap="square" lIns="91424" tIns="45699" rIns="91424" bIns="45699" anchor="ctr" anchorCtr="0">
            <a:noAutofit/>
          </a:bodyPr>
          <a:lstStyle>
            <a:lvl1pPr marL="0" marR="0" lvl="0" indent="0" algn="r">
              <a:spcBef>
                <a:spcPts val="0"/>
              </a:spcBef>
              <a:spcAft>
                <a:spcPts val="0"/>
              </a:spcAft>
              <a:buNone/>
              <a:defRPr sz="2000">
                <a:solidFill>
                  <a:srgbClr val="FEFFFF"/>
                </a:solidFill>
                <a:latin typeface="Century Gothic"/>
                <a:ea typeface="Century Gothic"/>
                <a:cs typeface="Century Gothic"/>
              </a:defRPr>
            </a:lvl1pPr>
            <a:lvl2pPr marL="0" marR="0" lvl="1" indent="0" algn="r">
              <a:spcBef>
                <a:spcPts val="0"/>
              </a:spcBef>
              <a:spcAft>
                <a:spcPts val="0"/>
              </a:spcAft>
              <a:buNone/>
              <a:defRPr sz="2000">
                <a:solidFill>
                  <a:srgbClr val="FEFFFF"/>
                </a:solidFill>
                <a:latin typeface="Century Gothic"/>
                <a:ea typeface="Century Gothic"/>
                <a:cs typeface="Century Gothic"/>
              </a:defRPr>
            </a:lvl2pPr>
            <a:lvl3pPr marL="0" marR="0" lvl="2" indent="0" algn="r">
              <a:spcBef>
                <a:spcPts val="0"/>
              </a:spcBef>
              <a:spcAft>
                <a:spcPts val="0"/>
              </a:spcAft>
              <a:buNone/>
              <a:defRPr sz="2000">
                <a:solidFill>
                  <a:srgbClr val="FEFFFF"/>
                </a:solidFill>
                <a:latin typeface="Century Gothic"/>
                <a:ea typeface="Century Gothic"/>
                <a:cs typeface="Century Gothic"/>
              </a:defRPr>
            </a:lvl3pPr>
            <a:lvl4pPr marL="0" marR="0" lvl="3" indent="0" algn="r">
              <a:spcBef>
                <a:spcPts val="0"/>
              </a:spcBef>
              <a:spcAft>
                <a:spcPts val="0"/>
              </a:spcAft>
              <a:buNone/>
              <a:defRPr sz="2000">
                <a:solidFill>
                  <a:srgbClr val="FEFFFF"/>
                </a:solidFill>
                <a:latin typeface="Century Gothic"/>
                <a:ea typeface="Century Gothic"/>
                <a:cs typeface="Century Gothic"/>
              </a:defRPr>
            </a:lvl4pPr>
            <a:lvl5pPr marL="0" marR="0" lvl="4" indent="0" algn="r">
              <a:spcBef>
                <a:spcPts val="0"/>
              </a:spcBef>
              <a:spcAft>
                <a:spcPts val="0"/>
              </a:spcAft>
              <a:buNone/>
              <a:defRPr sz="2000">
                <a:solidFill>
                  <a:srgbClr val="FEFFFF"/>
                </a:solidFill>
                <a:latin typeface="Century Gothic"/>
                <a:ea typeface="Century Gothic"/>
                <a:cs typeface="Century Gothic"/>
              </a:defRPr>
            </a:lvl5pPr>
            <a:lvl6pPr marL="0" marR="0" lvl="5" indent="0" algn="r">
              <a:spcBef>
                <a:spcPts val="0"/>
              </a:spcBef>
              <a:spcAft>
                <a:spcPts val="0"/>
              </a:spcAft>
              <a:buNone/>
              <a:defRPr sz="2000">
                <a:solidFill>
                  <a:srgbClr val="FEFFFF"/>
                </a:solidFill>
                <a:latin typeface="Century Gothic"/>
                <a:ea typeface="Century Gothic"/>
                <a:cs typeface="Century Gothic"/>
              </a:defRPr>
            </a:lvl6pPr>
            <a:lvl7pPr marL="0" marR="0" lvl="6" indent="0" algn="r">
              <a:spcBef>
                <a:spcPts val="0"/>
              </a:spcBef>
              <a:spcAft>
                <a:spcPts val="0"/>
              </a:spcAft>
              <a:buNone/>
              <a:defRPr sz="2000">
                <a:solidFill>
                  <a:srgbClr val="FEFFFF"/>
                </a:solidFill>
                <a:latin typeface="Century Gothic"/>
                <a:ea typeface="Century Gothic"/>
                <a:cs typeface="Century Gothic"/>
              </a:defRPr>
            </a:lvl7pPr>
            <a:lvl8pPr marL="0" marR="0" lvl="7" indent="0" algn="r">
              <a:spcBef>
                <a:spcPts val="0"/>
              </a:spcBef>
              <a:spcAft>
                <a:spcPts val="0"/>
              </a:spcAft>
              <a:buNone/>
              <a:defRPr sz="2000">
                <a:solidFill>
                  <a:srgbClr val="FEFFFF"/>
                </a:solidFill>
                <a:latin typeface="Century Gothic"/>
                <a:ea typeface="Century Gothic"/>
                <a:cs typeface="Century Gothic"/>
              </a:defRPr>
            </a:lvl8pPr>
            <a:lvl9pPr marL="0" marR="0" lvl="8" indent="0" algn="r">
              <a:spcBef>
                <a:spcPts val="0"/>
              </a:spcBef>
              <a:spcAft>
                <a:spcPts val="0"/>
              </a:spcAft>
              <a:buNone/>
              <a:defRPr sz="2000">
                <a:solidFill>
                  <a:srgbClr val="FEFFFF"/>
                </a:solidFill>
                <a:latin typeface="Century Gothic"/>
                <a:ea typeface="Century Gothic"/>
                <a:cs typeface="Century Gothic"/>
              </a:defRPr>
            </a:lvl9pPr>
          </a:lstStyle>
          <a:p>
            <a:pPr marL="0" lvl="0" indent="0" algn="r">
              <a:spcBef>
                <a:spcPts val="0"/>
              </a:spcBef>
              <a:spcAft>
                <a:spcPts val="0"/>
              </a:spcAft>
              <a:buNone/>
              <a:defRPr/>
            </a:pPr>
            <a:fld id="{A3C9C7EC-E294-483F-2442-F4763D069011}" type="slidenum">
              <a:rPr lang="en-US"/>
              <a:t/>
            </a:fld>
            <a:endParaRPr/>
          </a:p>
        </p:txBody>
      </p:sp>
      <p:pic>
        <p:nvPicPr>
          <p:cNvPr id="2056576231" name="" hidden="0"/>
          <p:cNvPicPr>
            <a:picLocks noChangeAspect="1"/>
          </p:cNvPicPr>
          <p:nvPr isPhoto="0" userDrawn="0"/>
        </p:nvPicPr>
        <p:blipFill>
          <a:blip r:embed="rId2"/>
          <a:stretch/>
        </p:blipFill>
        <p:spPr bwMode="auto">
          <a:xfrm flipH="0" flipV="0">
            <a:off x="212407" y="-17008"/>
            <a:ext cx="5113127" cy="4577664"/>
          </a:xfrm>
          <a:prstGeom prst="rect">
            <a:avLst/>
          </a:prstGeom>
        </p:spPr>
      </p:pic>
      <p:pic>
        <p:nvPicPr>
          <p:cNvPr id="1934373679" name="" hidden="0"/>
          <p:cNvPicPr>
            <a:picLocks noChangeAspect="1"/>
          </p:cNvPicPr>
          <p:nvPr isPhoto="0" userDrawn="0"/>
        </p:nvPicPr>
        <p:blipFill>
          <a:blip r:embed="rId3"/>
          <a:stretch/>
        </p:blipFill>
        <p:spPr bwMode="auto">
          <a:xfrm flipH="0" flipV="0">
            <a:off x="4603452" y="4388303"/>
            <a:ext cx="4389033" cy="238397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03" name="Google Shape;303;p13" hidden="0"/>
          <p:cNvSpPr txBox="1">
            <a:spLocks noGrp="1"/>
          </p:cNvSpPr>
          <p:nvPr isPhoto="0" userDrawn="0">
            <p:ph type="title" hasCustomPrompt="0"/>
          </p:nvPr>
        </p:nvSpPr>
        <p:spPr bwMode="auto">
          <a:xfrm>
            <a:off x="1676400" y="573088"/>
            <a:ext cx="6589713" cy="747712"/>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lang="en-US" b="1">
                <a:latin typeface="Calibri"/>
                <a:ea typeface="Calibri"/>
                <a:cs typeface="Calibri"/>
              </a:rPr>
              <a:t>References</a:t>
            </a:r>
            <a:endParaRPr/>
          </a:p>
        </p:txBody>
      </p:sp>
      <p:sp>
        <p:nvSpPr>
          <p:cNvPr id="304" name="Google Shape;304;p13" hidden="0"/>
          <p:cNvSpPr txBox="1">
            <a:spLocks noGrp="1"/>
          </p:cNvSpPr>
          <p:nvPr isPhoto="0" userDrawn="0">
            <p:ph type="body" idx="1" hasCustomPrompt="0"/>
          </p:nvPr>
        </p:nvSpPr>
        <p:spPr bwMode="auto">
          <a:xfrm>
            <a:off x="1676400" y="1752599"/>
            <a:ext cx="6591300" cy="3778250"/>
          </a:xfrm>
          <a:prstGeom prst="rect">
            <a:avLst/>
          </a:prstGeom>
          <a:noFill/>
          <a:ln>
            <a:noFill/>
          </a:ln>
        </p:spPr>
        <p:txBody>
          <a:bodyPr spcFirstLastPara="1" wrap="square" lIns="91425" tIns="45700" rIns="91425" bIns="45700" anchor="t" anchorCtr="0">
            <a:noAutofit/>
          </a:bodyPr>
          <a:lstStyle/>
          <a:p>
            <a:pPr marL="342900" lvl="0" indent="-342900" algn="l">
              <a:spcBef>
                <a:spcPts val="0"/>
              </a:spcBef>
              <a:spcAft>
                <a:spcPts val="0"/>
              </a:spcAft>
              <a:buSzPts val="1800"/>
              <a:buChar char="🠶"/>
              <a:defRPr/>
            </a:pPr>
            <a:r>
              <a:rPr sz="1800" b="0" i="0" u="none">
                <a:solidFill>
                  <a:srgbClr val="000000"/>
                </a:solidFill>
                <a:latin typeface="Times New Roman"/>
                <a:ea typeface="Times New Roman"/>
                <a:cs typeface="Times New Roman"/>
              </a:rPr>
              <a:t>MF. Akay. “Support vector machines combined with  feature selection for breast cancer diagnosis”</a:t>
            </a:r>
            <a:r>
              <a:rPr sz="1200" b="0" i="0" u="none">
                <a:solidFill>
                  <a:srgbClr val="000000"/>
                </a:solidFill>
                <a:latin typeface="Times New Roman"/>
                <a:ea typeface="Times New Roman"/>
                <a:cs typeface="Times New Roman"/>
              </a:rPr>
              <a:t>.</a:t>
            </a:r>
            <a:endParaRPr lang="en-US">
              <a:latin typeface="Calibri"/>
              <a:ea typeface="Calibri"/>
              <a:cs typeface="Calibri"/>
            </a:endParaRPr>
          </a:p>
          <a:p>
            <a:pPr marL="342900" lvl="0" indent="-342900" algn="l">
              <a:spcBef>
                <a:spcPts val="0"/>
              </a:spcBef>
              <a:spcAft>
                <a:spcPts val="0"/>
              </a:spcAft>
              <a:buSzPts val="1800"/>
              <a:buChar char="🠶"/>
              <a:defRPr/>
            </a:pPr>
            <a:r>
              <a:rPr sz="1800" b="0" i="0" u="none">
                <a:solidFill>
                  <a:srgbClr val="000000"/>
                </a:solidFill>
                <a:latin typeface="Times New Roman"/>
                <a:ea typeface="Times New Roman"/>
                <a:cs typeface="Times New Roman"/>
              </a:rPr>
              <a:t>S.Chakraborty, “Bayesian kernel probit model for  microarray based cancer classification”, </a:t>
            </a:r>
            <a:endParaRPr lang="en-US" sz="1800">
              <a:latin typeface="Times New Roman"/>
              <a:ea typeface="Times New Roman"/>
              <a:cs typeface="Times New Roman"/>
            </a:endParaRPr>
          </a:p>
          <a:p>
            <a:pPr marL="342900" lvl="0" indent="-342900" algn="l">
              <a:spcBef>
                <a:spcPts val="0"/>
              </a:spcBef>
              <a:spcAft>
                <a:spcPts val="0"/>
              </a:spcAft>
              <a:buSzPts val="1800"/>
              <a:buChar char="🠶"/>
              <a:defRPr/>
            </a:pPr>
            <a:r>
              <a:rPr sz="1800" b="0" i="0" u="none">
                <a:solidFill>
                  <a:srgbClr val="000000"/>
                </a:solidFill>
                <a:latin typeface="Times New Roman"/>
                <a:ea typeface="Times New Roman"/>
                <a:cs typeface="Times New Roman"/>
              </a:rPr>
              <a:t>T. Jinshan, R.R., X. Jun, I. El Naqa, Y. Yongyi,  “Computer-Aided Detection and Diagnosis of  Breast Cancer With Mammograph</a:t>
            </a:r>
            <a:r>
              <a:rPr lang="en-IN" sz="1800" b="0" i="0" u="none">
                <a:solidFill>
                  <a:srgbClr val="000000"/>
                </a:solidFill>
                <a:latin typeface="Times New Roman"/>
                <a:ea typeface="Times New Roman"/>
                <a:cs typeface="Times New Roman"/>
              </a:rPr>
              <a:t>y</a:t>
            </a:r>
            <a:endParaRPr/>
          </a:p>
          <a:p>
            <a:pPr marL="342900" lvl="0" indent="-342900" algn="l">
              <a:spcBef>
                <a:spcPts val="0"/>
              </a:spcBef>
              <a:spcAft>
                <a:spcPts val="0"/>
              </a:spcAft>
              <a:buSzPts val="1800"/>
              <a:buChar char="🠶"/>
              <a:defRPr/>
            </a:pPr>
            <a:r>
              <a:rPr sz="1800" b="0" i="0" u="none">
                <a:solidFill>
                  <a:srgbClr val="000000"/>
                </a:solidFill>
                <a:latin typeface="Times New Roman"/>
                <a:ea typeface="Times New Roman"/>
                <a:cs typeface="Times New Roman"/>
              </a:rPr>
              <a:t>JF McCarthy, M.K., PE Hoffman, “Applications of  machine learning and high-dimensional  visualization in cancer detection, diagnosis, and  management”</a:t>
            </a:r>
            <a:endParaRPr sz="1800">
              <a:latin typeface="Times New Roman"/>
              <a:ea typeface="Times New Roman"/>
              <a:cs typeface="Times New Roman"/>
            </a:endParaRPr>
          </a:p>
          <a:p>
            <a:pPr marL="342900" lvl="0" indent="-228600" algn="l">
              <a:spcBef>
                <a:spcPts val="1000"/>
              </a:spcBef>
              <a:spcAft>
                <a:spcPts val="0"/>
              </a:spcAft>
              <a:buSzPts val="1800"/>
              <a:buNone/>
              <a:defRPr/>
            </a:pPr>
            <a:endParaRPr>
              <a:latin typeface="Calibri"/>
              <a:ea typeface="Calibri"/>
              <a:cs typeface="Calibri"/>
            </a:endParaRPr>
          </a:p>
        </p:txBody>
      </p:sp>
      <p:sp>
        <p:nvSpPr>
          <p:cNvPr id="305" name="Google Shape;305;p13" hidden="0"/>
          <p:cNvSpPr txBox="1">
            <a:spLocks noGrp="1"/>
          </p:cNvSpPr>
          <p:nvPr isPhoto="0" userDrawn="0">
            <p:ph type="dt" idx="10" hasCustomPrompt="0"/>
          </p:nvPr>
        </p:nvSpPr>
        <p:spPr bwMode="auto">
          <a:xfrm>
            <a:off x="1943100" y="6103938"/>
            <a:ext cx="952500" cy="369887"/>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r>
              <a:rPr lang="en-US"/>
              <a:t>9/9/2022</a:t>
            </a:r>
            <a:endParaRPr/>
          </a:p>
        </p:txBody>
      </p:sp>
      <p:sp>
        <p:nvSpPr>
          <p:cNvPr id="306" name="Google Shape;306;p13" hidden="0"/>
          <p:cNvSpPr txBox="1">
            <a:spLocks noGrp="1"/>
          </p:cNvSpPr>
          <p:nvPr isPhoto="0" userDrawn="0">
            <p:ph type="ftr" idx="11" hasCustomPrompt="0"/>
          </p:nvPr>
        </p:nvSpPr>
        <p:spPr bwMode="auto">
          <a:xfrm>
            <a:off x="2895600" y="6103938"/>
            <a:ext cx="4876800" cy="365125"/>
          </a:xfrm>
          <a:prstGeom prst="rect">
            <a:avLst/>
          </a:prstGeom>
          <a:noFill/>
          <a:ln>
            <a:noFill/>
          </a:ln>
        </p:spPr>
        <p:txBody>
          <a:bodyPr spcFirstLastPara="1" wrap="square" lIns="91425" tIns="45700" rIns="91425" bIns="45700" anchor="ctr" anchorCtr="0">
            <a:noAutofit/>
          </a:bodyPr>
          <a:lstStyle/>
          <a:p>
            <a:pPr marL="0" lvl="0" indent="0" algn="ctr">
              <a:spcBef>
                <a:spcPts val="0"/>
              </a:spcBef>
              <a:spcAft>
                <a:spcPts val="0"/>
              </a:spcAft>
              <a:buNone/>
              <a:defRPr/>
            </a:pPr>
            <a:r>
              <a:rPr lang="en-US"/>
              <a:t>Dept of CSE., SOE-Dayananda Sagar University</a:t>
            </a:r>
            <a:endParaRPr/>
          </a:p>
        </p:txBody>
      </p:sp>
      <p:sp>
        <p:nvSpPr>
          <p:cNvPr id="307" name="Google Shape;307;p13" hidden="0"/>
          <p:cNvSpPr txBox="1">
            <a:spLocks noGrp="1"/>
          </p:cNvSpPr>
          <p:nvPr isPhoto="0" userDrawn="0">
            <p:ph type="sldNum" idx="12" hasCustomPrompt="0"/>
          </p:nvPr>
        </p:nvSpPr>
        <p:spPr bwMode="auto">
          <a:xfrm>
            <a:off x="7948613" y="6140450"/>
            <a:ext cx="776287" cy="365125"/>
          </a:xfrm>
          <a:prstGeom prst="rect">
            <a:avLst/>
          </a:prstGeom>
          <a:noFill/>
          <a:ln>
            <a:noFill/>
          </a:ln>
        </p:spPr>
        <p:txBody>
          <a:bodyPr spcFirstLastPara="1" wrap="square" lIns="91425" tIns="45700" rIns="91425" bIns="45700" anchor="ctr" anchorCtr="0">
            <a:noAutofit/>
          </a:bodyPr>
          <a:lstStyle/>
          <a:p>
            <a:pPr marL="0" lvl="0" indent="0" algn="ctr">
              <a:spcBef>
                <a:spcPts val="0"/>
              </a:spcBef>
              <a:spcAft>
                <a:spcPts val="0"/>
              </a:spcAft>
              <a:buNone/>
              <a:defRPr/>
            </a:pPr>
            <a:fld id="{00000000-1234-1234-1234-123412341234}" type="slidenum">
              <a:rPr lang="en-US"/>
              <a:t/>
            </a:fld>
            <a:r>
              <a:rPr lang="en-US"/>
              <a:t> of 12</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2" name="Google Shape;192;p2" hidden="0"/>
          <p:cNvSpPr txBox="1">
            <a:spLocks noGrp="1"/>
          </p:cNvSpPr>
          <p:nvPr isPhoto="0" userDrawn="0">
            <p:ph type="title" hasCustomPrompt="0"/>
          </p:nvPr>
        </p:nvSpPr>
        <p:spPr bwMode="auto">
          <a:xfrm>
            <a:off x="1676400" y="573088"/>
            <a:ext cx="6589713" cy="747712"/>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lang="en-US" b="1">
                <a:latin typeface="Calibri"/>
                <a:ea typeface="Calibri"/>
                <a:cs typeface="Calibri"/>
              </a:rPr>
              <a:t>Overview</a:t>
            </a:r>
            <a:endParaRPr/>
          </a:p>
        </p:txBody>
      </p:sp>
      <p:sp>
        <p:nvSpPr>
          <p:cNvPr id="193" name="Google Shape;193;p2" hidden="0"/>
          <p:cNvSpPr txBox="1">
            <a:spLocks noGrp="1"/>
          </p:cNvSpPr>
          <p:nvPr isPhoto="0" userDrawn="0">
            <p:ph type="body" idx="1" hasCustomPrompt="0"/>
          </p:nvPr>
        </p:nvSpPr>
        <p:spPr bwMode="auto">
          <a:xfrm>
            <a:off x="1676400" y="1824038"/>
            <a:ext cx="6591300" cy="3778250"/>
          </a:xfrm>
          <a:prstGeom prst="rect">
            <a:avLst/>
          </a:prstGeom>
          <a:noFill/>
          <a:ln>
            <a:noFill/>
          </a:ln>
        </p:spPr>
        <p:txBody>
          <a:bodyPr spcFirstLastPara="1" wrap="square" lIns="91425" tIns="45700" rIns="91425" bIns="45700" anchor="t" anchorCtr="0">
            <a:noAutofit/>
          </a:bodyPr>
          <a:lstStyle/>
          <a:p>
            <a:pPr marL="342900" lvl="0" indent="-342900" algn="l">
              <a:spcBef>
                <a:spcPts val="0"/>
              </a:spcBef>
              <a:spcAft>
                <a:spcPts val="0"/>
              </a:spcAft>
              <a:buSzPts val="1800"/>
              <a:buChar char="🠶"/>
              <a:defRPr/>
            </a:pPr>
            <a:endParaRPr/>
          </a:p>
          <a:p>
            <a:pPr marL="342900" lvl="0" indent="-342900" algn="l">
              <a:spcBef>
                <a:spcPts val="0"/>
              </a:spcBef>
              <a:spcAft>
                <a:spcPts val="0"/>
              </a:spcAft>
              <a:buSzPts val="1800"/>
              <a:buChar char="🠶"/>
              <a:defRPr/>
            </a:pPr>
            <a:r>
              <a:rPr lang="en-IN" sz="2000">
                <a:latin typeface="Calibri"/>
                <a:ea typeface="Calibri"/>
                <a:cs typeface="Calibri"/>
              </a:rPr>
              <a:t>Abstract</a:t>
            </a:r>
            <a:endParaRPr sz="2000">
              <a:latin typeface="Calibri"/>
              <a:ea typeface="Calibri"/>
              <a:cs typeface="Calibri"/>
            </a:endParaRPr>
          </a:p>
          <a:p>
            <a:pPr marL="342900" lvl="0" indent="-342900" algn="l">
              <a:spcBef>
                <a:spcPts val="1000"/>
              </a:spcBef>
              <a:spcAft>
                <a:spcPts val="0"/>
              </a:spcAft>
              <a:buSzPts val="1800"/>
              <a:buChar char="🠶"/>
              <a:defRPr/>
            </a:pPr>
            <a:r>
              <a:rPr lang="en-US" sz="2000">
                <a:latin typeface="Calibri"/>
                <a:ea typeface="Calibri"/>
                <a:cs typeface="Calibri"/>
              </a:rPr>
              <a:t>Problem Statement</a:t>
            </a:r>
            <a:endParaRPr sz="2000"/>
          </a:p>
          <a:p>
            <a:pPr marL="342900" lvl="0" indent="-342900" algn="l">
              <a:spcBef>
                <a:spcPts val="1000"/>
              </a:spcBef>
              <a:spcAft>
                <a:spcPts val="0"/>
              </a:spcAft>
              <a:buSzPts val="1800"/>
              <a:buChar char="🠶"/>
              <a:defRPr/>
            </a:pPr>
            <a:r>
              <a:rPr lang="en-IN" sz="2000">
                <a:latin typeface="Calibri"/>
                <a:ea typeface="Calibri"/>
                <a:cs typeface="Calibri"/>
              </a:rPr>
              <a:t>Introduction</a:t>
            </a:r>
            <a:endParaRPr sz="2000"/>
          </a:p>
          <a:p>
            <a:pPr marL="342900" lvl="0" indent="-342900" algn="l">
              <a:spcBef>
                <a:spcPts val="1000"/>
              </a:spcBef>
              <a:spcAft>
                <a:spcPts val="0"/>
              </a:spcAft>
              <a:buSzPts val="1800"/>
              <a:buChar char="🠶"/>
              <a:defRPr/>
            </a:pPr>
            <a:r>
              <a:rPr lang="en-US" sz="2000">
                <a:latin typeface="Calibri"/>
                <a:ea typeface="Calibri"/>
                <a:cs typeface="Calibri"/>
              </a:rPr>
              <a:t>State of the Art work</a:t>
            </a:r>
            <a:endParaRPr sz="2000"/>
          </a:p>
          <a:p>
            <a:pPr marL="342900" lvl="0" indent="-342900" algn="l">
              <a:spcBef>
                <a:spcPts val="1000"/>
              </a:spcBef>
              <a:spcAft>
                <a:spcPts val="0"/>
              </a:spcAft>
              <a:buSzPts val="1800"/>
              <a:buChar char="🠶"/>
              <a:defRPr/>
            </a:pPr>
            <a:r>
              <a:rPr lang="en-US" sz="2000">
                <a:latin typeface="Calibri"/>
                <a:ea typeface="Calibri"/>
                <a:cs typeface="Calibri"/>
              </a:rPr>
              <a:t>Novelty of idea &amp; Societal/ environmental impact</a:t>
            </a:r>
            <a:endParaRPr sz="2000">
              <a:latin typeface="Calibri"/>
              <a:ea typeface="Calibri"/>
              <a:cs typeface="Calibri"/>
            </a:endParaRPr>
          </a:p>
          <a:p>
            <a:pPr marL="342900" lvl="0" indent="-342900" algn="l">
              <a:spcBef>
                <a:spcPts val="1000"/>
              </a:spcBef>
              <a:spcAft>
                <a:spcPts val="0"/>
              </a:spcAft>
              <a:buSzPts val="1800"/>
              <a:buChar char="🠶"/>
              <a:defRPr/>
            </a:pPr>
            <a:r>
              <a:rPr lang="en-IN" sz="2000">
                <a:latin typeface="Calibri"/>
                <a:ea typeface="Calibri"/>
                <a:cs typeface="Calibri"/>
              </a:rPr>
              <a:t>Methodology</a:t>
            </a:r>
            <a:endParaRPr sz="2000"/>
          </a:p>
          <a:p>
            <a:pPr marL="342900" lvl="0" indent="-342900" algn="l">
              <a:spcBef>
                <a:spcPts val="1000"/>
              </a:spcBef>
              <a:spcAft>
                <a:spcPts val="0"/>
              </a:spcAft>
              <a:buSzPts val="1800"/>
              <a:buChar char="🠶"/>
              <a:defRPr/>
            </a:pPr>
            <a:r>
              <a:rPr lang="en-IN" sz="2000">
                <a:latin typeface="Calibri"/>
                <a:ea typeface="Calibri"/>
                <a:cs typeface="Calibri"/>
              </a:rPr>
              <a:t>Design</a:t>
            </a:r>
            <a:endParaRPr sz="2000"/>
          </a:p>
          <a:p>
            <a:pPr marL="342900" lvl="0" indent="-342900" algn="l">
              <a:spcBef>
                <a:spcPts val="1000"/>
              </a:spcBef>
              <a:spcAft>
                <a:spcPts val="0"/>
              </a:spcAft>
              <a:buSzPts val="1800"/>
              <a:buChar char="🠶"/>
              <a:defRPr/>
            </a:pPr>
            <a:r>
              <a:rPr lang="en-IN" sz="2000">
                <a:latin typeface="Calibri"/>
                <a:ea typeface="Calibri"/>
                <a:cs typeface="Calibri"/>
              </a:rPr>
              <a:t>Implementation</a:t>
            </a:r>
            <a:endParaRPr sz="2000"/>
          </a:p>
          <a:p>
            <a:pPr marL="342900" lvl="0" indent="-342900" algn="l">
              <a:spcBef>
                <a:spcPts val="1000"/>
              </a:spcBef>
              <a:spcAft>
                <a:spcPts val="0"/>
              </a:spcAft>
              <a:buSzPts val="1800"/>
              <a:buChar char="🠶"/>
              <a:defRPr/>
            </a:pPr>
            <a:r>
              <a:rPr lang="en-US" sz="2000">
                <a:latin typeface="Calibri"/>
                <a:ea typeface="Calibri"/>
                <a:cs typeface="Calibri"/>
              </a:rPr>
              <a:t>References</a:t>
            </a:r>
            <a:endParaRPr sz="2000"/>
          </a:p>
          <a:p>
            <a:pPr marL="342900" lvl="0" indent="-228600" algn="l">
              <a:spcBef>
                <a:spcPts val="1000"/>
              </a:spcBef>
              <a:spcAft>
                <a:spcPts val="0"/>
              </a:spcAft>
              <a:buSzPts val="1800"/>
              <a:buNone/>
              <a:defRPr/>
            </a:pPr>
            <a:endParaRPr sz="2000">
              <a:latin typeface="Calibri"/>
              <a:ea typeface="Calibri"/>
              <a:cs typeface="Calibri"/>
            </a:endParaRPr>
          </a:p>
          <a:p>
            <a:pPr marL="342900" lvl="0" indent="-228600" algn="l">
              <a:spcBef>
                <a:spcPts val="1000"/>
              </a:spcBef>
              <a:spcAft>
                <a:spcPts val="0"/>
              </a:spcAft>
              <a:buSzPts val="1800"/>
              <a:buNone/>
              <a:defRPr/>
            </a:pPr>
            <a:endParaRPr>
              <a:latin typeface="Calibri"/>
              <a:ea typeface="Calibri"/>
              <a:cs typeface="Calibri"/>
            </a:endParaRPr>
          </a:p>
        </p:txBody>
      </p:sp>
      <p:sp>
        <p:nvSpPr>
          <p:cNvPr id="194" name="Google Shape;194;p2" hidden="0"/>
          <p:cNvSpPr txBox="1">
            <a:spLocks noGrp="1"/>
          </p:cNvSpPr>
          <p:nvPr isPhoto="0" userDrawn="0">
            <p:ph type="dt" idx="10" hasCustomPrompt="0"/>
          </p:nvPr>
        </p:nvSpPr>
        <p:spPr bwMode="auto">
          <a:xfrm>
            <a:off x="950913" y="6165850"/>
            <a:ext cx="1066800" cy="369888"/>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r>
              <a:rPr lang="en-US"/>
              <a:t>9/9/2022</a:t>
            </a:r>
            <a:endParaRPr/>
          </a:p>
        </p:txBody>
      </p:sp>
      <p:sp>
        <p:nvSpPr>
          <p:cNvPr id="195" name="Google Shape;195;p2" hidden="0"/>
          <p:cNvSpPr txBox="1">
            <a:spLocks noGrp="1"/>
          </p:cNvSpPr>
          <p:nvPr isPhoto="0" userDrawn="0">
            <p:ph type="ftr" idx="11" hasCustomPrompt="0"/>
          </p:nvPr>
        </p:nvSpPr>
        <p:spPr bwMode="auto">
          <a:xfrm>
            <a:off x="2895600" y="6103938"/>
            <a:ext cx="4876800" cy="365125"/>
          </a:xfrm>
          <a:prstGeom prst="rect">
            <a:avLst/>
          </a:prstGeom>
          <a:noFill/>
          <a:ln>
            <a:noFill/>
          </a:ln>
        </p:spPr>
        <p:txBody>
          <a:bodyPr spcFirstLastPara="1" wrap="square" lIns="91425" tIns="45700" rIns="91425" bIns="45700" anchor="ctr" anchorCtr="0">
            <a:noAutofit/>
          </a:bodyPr>
          <a:lstStyle/>
          <a:p>
            <a:pPr marL="0" lvl="0" indent="0" algn="ctr">
              <a:spcBef>
                <a:spcPts val="0"/>
              </a:spcBef>
              <a:spcAft>
                <a:spcPts val="0"/>
              </a:spcAft>
              <a:buNone/>
              <a:defRPr/>
            </a:pPr>
            <a:r>
              <a:rPr lang="en-US"/>
              <a:t>Dept of CSE., SOE-Dayananda Sagar University</a:t>
            </a:r>
            <a:endParaRPr/>
          </a:p>
        </p:txBody>
      </p:sp>
      <p:sp>
        <p:nvSpPr>
          <p:cNvPr id="196" name="Google Shape;196;p2" hidden="0"/>
          <p:cNvSpPr txBox="1">
            <a:spLocks noGrp="1"/>
          </p:cNvSpPr>
          <p:nvPr isPhoto="0" userDrawn="0">
            <p:ph type="sldNum" idx="12" hasCustomPrompt="0"/>
          </p:nvPr>
        </p:nvSpPr>
        <p:spPr bwMode="auto">
          <a:xfrm>
            <a:off x="7948613" y="6140450"/>
            <a:ext cx="776287" cy="365125"/>
          </a:xfrm>
          <a:prstGeom prst="rect">
            <a:avLst/>
          </a:prstGeom>
          <a:noFill/>
          <a:ln>
            <a:noFill/>
          </a:ln>
        </p:spPr>
        <p:txBody>
          <a:bodyPr spcFirstLastPara="1" wrap="square" lIns="91425" tIns="45700" rIns="91425" bIns="45700" anchor="ctr" anchorCtr="0">
            <a:noAutofit/>
          </a:bodyPr>
          <a:lstStyle/>
          <a:p>
            <a:pPr marL="0" lvl="0" indent="0" algn="ctr">
              <a:spcBef>
                <a:spcPts val="0"/>
              </a:spcBef>
              <a:spcAft>
                <a:spcPts val="0"/>
              </a:spcAft>
              <a:buNone/>
              <a:defRPr/>
            </a:pPr>
            <a:fld id="{00000000-1234-1234-1234-123412341234}" type="slidenum">
              <a:rPr lang="en-US"/>
              <a:t/>
            </a:fld>
            <a:r>
              <a:rPr lang="en-US"/>
              <a:t> of 12</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57232286" name="Google Shape;49;p16" hidden="0"/>
          <p:cNvSpPr txBox="1">
            <a:spLocks noGrp="1"/>
          </p:cNvSpPr>
          <p:nvPr isPhoto="0" userDrawn="0">
            <p:ph type="title" hasCustomPrompt="0"/>
          </p:nvPr>
        </p:nvSpPr>
        <p:spPr bwMode="auto">
          <a:xfrm flipH="0" flipV="0">
            <a:off x="1945200" y="624109"/>
            <a:ext cx="6589198" cy="787631"/>
          </a:xfrm>
          <a:prstGeom prst="rect">
            <a:avLst/>
          </a:prstGeom>
          <a:noFill/>
          <a:ln>
            <a:noFill/>
          </a:ln>
        </p:spPr>
        <p:txBody>
          <a:bodyPr spcFirstLastPara="1" wrap="square" lIns="91424" tIns="45699" rIns="91424" bIns="45699"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r>
              <a:rPr lang="en-IN"/>
              <a:t>ABSTRACT </a:t>
            </a:r>
            <a:endParaRPr/>
          </a:p>
        </p:txBody>
      </p:sp>
      <p:sp>
        <p:nvSpPr>
          <p:cNvPr id="133086396" name="Google Shape;50;p16" hidden="0"/>
          <p:cNvSpPr txBox="1">
            <a:spLocks noGrp="1"/>
          </p:cNvSpPr>
          <p:nvPr isPhoto="0" userDrawn="0">
            <p:ph type="body" idx="1" hasCustomPrompt="0"/>
          </p:nvPr>
        </p:nvSpPr>
        <p:spPr bwMode="auto">
          <a:xfrm flipH="0" flipV="0">
            <a:off x="1942414" y="2058080"/>
            <a:ext cx="6591984" cy="3853141"/>
          </a:xfrm>
          <a:prstGeom prst="rect">
            <a:avLst/>
          </a:prstGeom>
          <a:noFill/>
          <a:ln>
            <a:noFill/>
          </a:ln>
        </p:spPr>
        <p:txBody>
          <a:bodyPr spcFirstLastPara="1" wrap="square" lIns="91424" tIns="45699" rIns="91424" bIns="45699" anchor="t" anchorCtr="0">
            <a:noAutofit/>
          </a:bodyPr>
          <a:lstStyle>
            <a:lvl1pPr marL="457200" lvl="0" indent="-342900" algn="l">
              <a:spcBef>
                <a:spcPts val="999"/>
              </a:spcBef>
              <a:spcAft>
                <a:spcPts val="0"/>
              </a:spcAft>
              <a:buSzPts val="1800"/>
              <a:buChar char="🠶"/>
              <a:defRPr/>
            </a:lvl1pPr>
            <a:lvl2pPr marL="914400" lvl="1" indent="-342900" algn="l">
              <a:spcBef>
                <a:spcPts val="999"/>
              </a:spcBef>
              <a:spcAft>
                <a:spcPts val="0"/>
              </a:spcAft>
              <a:buSzPts val="1800"/>
              <a:buChar char="🠶"/>
              <a:defRPr/>
            </a:lvl2pPr>
            <a:lvl3pPr marL="1371600" lvl="2" indent="-342900" algn="l">
              <a:spcBef>
                <a:spcPts val="999"/>
              </a:spcBef>
              <a:spcAft>
                <a:spcPts val="0"/>
              </a:spcAft>
              <a:buSzPts val="1800"/>
              <a:buChar char="🠶"/>
              <a:defRPr/>
            </a:lvl3pPr>
            <a:lvl4pPr marL="1828800" lvl="3" indent="-342900" algn="l">
              <a:spcBef>
                <a:spcPts val="999"/>
              </a:spcBef>
              <a:spcAft>
                <a:spcPts val="0"/>
              </a:spcAft>
              <a:buSzPts val="1800"/>
              <a:buChar char="🠶"/>
              <a:defRPr/>
            </a:lvl4pPr>
            <a:lvl5pPr marL="2286000" lvl="4" indent="-342900" algn="l">
              <a:spcBef>
                <a:spcPts val="999"/>
              </a:spcBef>
              <a:spcAft>
                <a:spcPts val="0"/>
              </a:spcAft>
              <a:buSzPts val="1800"/>
              <a:buChar char="🠶"/>
              <a:defRPr/>
            </a:lvl5pPr>
            <a:lvl6pPr marL="2743200" lvl="5" indent="-342900" algn="l">
              <a:spcBef>
                <a:spcPts val="999"/>
              </a:spcBef>
              <a:spcAft>
                <a:spcPts val="0"/>
              </a:spcAft>
              <a:buSzPts val="1800"/>
              <a:buChar char="🠶"/>
              <a:defRPr/>
            </a:lvl6pPr>
            <a:lvl7pPr marL="3200400" lvl="6" indent="-342900" algn="l">
              <a:spcBef>
                <a:spcPts val="999"/>
              </a:spcBef>
              <a:spcAft>
                <a:spcPts val="0"/>
              </a:spcAft>
              <a:buSzPts val="1800"/>
              <a:buChar char="🠶"/>
              <a:defRPr/>
            </a:lvl7pPr>
            <a:lvl8pPr marL="3657600" lvl="7" indent="-342900" algn="l">
              <a:spcBef>
                <a:spcPts val="999"/>
              </a:spcBef>
              <a:spcAft>
                <a:spcPts val="0"/>
              </a:spcAft>
              <a:buSzPts val="1800"/>
              <a:buChar char="🠶"/>
              <a:defRPr/>
            </a:lvl8pPr>
            <a:lvl9pPr marL="4114800" lvl="8" indent="-342900" algn="l">
              <a:spcBef>
                <a:spcPts val="999"/>
              </a:spcBef>
              <a:spcAft>
                <a:spcPts val="0"/>
              </a:spcAft>
              <a:buSzPts val="1800"/>
              <a:buChar char="🠶"/>
              <a:defRPr/>
            </a:lvl9pPr>
          </a:lstStyle>
          <a:p>
            <a:pPr>
              <a:defRPr/>
            </a:pPr>
            <a:r>
              <a:rPr sz="1800" b="0" i="0" u="none">
                <a:solidFill>
                  <a:srgbClr val="000000"/>
                </a:solidFill>
                <a:latin typeface="Times New Roman"/>
                <a:ea typeface="Times New Roman"/>
                <a:cs typeface="Times New Roman"/>
              </a:rPr>
              <a:t>Women are seriously threatened by breast cancer with high morbidity and mortality. The lack of robust prognosis models results in difficulty for doctors to prepare a treatment plan that may prolong patient survival time.</a:t>
            </a:r>
            <a:endParaRPr sz="1800"/>
          </a:p>
          <a:p>
            <a:pPr>
              <a:defRPr/>
            </a:pPr>
            <a:r>
              <a:rPr lang="en-IN" sz="1800" b="0" i="0" u="none">
                <a:solidFill>
                  <a:srgbClr val="000000"/>
                </a:solidFill>
                <a:latin typeface="Times New Roman"/>
                <a:ea typeface="Times New Roman"/>
                <a:cs typeface="Times New Roman"/>
              </a:rPr>
              <a:t> </a:t>
            </a:r>
            <a:r>
              <a:rPr sz="1800" b="0" i="0" u="none">
                <a:solidFill>
                  <a:srgbClr val="000000"/>
                </a:solidFill>
                <a:latin typeface="Times New Roman"/>
                <a:ea typeface="Times New Roman"/>
                <a:cs typeface="Times New Roman"/>
              </a:rPr>
              <a:t>Logistic Regression, Random Forest and Decision Tree which predict the breast cancer outcome have been compared in the paper using different datasets. </a:t>
            </a:r>
            <a:endParaRPr lang="en-IN" sz="1800" b="0" i="0" u="none">
              <a:solidFill>
                <a:srgbClr val="000000"/>
              </a:solidFill>
              <a:latin typeface="Times New Roman"/>
              <a:ea typeface="Times New Roman"/>
              <a:cs typeface="Times New Roman"/>
            </a:endParaRPr>
          </a:p>
          <a:p>
            <a:pPr>
              <a:defRPr/>
            </a:pPr>
            <a:r>
              <a:rPr sz="1800" b="0" i="0" u="none">
                <a:solidFill>
                  <a:srgbClr val="000000"/>
                </a:solidFill>
                <a:latin typeface="Times New Roman"/>
                <a:ea typeface="Times New Roman"/>
                <a:cs typeface="Times New Roman"/>
              </a:rPr>
              <a:t>Sequential forward selection-based feature selection and Transfer learning Vgg16 mode for analysis feature extraction to distinguish between the benign and malignant tumors of breast.</a:t>
            </a:r>
            <a:r>
              <a:rPr lang="en-IN" sz="1800" b="0" i="0" u="none">
                <a:solidFill>
                  <a:srgbClr val="000000"/>
                </a:solidFill>
                <a:latin typeface="Times New Roman"/>
                <a:ea typeface="Times New Roman"/>
                <a:cs typeface="Times New Roman"/>
              </a:rPr>
              <a:t> </a:t>
            </a:r>
            <a:endParaRPr sz="1800" b="0" i="0" u="none">
              <a:solidFill>
                <a:srgbClr val="000000"/>
              </a:solidFill>
              <a:latin typeface="Times New Roman"/>
              <a:ea typeface="Times New Roman"/>
              <a:cs typeface="Times New Roman"/>
            </a:endParaRPr>
          </a:p>
          <a:p>
            <a:pPr>
              <a:defRPr/>
            </a:pPr>
            <a:endParaRPr sz="1800"/>
          </a:p>
        </p:txBody>
      </p:sp>
      <p:sp>
        <p:nvSpPr>
          <p:cNvPr id="1959058913" name="Google Shape;53;p16" hidden="0"/>
          <p:cNvSpPr txBox="1">
            <a:spLocks noGrp="1"/>
          </p:cNvSpPr>
          <p:nvPr isPhoto="0" userDrawn="0">
            <p:ph type="sldNum" idx="12" hasCustomPrompt="0"/>
          </p:nvPr>
        </p:nvSpPr>
        <p:spPr bwMode="auto">
          <a:xfrm>
            <a:off x="7948612" y="6140449"/>
            <a:ext cx="776286" cy="365124"/>
          </a:xfrm>
          <a:prstGeom prst="rect">
            <a:avLst/>
          </a:prstGeom>
          <a:noFill/>
          <a:ln>
            <a:noFill/>
          </a:ln>
        </p:spPr>
        <p:txBody>
          <a:bodyPr spcFirstLastPara="1" wrap="square" lIns="91424" tIns="45699" rIns="91424" bIns="45699" anchor="ctr" anchorCtr="0">
            <a:noAutofit/>
          </a:bodyPr>
          <a:lstStyle>
            <a:lvl1pPr marL="0" marR="0" lvl="0" indent="0" algn="ctr">
              <a:spcBef>
                <a:spcPts val="0"/>
              </a:spcBef>
              <a:spcAft>
                <a:spcPts val="0"/>
              </a:spcAft>
              <a:buNone/>
              <a:defRPr sz="900">
                <a:solidFill>
                  <a:srgbClr val="888888"/>
                </a:solidFill>
                <a:latin typeface="Century Gothic"/>
                <a:ea typeface="Century Gothic"/>
                <a:cs typeface="Century Gothic"/>
              </a:defRPr>
            </a:lvl1pPr>
            <a:lvl2pPr marL="0" marR="0" lvl="1" indent="0" algn="ctr">
              <a:spcBef>
                <a:spcPts val="0"/>
              </a:spcBef>
              <a:spcAft>
                <a:spcPts val="0"/>
              </a:spcAft>
              <a:buNone/>
              <a:defRPr sz="900">
                <a:solidFill>
                  <a:srgbClr val="888888"/>
                </a:solidFill>
                <a:latin typeface="Century Gothic"/>
                <a:ea typeface="Century Gothic"/>
                <a:cs typeface="Century Gothic"/>
              </a:defRPr>
            </a:lvl2pPr>
            <a:lvl3pPr marL="0" marR="0" lvl="2" indent="0" algn="ctr">
              <a:spcBef>
                <a:spcPts val="0"/>
              </a:spcBef>
              <a:spcAft>
                <a:spcPts val="0"/>
              </a:spcAft>
              <a:buNone/>
              <a:defRPr sz="900">
                <a:solidFill>
                  <a:srgbClr val="888888"/>
                </a:solidFill>
                <a:latin typeface="Century Gothic"/>
                <a:ea typeface="Century Gothic"/>
                <a:cs typeface="Century Gothic"/>
              </a:defRPr>
            </a:lvl3pPr>
            <a:lvl4pPr marL="0" marR="0" lvl="3" indent="0" algn="ctr">
              <a:spcBef>
                <a:spcPts val="0"/>
              </a:spcBef>
              <a:spcAft>
                <a:spcPts val="0"/>
              </a:spcAft>
              <a:buNone/>
              <a:defRPr sz="900">
                <a:solidFill>
                  <a:srgbClr val="888888"/>
                </a:solidFill>
                <a:latin typeface="Century Gothic"/>
                <a:ea typeface="Century Gothic"/>
                <a:cs typeface="Century Gothic"/>
              </a:defRPr>
            </a:lvl4pPr>
            <a:lvl5pPr marL="0" marR="0" lvl="4" indent="0" algn="ctr">
              <a:spcBef>
                <a:spcPts val="0"/>
              </a:spcBef>
              <a:spcAft>
                <a:spcPts val="0"/>
              </a:spcAft>
              <a:buNone/>
              <a:defRPr sz="900">
                <a:solidFill>
                  <a:srgbClr val="888888"/>
                </a:solidFill>
                <a:latin typeface="Century Gothic"/>
                <a:ea typeface="Century Gothic"/>
                <a:cs typeface="Century Gothic"/>
              </a:defRPr>
            </a:lvl5pPr>
            <a:lvl6pPr marL="0" marR="0" lvl="5" indent="0" algn="ctr">
              <a:spcBef>
                <a:spcPts val="0"/>
              </a:spcBef>
              <a:spcAft>
                <a:spcPts val="0"/>
              </a:spcAft>
              <a:buNone/>
              <a:defRPr sz="900">
                <a:solidFill>
                  <a:srgbClr val="888888"/>
                </a:solidFill>
                <a:latin typeface="Century Gothic"/>
                <a:ea typeface="Century Gothic"/>
                <a:cs typeface="Century Gothic"/>
              </a:defRPr>
            </a:lvl6pPr>
            <a:lvl7pPr marL="0" marR="0" lvl="6" indent="0" algn="ctr">
              <a:spcBef>
                <a:spcPts val="0"/>
              </a:spcBef>
              <a:spcAft>
                <a:spcPts val="0"/>
              </a:spcAft>
              <a:buNone/>
              <a:defRPr sz="900">
                <a:solidFill>
                  <a:srgbClr val="888888"/>
                </a:solidFill>
                <a:latin typeface="Century Gothic"/>
                <a:ea typeface="Century Gothic"/>
                <a:cs typeface="Century Gothic"/>
              </a:defRPr>
            </a:lvl7pPr>
            <a:lvl8pPr marL="0" marR="0" lvl="7" indent="0" algn="ctr">
              <a:spcBef>
                <a:spcPts val="0"/>
              </a:spcBef>
              <a:spcAft>
                <a:spcPts val="0"/>
              </a:spcAft>
              <a:buNone/>
              <a:defRPr sz="900">
                <a:solidFill>
                  <a:srgbClr val="888888"/>
                </a:solidFill>
                <a:latin typeface="Century Gothic"/>
                <a:ea typeface="Century Gothic"/>
                <a:cs typeface="Century Gothic"/>
              </a:defRPr>
            </a:lvl8pPr>
            <a:lvl9pPr marL="0" marR="0" lvl="8" indent="0" algn="ctr">
              <a:spcBef>
                <a:spcPts val="0"/>
              </a:spcBef>
              <a:spcAft>
                <a:spcPts val="0"/>
              </a:spcAft>
              <a:buNone/>
              <a:defRPr sz="900">
                <a:solidFill>
                  <a:srgbClr val="888888"/>
                </a:solidFill>
                <a:latin typeface="Century Gothic"/>
                <a:ea typeface="Century Gothic"/>
                <a:cs typeface="Century Gothic"/>
              </a:defRPr>
            </a:lvl9pPr>
          </a:lstStyle>
          <a:p>
            <a:pPr marL="0" lvl="0" indent="0" algn="ctr">
              <a:spcBef>
                <a:spcPts val="0"/>
              </a:spcBef>
              <a:spcAft>
                <a:spcPts val="0"/>
              </a:spcAft>
              <a:buNone/>
              <a:defRPr/>
            </a:pPr>
            <a:r>
              <a:rPr lang="en-US"/>
              <a:t>(#)  of 12</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10" name="Google Shape;210;p4" hidden="0"/>
          <p:cNvSpPr txBox="1">
            <a:spLocks noGrp="1"/>
          </p:cNvSpPr>
          <p:nvPr isPhoto="0" userDrawn="0">
            <p:ph type="title" hasCustomPrompt="0"/>
          </p:nvPr>
        </p:nvSpPr>
        <p:spPr bwMode="auto">
          <a:xfrm>
            <a:off x="1676400" y="573088"/>
            <a:ext cx="6589713" cy="747712"/>
          </a:xfrm>
          <a:prstGeom prst="rect">
            <a:avLst/>
          </a:prstGeom>
          <a:noFill/>
          <a:ln>
            <a:noFill/>
          </a:ln>
        </p:spPr>
        <p:txBody>
          <a:bodyPr spcFirstLastPara="1" wrap="square" lIns="91425" tIns="45700" rIns="91425" bIns="45700" anchor="t" anchorCtr="0">
            <a:normAutofit fontScale="90000"/>
          </a:bodyPr>
          <a:lstStyle/>
          <a:p>
            <a:pPr marL="0" lvl="0" indent="0" algn="l">
              <a:spcBef>
                <a:spcPts val="0"/>
              </a:spcBef>
              <a:spcAft>
                <a:spcPts val="0"/>
              </a:spcAft>
              <a:buNone/>
              <a:defRPr/>
            </a:pPr>
            <a:r>
              <a:rPr lang="en-US" b="1">
                <a:solidFill>
                  <a:srgbClr val="1481AA"/>
                </a:solidFill>
                <a:latin typeface="Calibri"/>
                <a:ea typeface="Calibri"/>
                <a:cs typeface="Calibri"/>
              </a:rPr>
              <a:t>Problem Definition</a:t>
            </a:r>
            <a:br>
              <a:rPr lang="en-US" sz="1800">
                <a:solidFill>
                  <a:srgbClr val="000000"/>
                </a:solidFill>
                <a:latin typeface="Times"/>
                <a:ea typeface="Times"/>
                <a:cs typeface="Times"/>
              </a:rPr>
            </a:br>
            <a:br>
              <a:rPr lang="en-US" b="1">
                <a:solidFill>
                  <a:srgbClr val="1481AA"/>
                </a:solidFill>
                <a:latin typeface="Calibri"/>
                <a:ea typeface="Calibri"/>
                <a:cs typeface="Calibri"/>
              </a:rPr>
            </a:br>
            <a:endParaRPr b="1">
              <a:solidFill>
                <a:srgbClr val="1481AA"/>
              </a:solidFill>
              <a:latin typeface="Calibri"/>
              <a:ea typeface="Calibri"/>
              <a:cs typeface="Calibri"/>
            </a:endParaRPr>
          </a:p>
        </p:txBody>
      </p:sp>
      <p:sp>
        <p:nvSpPr>
          <p:cNvPr id="211" name="Google Shape;211;p4" hidden="0"/>
          <p:cNvSpPr txBox="1">
            <a:spLocks noGrp="1"/>
          </p:cNvSpPr>
          <p:nvPr isPhoto="0" userDrawn="0">
            <p:ph type="body" idx="1" hasCustomPrompt="0"/>
          </p:nvPr>
        </p:nvSpPr>
        <p:spPr bwMode="auto">
          <a:xfrm>
            <a:off x="1676400" y="1752599"/>
            <a:ext cx="6591300" cy="3778250"/>
          </a:xfrm>
          <a:prstGeom prst="rect">
            <a:avLst/>
          </a:prstGeom>
          <a:noFill/>
          <a:ln>
            <a:noFill/>
          </a:ln>
        </p:spPr>
        <p:txBody>
          <a:bodyPr spcFirstLastPara="1" wrap="square" lIns="91425" tIns="45700" rIns="91425" bIns="45700" anchor="t" anchorCtr="0">
            <a:noAutofit/>
          </a:bodyPr>
          <a:lstStyle/>
          <a:p>
            <a:pPr marL="114299" indent="0">
              <a:buClr>
                <a:schemeClr val="accent1"/>
              </a:buClr>
              <a:buSzPts val="1800"/>
              <a:buFont typeface="Noto Sans Symbols"/>
              <a:buNone/>
              <a:defRPr/>
            </a:pPr>
            <a:endParaRPr lang="en-IN" b="0">
              <a:latin typeface="Times New Roman"/>
              <a:ea typeface="Times New Roman"/>
              <a:cs typeface="Times New Roman"/>
            </a:endParaRPr>
          </a:p>
          <a:p>
            <a:pPr>
              <a:defRPr/>
            </a:pPr>
            <a:r>
              <a:rPr sz="1800" b="0" i="0" u="none">
                <a:solidFill>
                  <a:srgbClr val="404040"/>
                </a:solidFill>
                <a:latin typeface="Times New Roman"/>
                <a:ea typeface="Times New Roman"/>
                <a:cs typeface="Times New Roman"/>
              </a:rPr>
              <a:t>Breast cancer is one of the main causes of cancer death worldwide.</a:t>
            </a:r>
            <a:endParaRPr lang="en-US" sz="1800" b="0" i="0" u="none">
              <a:solidFill>
                <a:srgbClr val="404040"/>
              </a:solidFill>
              <a:latin typeface="Times New Roman"/>
              <a:ea typeface="Times New Roman"/>
              <a:cs typeface="Times New Roman"/>
            </a:endParaRPr>
          </a:p>
          <a:p>
            <a:pPr>
              <a:defRPr/>
            </a:pPr>
            <a:r>
              <a:rPr lang="en-IN">
                <a:latin typeface="Times New Roman"/>
                <a:cs typeface="Times New Roman"/>
              </a:rPr>
              <a:t>Computer-aided diagnosis systems showed the potential for improving diagnostic accuracy. But early detection and prevention can significantly reduce the chances of death. It is important detect breast cancer as early as possible.</a:t>
            </a:r>
            <a:endParaRPr lang="en-IN">
              <a:latin typeface="Times New Roman"/>
              <a:cs typeface="Times New Roman"/>
            </a:endParaRPr>
          </a:p>
          <a:p>
            <a:pPr>
              <a:defRPr/>
            </a:pPr>
            <a:r>
              <a:rPr sz="1800" b="0" i="0" u="none">
                <a:solidFill>
                  <a:srgbClr val="404040"/>
                </a:solidFill>
                <a:latin typeface="Times New Roman"/>
                <a:ea typeface="Times New Roman"/>
                <a:cs typeface="Times New Roman"/>
              </a:rPr>
              <a:t>The main issue pertaining to its cure is early recognition using several other methods.</a:t>
            </a:r>
            <a:endParaRPr sz="1800" b="0" i="0" u="none">
              <a:solidFill>
                <a:srgbClr val="404040"/>
              </a:solidFill>
              <a:latin typeface="Times New Roman"/>
              <a:ea typeface="Times New Roman"/>
              <a:cs typeface="Times New Roman"/>
            </a:endParaRPr>
          </a:p>
        </p:txBody>
      </p:sp>
      <p:sp>
        <p:nvSpPr>
          <p:cNvPr id="212" name="Google Shape;212;p4" hidden="0"/>
          <p:cNvSpPr txBox="1">
            <a:spLocks noGrp="1"/>
          </p:cNvSpPr>
          <p:nvPr isPhoto="0" userDrawn="0">
            <p:ph type="sldNum" idx="12" hasCustomPrompt="0"/>
          </p:nvPr>
        </p:nvSpPr>
        <p:spPr bwMode="auto">
          <a:xfrm>
            <a:off x="8243888" y="6156325"/>
            <a:ext cx="585787" cy="365125"/>
          </a:xfrm>
          <a:prstGeom prst="rect">
            <a:avLst/>
          </a:prstGeom>
          <a:noFill/>
          <a:ln>
            <a:noFill/>
          </a:ln>
        </p:spPr>
        <p:txBody>
          <a:bodyPr spcFirstLastPara="1" wrap="square" lIns="91425" tIns="45700" rIns="91425" bIns="45700" anchor="ctr" anchorCtr="0">
            <a:noAutofit/>
          </a:bodyPr>
          <a:lstStyle/>
          <a:p>
            <a:pPr marL="0" lvl="0" indent="0" algn="ctr">
              <a:spcBef>
                <a:spcPts val="0"/>
              </a:spcBef>
              <a:spcAft>
                <a:spcPts val="0"/>
              </a:spcAft>
              <a:buNone/>
              <a:defRPr/>
            </a:pPr>
            <a:fld id="{00000000-1234-1234-1234-123412341234}" type="slidenum">
              <a:rPr lang="en-US"/>
              <a:t/>
            </a:fld>
            <a:r>
              <a:rPr lang="en-US"/>
              <a:t> of 12</a:t>
            </a:r>
            <a:endParaRPr/>
          </a:p>
        </p:txBody>
      </p:sp>
      <p:sp>
        <p:nvSpPr>
          <p:cNvPr id="213" name="Google Shape;213;p4" hidden="0"/>
          <p:cNvSpPr txBox="1">
            <a:spLocks noGrp="1"/>
          </p:cNvSpPr>
          <p:nvPr isPhoto="0" userDrawn="0">
            <p:ph type="dt" idx="10" hasCustomPrompt="0"/>
          </p:nvPr>
        </p:nvSpPr>
        <p:spPr bwMode="auto">
          <a:xfrm>
            <a:off x="1943100" y="6156325"/>
            <a:ext cx="876299" cy="369888"/>
          </a:xfrm>
          <a:prstGeom prst="rect">
            <a:avLst/>
          </a:prstGeom>
          <a:noFill/>
          <a:ln>
            <a:noFill/>
          </a:ln>
        </p:spPr>
        <p:txBody>
          <a:bodyPr spcFirstLastPara="1" wrap="square" lIns="91425" tIns="45700" rIns="91425" bIns="45700" anchor="ctr" anchorCtr="0">
            <a:noAutofit/>
          </a:bodyPr>
          <a:lstStyle/>
          <a:p>
            <a:pPr marL="0" marR="0" lvl="0" indent="0" algn="r">
              <a:spcBef>
                <a:spcPts val="0"/>
              </a:spcBef>
              <a:spcAft>
                <a:spcPts val="0"/>
              </a:spcAft>
              <a:buNone/>
              <a:defRPr/>
            </a:pPr>
            <a:r>
              <a:rPr lang="en-US" sz="900">
                <a:solidFill>
                  <a:srgbClr val="888888"/>
                </a:solidFill>
                <a:latin typeface="Century Gothic"/>
                <a:ea typeface="Century Gothic"/>
                <a:cs typeface="Century Gothic"/>
              </a:rPr>
              <a:t>9/9/2022</a:t>
            </a:r>
            <a:endParaRPr sz="900">
              <a:solidFill>
                <a:srgbClr val="888888"/>
              </a:solidFill>
              <a:latin typeface="Century Gothic"/>
              <a:ea typeface="Century Gothic"/>
              <a:cs typeface="Century Gothic"/>
            </a:endParaRPr>
          </a:p>
        </p:txBody>
      </p:sp>
      <p:sp>
        <p:nvSpPr>
          <p:cNvPr id="214" name="Google Shape;214;p4" hidden="0"/>
          <p:cNvSpPr txBox="1">
            <a:spLocks noGrp="1"/>
          </p:cNvSpPr>
          <p:nvPr isPhoto="0" userDrawn="0">
            <p:ph type="ftr" idx="11" hasCustomPrompt="0"/>
          </p:nvPr>
        </p:nvSpPr>
        <p:spPr bwMode="auto">
          <a:xfrm>
            <a:off x="2819400" y="6156325"/>
            <a:ext cx="5257800" cy="365125"/>
          </a:xfrm>
          <a:prstGeom prst="rect">
            <a:avLst/>
          </a:prstGeom>
          <a:no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US" sz="900">
                <a:solidFill>
                  <a:srgbClr val="888888"/>
                </a:solidFill>
                <a:latin typeface="Century Gothic"/>
                <a:ea typeface="Century Gothic"/>
                <a:cs typeface="Century Gothic"/>
              </a:rPr>
              <a:t>Dept of CSE., SOE-Dayananda Sagar University</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1" name="Google Shape;201;p3" hidden="0"/>
          <p:cNvSpPr txBox="1">
            <a:spLocks noGrp="1"/>
          </p:cNvSpPr>
          <p:nvPr isPhoto="0" userDrawn="0">
            <p:ph type="title" hasCustomPrompt="0"/>
          </p:nvPr>
        </p:nvSpPr>
        <p:spPr bwMode="auto">
          <a:xfrm>
            <a:off x="1676400" y="573088"/>
            <a:ext cx="6589713" cy="747712"/>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lang="en-US" b="1">
                <a:latin typeface="Calibri"/>
                <a:ea typeface="Calibri"/>
                <a:cs typeface="Calibri"/>
              </a:rPr>
              <a:t>Introduction</a:t>
            </a:r>
            <a:endParaRPr/>
          </a:p>
        </p:txBody>
      </p:sp>
      <p:sp>
        <p:nvSpPr>
          <p:cNvPr id="202" name="Google Shape;202;p3" hidden="0"/>
          <p:cNvSpPr txBox="1">
            <a:spLocks noGrp="1"/>
          </p:cNvSpPr>
          <p:nvPr isPhoto="0" userDrawn="0">
            <p:ph type="body" idx="1" hasCustomPrompt="0"/>
          </p:nvPr>
        </p:nvSpPr>
        <p:spPr bwMode="auto">
          <a:xfrm>
            <a:off x="1066800" y="1524000"/>
            <a:ext cx="7200900" cy="4006850"/>
          </a:xfrm>
          <a:prstGeom prst="rect">
            <a:avLst/>
          </a:prstGeom>
          <a:noFill/>
          <a:ln>
            <a:noFill/>
          </a:ln>
        </p:spPr>
        <p:txBody>
          <a:bodyPr spcFirstLastPara="1" wrap="square" lIns="91425" tIns="45700" rIns="91425" bIns="45700" anchor="t" anchorCtr="0">
            <a:noAutofit/>
          </a:bodyPr>
          <a:lstStyle/>
          <a:p>
            <a:pPr>
              <a:defRPr/>
            </a:pPr>
            <a:r>
              <a:rPr lang="en-IN" sz="1200" b="1">
                <a:latin typeface="Times New Roman"/>
                <a:ea typeface="Times New Roman"/>
                <a:cs typeface="Times New Roman"/>
              </a:rPr>
              <a:t> </a:t>
            </a:r>
            <a:r>
              <a:rPr sz="1800" b="0" i="0" u="none">
                <a:solidFill>
                  <a:srgbClr val="404040"/>
                </a:solidFill>
                <a:latin typeface="Times New Roman"/>
                <a:ea typeface="Times New Roman"/>
                <a:cs typeface="Times New Roman"/>
              </a:rPr>
              <a:t>Second</a:t>
            </a:r>
            <a:r>
              <a:rPr lang="en-IN" sz="1800" b="0" i="0" u="none">
                <a:solidFill>
                  <a:srgbClr val="404040"/>
                </a:solidFill>
                <a:latin typeface="Times New Roman"/>
                <a:ea typeface="Times New Roman"/>
                <a:cs typeface="Times New Roman"/>
              </a:rPr>
              <a:t> </a:t>
            </a:r>
            <a:r>
              <a:rPr sz="1800" b="0" i="0" u="none">
                <a:solidFill>
                  <a:srgbClr val="404040"/>
                </a:solidFill>
                <a:latin typeface="Times New Roman"/>
                <a:ea typeface="Times New Roman"/>
                <a:cs typeface="Times New Roman"/>
              </a:rPr>
              <a:t>main cause</a:t>
            </a:r>
            <a:r>
              <a:rPr lang="en-IN" sz="1800" b="0" i="0" u="none">
                <a:solidFill>
                  <a:srgbClr val="404040"/>
                </a:solidFill>
                <a:latin typeface="Times New Roman"/>
                <a:ea typeface="Times New Roman"/>
                <a:cs typeface="Times New Roman"/>
              </a:rPr>
              <a:t> </a:t>
            </a:r>
            <a:r>
              <a:rPr sz="1800" b="0" i="0" u="none">
                <a:solidFill>
                  <a:srgbClr val="404040"/>
                </a:solidFill>
                <a:latin typeface="Times New Roman"/>
                <a:ea typeface="Times New Roman"/>
                <a:cs typeface="Times New Roman"/>
              </a:rPr>
              <a:t>of cancer</a:t>
            </a:r>
            <a:r>
              <a:rPr lang="en-IN" sz="1800" b="0" i="0" u="none">
                <a:solidFill>
                  <a:srgbClr val="404040"/>
                </a:solidFill>
                <a:latin typeface="Times New Roman"/>
                <a:ea typeface="Times New Roman"/>
                <a:cs typeface="Times New Roman"/>
              </a:rPr>
              <a:t> </a:t>
            </a:r>
            <a:r>
              <a:rPr sz="1800" b="0" i="0" u="none">
                <a:solidFill>
                  <a:srgbClr val="404040"/>
                </a:solidFill>
                <a:latin typeface="Times New Roman"/>
                <a:ea typeface="Times New Roman"/>
                <a:cs typeface="Times New Roman"/>
              </a:rPr>
              <a:t>death in</a:t>
            </a:r>
            <a:r>
              <a:rPr lang="en-IN" sz="1800" b="0" i="0" u="none">
                <a:solidFill>
                  <a:srgbClr val="404040"/>
                </a:solidFill>
                <a:latin typeface="Times New Roman"/>
                <a:ea typeface="Times New Roman"/>
                <a:cs typeface="Times New Roman"/>
              </a:rPr>
              <a:t> </a:t>
            </a:r>
            <a:r>
              <a:rPr sz="1800" b="0" i="0" u="none">
                <a:solidFill>
                  <a:srgbClr val="404040"/>
                </a:solidFill>
                <a:latin typeface="Times New Roman"/>
                <a:ea typeface="Times New Roman"/>
                <a:cs typeface="Times New Roman"/>
              </a:rPr>
              <a:t>women . </a:t>
            </a:r>
            <a:endParaRPr/>
          </a:p>
          <a:p>
            <a:pPr marL="114299" indent="0">
              <a:buClr>
                <a:schemeClr val="accent1"/>
              </a:buClr>
              <a:buSzPts val="1800"/>
              <a:buFont typeface="Noto Sans Symbols"/>
              <a:buNone/>
              <a:defRPr/>
            </a:pPr>
            <a:endParaRPr sz="1800" b="0">
              <a:latin typeface="Times New Roman"/>
              <a:ea typeface="Times New Roman"/>
              <a:cs typeface="Times New Roman"/>
            </a:endParaRPr>
          </a:p>
          <a:p>
            <a:pPr>
              <a:defRPr/>
            </a:pPr>
            <a:r>
              <a:rPr sz="1800" b="0" i="0" u="none">
                <a:solidFill>
                  <a:srgbClr val="404040"/>
                </a:solidFill>
                <a:latin typeface="Times New Roman"/>
                <a:ea typeface="Times New Roman"/>
                <a:cs typeface="Times New Roman"/>
              </a:rPr>
              <a:t>Breast cancer is most common malignant condition of breast.</a:t>
            </a:r>
            <a:endParaRPr/>
          </a:p>
          <a:p>
            <a:pPr marL="114299" indent="0">
              <a:buClr>
                <a:schemeClr val="accent1"/>
              </a:buClr>
              <a:buSzPts val="1800"/>
              <a:buFont typeface="Noto Sans Symbols"/>
              <a:buNone/>
              <a:defRPr/>
            </a:pPr>
            <a:endParaRPr sz="1800" b="0" i="0" u="none">
              <a:solidFill>
                <a:srgbClr val="404040"/>
              </a:solidFill>
              <a:latin typeface="Times New Roman"/>
              <a:ea typeface="Times New Roman"/>
              <a:cs typeface="Times New Roman"/>
            </a:endParaRPr>
          </a:p>
          <a:p>
            <a:pPr>
              <a:defRPr/>
            </a:pPr>
            <a:r>
              <a:rPr sz="1800" b="0" i="0" u="none">
                <a:solidFill>
                  <a:srgbClr val="404040"/>
                </a:solidFill>
                <a:latin typeface="Times New Roman"/>
                <a:ea typeface="Times New Roman"/>
                <a:cs typeface="Times New Roman"/>
              </a:rPr>
              <a:t>Data mining and</a:t>
            </a:r>
            <a:r>
              <a:rPr lang="en-IN" sz="1800" b="0" i="0" u="none">
                <a:solidFill>
                  <a:srgbClr val="404040"/>
                </a:solidFill>
                <a:latin typeface="Times New Roman"/>
                <a:ea typeface="Times New Roman"/>
                <a:cs typeface="Times New Roman"/>
              </a:rPr>
              <a:t> </a:t>
            </a:r>
            <a:r>
              <a:rPr sz="1800" b="0" i="0" u="none">
                <a:solidFill>
                  <a:srgbClr val="404040"/>
                </a:solidFill>
                <a:latin typeface="Times New Roman"/>
                <a:ea typeface="Times New Roman"/>
                <a:cs typeface="Times New Roman"/>
              </a:rPr>
              <a:t>machine learning</a:t>
            </a:r>
            <a:r>
              <a:rPr lang="en-IN" sz="1800" b="0" i="0" u="none">
                <a:solidFill>
                  <a:srgbClr val="404040"/>
                </a:solidFill>
                <a:latin typeface="Times New Roman"/>
                <a:ea typeface="Times New Roman"/>
                <a:cs typeface="Times New Roman"/>
              </a:rPr>
              <a:t> </a:t>
            </a:r>
            <a:r>
              <a:rPr sz="1800" b="0" i="0" u="none">
                <a:solidFill>
                  <a:srgbClr val="404040"/>
                </a:solidFill>
                <a:latin typeface="Times New Roman"/>
                <a:ea typeface="Times New Roman"/>
                <a:cs typeface="Times New Roman"/>
              </a:rPr>
              <a:t>have been</a:t>
            </a:r>
            <a:r>
              <a:rPr lang="en-IN" sz="1800" b="0" i="0" u="none">
                <a:solidFill>
                  <a:srgbClr val="404040"/>
                </a:solidFill>
                <a:latin typeface="Times New Roman"/>
                <a:ea typeface="Times New Roman"/>
                <a:cs typeface="Times New Roman"/>
              </a:rPr>
              <a:t> </a:t>
            </a:r>
            <a:r>
              <a:rPr sz="1800" b="0" i="0" u="none">
                <a:solidFill>
                  <a:srgbClr val="404040"/>
                </a:solidFill>
                <a:latin typeface="Times New Roman"/>
                <a:ea typeface="Times New Roman"/>
                <a:cs typeface="Times New Roman"/>
              </a:rPr>
              <a:t>widely used in</a:t>
            </a:r>
            <a:r>
              <a:rPr lang="en-IN" sz="1800" b="0" i="0" u="none">
                <a:solidFill>
                  <a:srgbClr val="404040"/>
                </a:solidFill>
                <a:latin typeface="Times New Roman"/>
                <a:ea typeface="Times New Roman"/>
                <a:cs typeface="Times New Roman"/>
              </a:rPr>
              <a:t> </a:t>
            </a:r>
            <a:r>
              <a:rPr sz="1800" b="0" i="0" u="none">
                <a:solidFill>
                  <a:srgbClr val="404040"/>
                </a:solidFill>
                <a:latin typeface="Times New Roman"/>
                <a:ea typeface="Times New Roman"/>
                <a:cs typeface="Times New Roman"/>
              </a:rPr>
              <a:t>the diagnosis</a:t>
            </a:r>
            <a:r>
              <a:rPr lang="en-IN" sz="1800" b="0" i="0" u="none">
                <a:solidFill>
                  <a:srgbClr val="404040"/>
                </a:solidFill>
                <a:latin typeface="Times New Roman"/>
                <a:ea typeface="Times New Roman"/>
                <a:cs typeface="Times New Roman"/>
              </a:rPr>
              <a:t> </a:t>
            </a:r>
            <a:r>
              <a:rPr sz="1800" b="0" i="0" u="none">
                <a:solidFill>
                  <a:srgbClr val="404040"/>
                </a:solidFill>
                <a:latin typeface="Times New Roman"/>
                <a:ea typeface="Times New Roman"/>
                <a:cs typeface="Times New Roman"/>
              </a:rPr>
              <a:t>and prognosis</a:t>
            </a:r>
            <a:r>
              <a:rPr lang="en-IN" sz="1800" b="0" i="0" u="none">
                <a:solidFill>
                  <a:srgbClr val="404040"/>
                </a:solidFill>
                <a:latin typeface="Times New Roman"/>
                <a:ea typeface="Times New Roman"/>
                <a:cs typeface="Times New Roman"/>
              </a:rPr>
              <a:t> </a:t>
            </a:r>
            <a:r>
              <a:rPr sz="1800" b="0" i="0" u="none">
                <a:solidFill>
                  <a:srgbClr val="404040"/>
                </a:solidFill>
                <a:latin typeface="Times New Roman"/>
                <a:ea typeface="Times New Roman"/>
                <a:cs typeface="Times New Roman"/>
              </a:rPr>
              <a:t>of breast cancer.</a:t>
            </a:r>
            <a:endParaRPr sz="1800" b="1" i="0" u="none">
              <a:solidFill>
                <a:srgbClr val="404040"/>
              </a:solidFill>
              <a:latin typeface="Times New Roman"/>
              <a:ea typeface="Times New Roman"/>
              <a:cs typeface="Times New Roman"/>
            </a:endParaRPr>
          </a:p>
          <a:p>
            <a:pPr marL="628015" lvl="0" indent="-171450" algn="l">
              <a:lnSpc>
                <a:spcPct val="66666"/>
              </a:lnSpc>
              <a:spcBef>
                <a:spcPts val="1000"/>
              </a:spcBef>
              <a:spcAft>
                <a:spcPts val="0"/>
              </a:spcAft>
              <a:buSzPts val="1800"/>
              <a:buNone/>
              <a:defRPr/>
            </a:pPr>
            <a:endParaRPr sz="1200" b="1">
              <a:latin typeface="Times New Roman"/>
              <a:ea typeface="Times New Roman"/>
              <a:cs typeface="Times New Roman"/>
            </a:endParaRPr>
          </a:p>
        </p:txBody>
      </p:sp>
      <p:sp>
        <p:nvSpPr>
          <p:cNvPr id="203" name="Google Shape;203;p3" hidden="0"/>
          <p:cNvSpPr txBox="1">
            <a:spLocks noGrp="1"/>
          </p:cNvSpPr>
          <p:nvPr isPhoto="0" userDrawn="0">
            <p:ph type="sldNum" idx="12" hasCustomPrompt="0"/>
          </p:nvPr>
        </p:nvSpPr>
        <p:spPr bwMode="auto">
          <a:xfrm>
            <a:off x="7948613" y="6140450"/>
            <a:ext cx="776287" cy="365125"/>
          </a:xfrm>
          <a:prstGeom prst="rect">
            <a:avLst/>
          </a:prstGeom>
          <a:noFill/>
          <a:ln>
            <a:noFill/>
          </a:ln>
        </p:spPr>
        <p:txBody>
          <a:bodyPr spcFirstLastPara="1" wrap="square" lIns="91425" tIns="45700" rIns="91425" bIns="45700" anchor="ctr" anchorCtr="0">
            <a:noAutofit/>
          </a:bodyPr>
          <a:lstStyle/>
          <a:p>
            <a:pPr marL="0" lvl="0" indent="0" algn="ctr">
              <a:spcBef>
                <a:spcPts val="0"/>
              </a:spcBef>
              <a:spcAft>
                <a:spcPts val="0"/>
              </a:spcAft>
              <a:buNone/>
              <a:defRPr/>
            </a:pPr>
            <a:fld id="{00000000-1234-1234-1234-123412341234}" type="slidenum">
              <a:rPr lang="en-US"/>
              <a:t/>
            </a:fld>
            <a:r>
              <a:rPr lang="en-US"/>
              <a:t> of 12</a:t>
            </a:r>
            <a:endParaRPr/>
          </a:p>
        </p:txBody>
      </p:sp>
      <p:sp>
        <p:nvSpPr>
          <p:cNvPr id="204" name="Google Shape;204;p3" hidden="0"/>
          <p:cNvSpPr txBox="1">
            <a:spLocks noGrp="1"/>
          </p:cNvSpPr>
          <p:nvPr isPhoto="0" userDrawn="0">
            <p:ph type="dt" idx="10" hasCustomPrompt="0"/>
          </p:nvPr>
        </p:nvSpPr>
        <p:spPr bwMode="auto">
          <a:xfrm>
            <a:off x="1943100" y="6156325"/>
            <a:ext cx="876299" cy="369888"/>
          </a:xfrm>
          <a:prstGeom prst="rect">
            <a:avLst/>
          </a:prstGeom>
          <a:noFill/>
          <a:ln>
            <a:noFill/>
          </a:ln>
        </p:spPr>
        <p:txBody>
          <a:bodyPr spcFirstLastPara="1" wrap="square" lIns="91425" tIns="45700" rIns="91425" bIns="45700" anchor="ctr" anchorCtr="0">
            <a:noAutofit/>
          </a:bodyPr>
          <a:lstStyle/>
          <a:p>
            <a:pPr marL="0" marR="0" lvl="0" indent="0" algn="r">
              <a:spcBef>
                <a:spcPts val="0"/>
              </a:spcBef>
              <a:spcAft>
                <a:spcPts val="0"/>
              </a:spcAft>
              <a:buNone/>
              <a:defRPr/>
            </a:pPr>
            <a:r>
              <a:rPr lang="en-US" sz="900">
                <a:solidFill>
                  <a:srgbClr val="888888"/>
                </a:solidFill>
                <a:latin typeface="Century Gothic"/>
                <a:ea typeface="Century Gothic"/>
                <a:cs typeface="Century Gothic"/>
              </a:rPr>
              <a:t>9/9/2022</a:t>
            </a:r>
            <a:endParaRPr sz="900">
              <a:solidFill>
                <a:srgbClr val="888888"/>
              </a:solidFill>
              <a:latin typeface="Century Gothic"/>
              <a:ea typeface="Century Gothic"/>
              <a:cs typeface="Century Gothic"/>
            </a:endParaRPr>
          </a:p>
        </p:txBody>
      </p:sp>
      <p:sp>
        <p:nvSpPr>
          <p:cNvPr id="205" name="Google Shape;205;p3" hidden="0"/>
          <p:cNvSpPr txBox="1">
            <a:spLocks noGrp="1"/>
          </p:cNvSpPr>
          <p:nvPr isPhoto="0" userDrawn="0">
            <p:ph type="ftr" idx="11" hasCustomPrompt="0"/>
          </p:nvPr>
        </p:nvSpPr>
        <p:spPr bwMode="auto">
          <a:xfrm>
            <a:off x="2819400" y="6156325"/>
            <a:ext cx="5129213" cy="365125"/>
          </a:xfrm>
          <a:prstGeom prst="rect">
            <a:avLst/>
          </a:prstGeom>
          <a:no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US" sz="900">
                <a:solidFill>
                  <a:srgbClr val="888888"/>
                </a:solidFill>
                <a:latin typeface="Century Gothic"/>
                <a:ea typeface="Century Gothic"/>
                <a:cs typeface="Century Gothic"/>
              </a:rPr>
              <a:t>Dept of CSE., SOE-Dayananda Sagar University</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44169826" name="Google Shape;49;p16" hidden="0"/>
          <p:cNvSpPr txBox="1">
            <a:spLocks noGrp="1"/>
          </p:cNvSpPr>
          <p:nvPr isPhoto="0" userDrawn="0">
            <p:ph type="title" hasCustomPrompt="0"/>
          </p:nvPr>
        </p:nvSpPr>
        <p:spPr bwMode="auto">
          <a:xfrm>
            <a:off x="1945200" y="624109"/>
            <a:ext cx="6589198" cy="1280889"/>
          </a:xfrm>
          <a:prstGeom prst="rect">
            <a:avLst/>
          </a:prstGeom>
          <a:noFill/>
          <a:ln>
            <a:noFill/>
          </a:ln>
        </p:spPr>
        <p:txBody>
          <a:bodyPr spcFirstLastPara="1" wrap="square" lIns="91423" tIns="45699" rIns="91423" bIns="45699"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551517293" name="Google Shape;50;p16" hidden="0"/>
          <p:cNvSpPr txBox="1">
            <a:spLocks noGrp="1"/>
          </p:cNvSpPr>
          <p:nvPr isPhoto="0" userDrawn="0">
            <p:ph type="body" idx="1" hasCustomPrompt="0"/>
          </p:nvPr>
        </p:nvSpPr>
        <p:spPr bwMode="auto">
          <a:xfrm>
            <a:off x="1942413" y="2133599"/>
            <a:ext cx="6591984" cy="3777621"/>
          </a:xfrm>
          <a:prstGeom prst="rect">
            <a:avLst/>
          </a:prstGeom>
          <a:noFill/>
          <a:ln>
            <a:noFill/>
          </a:ln>
        </p:spPr>
        <p:txBody>
          <a:bodyPr spcFirstLastPara="1" wrap="square" lIns="91423" tIns="45699" rIns="91423" bIns="45699" anchor="t" anchorCtr="0">
            <a:noAutofit/>
          </a:bodyPr>
          <a:lstStyle>
            <a:lvl1pPr marL="457200" lvl="0" indent="-342900" algn="l">
              <a:spcBef>
                <a:spcPts val="999"/>
              </a:spcBef>
              <a:spcAft>
                <a:spcPts val="0"/>
              </a:spcAft>
              <a:buSzPts val="1800"/>
              <a:buChar char="🠶"/>
              <a:defRPr/>
            </a:lvl1pPr>
            <a:lvl2pPr marL="914400" lvl="1" indent="-342900" algn="l">
              <a:spcBef>
                <a:spcPts val="999"/>
              </a:spcBef>
              <a:spcAft>
                <a:spcPts val="0"/>
              </a:spcAft>
              <a:buSzPts val="1800"/>
              <a:buChar char="🠶"/>
              <a:defRPr/>
            </a:lvl2pPr>
            <a:lvl3pPr marL="1371600" lvl="2" indent="-342900" algn="l">
              <a:spcBef>
                <a:spcPts val="999"/>
              </a:spcBef>
              <a:spcAft>
                <a:spcPts val="0"/>
              </a:spcAft>
              <a:buSzPts val="1800"/>
              <a:buChar char="🠶"/>
              <a:defRPr/>
            </a:lvl3pPr>
            <a:lvl4pPr marL="1828800" lvl="3" indent="-342900" algn="l">
              <a:spcBef>
                <a:spcPts val="999"/>
              </a:spcBef>
              <a:spcAft>
                <a:spcPts val="0"/>
              </a:spcAft>
              <a:buSzPts val="1800"/>
              <a:buChar char="🠶"/>
              <a:defRPr/>
            </a:lvl4pPr>
            <a:lvl5pPr marL="2286000" lvl="4" indent="-342900" algn="l">
              <a:spcBef>
                <a:spcPts val="999"/>
              </a:spcBef>
              <a:spcAft>
                <a:spcPts val="0"/>
              </a:spcAft>
              <a:buSzPts val="1800"/>
              <a:buChar char="🠶"/>
              <a:defRPr/>
            </a:lvl5pPr>
            <a:lvl6pPr marL="2743200" lvl="5" indent="-342900" algn="l">
              <a:spcBef>
                <a:spcPts val="999"/>
              </a:spcBef>
              <a:spcAft>
                <a:spcPts val="0"/>
              </a:spcAft>
              <a:buSzPts val="1800"/>
              <a:buChar char="🠶"/>
              <a:defRPr/>
            </a:lvl6pPr>
            <a:lvl7pPr marL="3200400" lvl="6" indent="-342900" algn="l">
              <a:spcBef>
                <a:spcPts val="999"/>
              </a:spcBef>
              <a:spcAft>
                <a:spcPts val="0"/>
              </a:spcAft>
              <a:buSzPts val="1800"/>
              <a:buChar char="🠶"/>
              <a:defRPr/>
            </a:lvl7pPr>
            <a:lvl8pPr marL="3657600" lvl="7" indent="-342900" algn="l">
              <a:spcBef>
                <a:spcPts val="999"/>
              </a:spcBef>
              <a:spcAft>
                <a:spcPts val="0"/>
              </a:spcAft>
              <a:buSzPts val="1800"/>
              <a:buChar char="🠶"/>
              <a:defRPr/>
            </a:lvl8pPr>
            <a:lvl9pPr marL="4114800" lvl="8" indent="-342900" algn="l">
              <a:spcBef>
                <a:spcPts val="999"/>
              </a:spcBef>
              <a:spcAft>
                <a:spcPts val="0"/>
              </a:spcAft>
              <a:buSzPts val="1800"/>
              <a:buChar char="🠶"/>
              <a:defRPr/>
            </a:lvl9pPr>
          </a:lstStyle>
          <a:p>
            <a:pPr>
              <a:defRPr/>
            </a:pPr>
            <a:endParaRPr/>
          </a:p>
        </p:txBody>
      </p:sp>
      <p:sp>
        <p:nvSpPr>
          <p:cNvPr id="196192233" name="Google Shape;53;p16" hidden="0"/>
          <p:cNvSpPr txBox="1">
            <a:spLocks noGrp="1"/>
          </p:cNvSpPr>
          <p:nvPr isPhoto="0" userDrawn="0">
            <p:ph type="sldNum" idx="12" hasCustomPrompt="0"/>
          </p:nvPr>
        </p:nvSpPr>
        <p:spPr bwMode="auto">
          <a:xfrm>
            <a:off x="7948612" y="6140449"/>
            <a:ext cx="776286" cy="365124"/>
          </a:xfrm>
          <a:prstGeom prst="rect">
            <a:avLst/>
          </a:prstGeom>
          <a:noFill/>
          <a:ln>
            <a:noFill/>
          </a:ln>
        </p:spPr>
        <p:txBody>
          <a:bodyPr spcFirstLastPara="1" wrap="square" lIns="91423" tIns="45699" rIns="91423" bIns="45699" anchor="ctr" anchorCtr="0">
            <a:noAutofit/>
          </a:bodyPr>
          <a:lstStyle>
            <a:lvl1pPr marL="0" marR="0" lvl="0" indent="0" algn="ctr">
              <a:spcBef>
                <a:spcPts val="0"/>
              </a:spcBef>
              <a:spcAft>
                <a:spcPts val="0"/>
              </a:spcAft>
              <a:buNone/>
              <a:defRPr sz="900">
                <a:solidFill>
                  <a:srgbClr val="888888"/>
                </a:solidFill>
                <a:latin typeface="Century Gothic"/>
                <a:ea typeface="Century Gothic"/>
                <a:cs typeface="Century Gothic"/>
              </a:defRPr>
            </a:lvl1pPr>
            <a:lvl2pPr marL="0" marR="0" lvl="1" indent="0" algn="ctr">
              <a:spcBef>
                <a:spcPts val="0"/>
              </a:spcBef>
              <a:spcAft>
                <a:spcPts val="0"/>
              </a:spcAft>
              <a:buNone/>
              <a:defRPr sz="900">
                <a:solidFill>
                  <a:srgbClr val="888888"/>
                </a:solidFill>
                <a:latin typeface="Century Gothic"/>
                <a:ea typeface="Century Gothic"/>
                <a:cs typeface="Century Gothic"/>
              </a:defRPr>
            </a:lvl2pPr>
            <a:lvl3pPr marL="0" marR="0" lvl="2" indent="0" algn="ctr">
              <a:spcBef>
                <a:spcPts val="0"/>
              </a:spcBef>
              <a:spcAft>
                <a:spcPts val="0"/>
              </a:spcAft>
              <a:buNone/>
              <a:defRPr sz="900">
                <a:solidFill>
                  <a:srgbClr val="888888"/>
                </a:solidFill>
                <a:latin typeface="Century Gothic"/>
                <a:ea typeface="Century Gothic"/>
                <a:cs typeface="Century Gothic"/>
              </a:defRPr>
            </a:lvl3pPr>
            <a:lvl4pPr marL="0" marR="0" lvl="3" indent="0" algn="ctr">
              <a:spcBef>
                <a:spcPts val="0"/>
              </a:spcBef>
              <a:spcAft>
                <a:spcPts val="0"/>
              </a:spcAft>
              <a:buNone/>
              <a:defRPr sz="900">
                <a:solidFill>
                  <a:srgbClr val="888888"/>
                </a:solidFill>
                <a:latin typeface="Century Gothic"/>
                <a:ea typeface="Century Gothic"/>
                <a:cs typeface="Century Gothic"/>
              </a:defRPr>
            </a:lvl4pPr>
            <a:lvl5pPr marL="0" marR="0" lvl="4" indent="0" algn="ctr">
              <a:spcBef>
                <a:spcPts val="0"/>
              </a:spcBef>
              <a:spcAft>
                <a:spcPts val="0"/>
              </a:spcAft>
              <a:buNone/>
              <a:defRPr sz="900">
                <a:solidFill>
                  <a:srgbClr val="888888"/>
                </a:solidFill>
                <a:latin typeface="Century Gothic"/>
                <a:ea typeface="Century Gothic"/>
                <a:cs typeface="Century Gothic"/>
              </a:defRPr>
            </a:lvl5pPr>
            <a:lvl6pPr marL="0" marR="0" lvl="5" indent="0" algn="ctr">
              <a:spcBef>
                <a:spcPts val="0"/>
              </a:spcBef>
              <a:spcAft>
                <a:spcPts val="0"/>
              </a:spcAft>
              <a:buNone/>
              <a:defRPr sz="900">
                <a:solidFill>
                  <a:srgbClr val="888888"/>
                </a:solidFill>
                <a:latin typeface="Century Gothic"/>
                <a:ea typeface="Century Gothic"/>
                <a:cs typeface="Century Gothic"/>
              </a:defRPr>
            </a:lvl6pPr>
            <a:lvl7pPr marL="0" marR="0" lvl="6" indent="0" algn="ctr">
              <a:spcBef>
                <a:spcPts val="0"/>
              </a:spcBef>
              <a:spcAft>
                <a:spcPts val="0"/>
              </a:spcAft>
              <a:buNone/>
              <a:defRPr sz="900">
                <a:solidFill>
                  <a:srgbClr val="888888"/>
                </a:solidFill>
                <a:latin typeface="Century Gothic"/>
                <a:ea typeface="Century Gothic"/>
                <a:cs typeface="Century Gothic"/>
              </a:defRPr>
            </a:lvl7pPr>
            <a:lvl8pPr marL="0" marR="0" lvl="7" indent="0" algn="ctr">
              <a:spcBef>
                <a:spcPts val="0"/>
              </a:spcBef>
              <a:spcAft>
                <a:spcPts val="0"/>
              </a:spcAft>
              <a:buNone/>
              <a:defRPr sz="900">
                <a:solidFill>
                  <a:srgbClr val="888888"/>
                </a:solidFill>
                <a:latin typeface="Century Gothic"/>
                <a:ea typeface="Century Gothic"/>
                <a:cs typeface="Century Gothic"/>
              </a:defRPr>
            </a:lvl8pPr>
            <a:lvl9pPr marL="0" marR="0" lvl="8" indent="0" algn="ctr">
              <a:spcBef>
                <a:spcPts val="0"/>
              </a:spcBef>
              <a:spcAft>
                <a:spcPts val="0"/>
              </a:spcAft>
              <a:buNone/>
              <a:defRPr sz="900">
                <a:solidFill>
                  <a:srgbClr val="888888"/>
                </a:solidFill>
                <a:latin typeface="Century Gothic"/>
                <a:ea typeface="Century Gothic"/>
                <a:cs typeface="Century Gothic"/>
              </a:defRPr>
            </a:lvl9pPr>
          </a:lstStyle>
          <a:p>
            <a:pPr marL="0" lvl="0" indent="0" algn="ctr">
              <a:spcBef>
                <a:spcPts val="0"/>
              </a:spcBef>
              <a:spcAft>
                <a:spcPts val="0"/>
              </a:spcAft>
              <a:buNone/>
              <a:defRPr/>
            </a:pPr>
            <a:r>
              <a:rPr lang="en-US"/>
              <a:t>(#)  of 12</a:t>
            </a:r>
            <a:endParaRPr/>
          </a:p>
        </p:txBody>
      </p:sp>
      <p:pic>
        <p:nvPicPr>
          <p:cNvPr id="334280847" name="Picture 334280846" hidden="0"/>
          <p:cNvPicPr>
            <a:picLocks noChangeAspect="1"/>
          </p:cNvPicPr>
          <p:nvPr isPhoto="0" userDrawn="0"/>
        </p:nvPicPr>
        <p:blipFill>
          <a:blip r:embed="rId2"/>
          <a:stretch/>
        </p:blipFill>
        <p:spPr bwMode="auto">
          <a:xfrm>
            <a:off x="1447499" y="561294"/>
            <a:ext cx="7171944" cy="56299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Slide Number Placeholder 1" hidden="0"/>
          <p:cNvSpPr>
            <a:spLocks noGrp="1"/>
          </p:cNvSpPr>
          <p:nvPr isPhoto="0" userDrawn="0">
            <p:ph type="sldNum" idx="12" hasCustomPrompt="0"/>
          </p:nvPr>
        </p:nvSpPr>
        <p:spPr bwMode="auto"/>
        <p:txBody>
          <a:bodyPr/>
          <a:lstStyle/>
          <a:p>
            <a:pPr marL="0" lvl="0" indent="0" algn="r">
              <a:spcBef>
                <a:spcPts val="0"/>
              </a:spcBef>
              <a:spcAft>
                <a:spcPts val="0"/>
              </a:spcAft>
              <a:buNone/>
              <a:defRPr/>
            </a:pPr>
            <a:fld id="{00000000-1234-1234-1234-123412341234}" type="slidenum">
              <a:rPr lang="en-US"/>
              <a:t/>
            </a:fld>
            <a:endParaRPr lang="en-US"/>
          </a:p>
        </p:txBody>
      </p:sp>
      <p:pic>
        <p:nvPicPr>
          <p:cNvPr id="2050" name="Picture 2" descr="Frontiers | Radiomics Based on Digital Mammography Helps to Identify  Mammographic Masses Suspicious for Cancer" hidden="0"/>
          <p:cNvPicPr>
            <a:picLocks noChangeAspect="1" noChangeArrowheads="1"/>
          </p:cNvPicPr>
          <p:nvPr isPhoto="0" userDrawn="0"/>
        </p:nvPicPr>
        <p:blipFill>
          <a:blip r:embed="rId2"/>
          <a:stretch/>
        </p:blipFill>
        <p:spPr bwMode="auto">
          <a:xfrm>
            <a:off x="1331640" y="1379021"/>
            <a:ext cx="7488832" cy="494240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28" name="Google Shape;228;p6" hidden="0"/>
          <p:cNvSpPr txBox="1">
            <a:spLocks noGrp="1"/>
          </p:cNvSpPr>
          <p:nvPr isPhoto="0" userDrawn="0">
            <p:ph type="title" hasCustomPrompt="0"/>
          </p:nvPr>
        </p:nvSpPr>
        <p:spPr bwMode="auto">
          <a:xfrm>
            <a:off x="1739900" y="623888"/>
            <a:ext cx="6588125" cy="1281112"/>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lang="en-US" b="1">
                <a:solidFill>
                  <a:srgbClr val="0070C0"/>
                </a:solidFill>
                <a:latin typeface="Calibri"/>
                <a:ea typeface="Calibri"/>
                <a:cs typeface="Calibri"/>
              </a:rPr>
              <a:t>Scope of the project</a:t>
            </a:r>
            <a:endParaRPr>
              <a:solidFill>
                <a:srgbClr val="0070C0"/>
              </a:solidFill>
              <a:latin typeface="Calibri"/>
              <a:ea typeface="Calibri"/>
              <a:cs typeface="Calibri"/>
            </a:endParaRPr>
          </a:p>
        </p:txBody>
      </p:sp>
      <p:sp>
        <p:nvSpPr>
          <p:cNvPr id="229" name="Google Shape;229;p6" hidden="0"/>
          <p:cNvSpPr txBox="1">
            <a:spLocks noGrp="1"/>
          </p:cNvSpPr>
          <p:nvPr isPhoto="0" userDrawn="0">
            <p:ph type="body" idx="1" hasCustomPrompt="0"/>
          </p:nvPr>
        </p:nvSpPr>
        <p:spPr bwMode="auto">
          <a:xfrm>
            <a:off x="609600" y="1676400"/>
            <a:ext cx="8458200" cy="4235450"/>
          </a:xfrm>
          <a:prstGeom prst="rect">
            <a:avLst/>
          </a:prstGeom>
          <a:noFill/>
          <a:ln>
            <a:noFill/>
          </a:ln>
        </p:spPr>
        <p:txBody>
          <a:bodyPr spcFirstLastPara="1" wrap="square" lIns="91425" tIns="45700" rIns="91425" bIns="45700" anchor="t" anchorCtr="0">
            <a:noAutofit/>
          </a:bodyPr>
          <a:lstStyle/>
          <a:p>
            <a:pPr marL="342900" lvl="0" indent="-114300" algn="just">
              <a:spcBef>
                <a:spcPts val="0"/>
              </a:spcBef>
              <a:spcAft>
                <a:spcPts val="0"/>
              </a:spcAft>
              <a:buSzPts val="1800"/>
              <a:buChar char="🠶"/>
              <a:defRPr/>
            </a:pPr>
            <a:r>
              <a:rPr lang="en-US" sz="1800">
                <a:latin typeface="Times New Roman"/>
                <a:ea typeface="Times New Roman"/>
                <a:cs typeface="Times New Roman"/>
              </a:rPr>
              <a:t>As of 2022, on average, 1 in 8 U.S women (approx. 12%) would develop invasive breast cancer at some point during her life. 5-year survival rate for breast cancer is 100% with early detection and 15% with late detection (UK Cancer research) Machine learning (ML) techniques play a key role in healthcare in recent years.  In the case of breast cancer, machine learning techniques can be used to distinguish between malignant and benign tumors for enabling early detection. </a:t>
            </a:r>
            <a:endParaRPr sz="1800">
              <a:latin typeface="Times"/>
              <a:ea typeface="Times"/>
              <a:cs typeface="Times"/>
            </a:endParaRPr>
          </a:p>
          <a:p>
            <a:pPr marL="342900" lvl="0" indent="-114300" algn="just">
              <a:spcBef>
                <a:spcPts val="1000"/>
              </a:spcBef>
              <a:spcAft>
                <a:spcPts val="0"/>
              </a:spcAft>
              <a:buSzPts val="1800"/>
              <a:buChar char="🠶"/>
              <a:defRPr/>
            </a:pPr>
            <a:r>
              <a:rPr lang="en-US" sz="1800">
                <a:latin typeface="Times New Roman"/>
                <a:ea typeface="Times New Roman"/>
                <a:cs typeface="Times New Roman"/>
              </a:rPr>
              <a:t>Most ML based applications focus on large data sets citing ML’s ability to handle big data. </a:t>
            </a:r>
            <a:endParaRPr sz="1800">
              <a:latin typeface="Times"/>
              <a:ea typeface="Times"/>
              <a:cs typeface="Times"/>
            </a:endParaRPr>
          </a:p>
          <a:p>
            <a:pPr marL="342900" lvl="0" indent="-114300" algn="just">
              <a:spcBef>
                <a:spcPts val="1000"/>
              </a:spcBef>
              <a:spcAft>
                <a:spcPts val="0"/>
              </a:spcAft>
              <a:buSzPts val="1800"/>
              <a:buChar char="🠶"/>
              <a:defRPr/>
            </a:pPr>
            <a:r>
              <a:rPr lang="en-US" sz="1800">
                <a:latin typeface="Times New Roman"/>
                <a:ea typeface="Times New Roman"/>
                <a:cs typeface="Times New Roman"/>
              </a:rPr>
              <a:t>Thus, it is interesting to analyze if the traditional non complex basic ML algorithms can achieve high accuracy classifications using small datasets</a:t>
            </a:r>
            <a:r>
              <a:rPr lang="en-US" sz="1800" b="1">
                <a:solidFill>
                  <a:srgbClr val="000000"/>
                </a:solidFill>
                <a:latin typeface="Times New Roman"/>
                <a:ea typeface="Times New Roman"/>
                <a:cs typeface="Times New Roman"/>
              </a:rPr>
              <a:t>.</a:t>
            </a:r>
            <a:endParaRPr sz="1800">
              <a:latin typeface="Times"/>
              <a:ea typeface="Times"/>
              <a:cs typeface="Times"/>
            </a:endParaRPr>
          </a:p>
          <a:p>
            <a:pPr marL="457200" lvl="0" indent="0" algn="just">
              <a:lnSpc>
                <a:spcPct val="66666"/>
              </a:lnSpc>
              <a:spcBef>
                <a:spcPts val="1000"/>
              </a:spcBef>
              <a:spcAft>
                <a:spcPts val="0"/>
              </a:spcAft>
              <a:buSzPts val="1800"/>
              <a:buNone/>
              <a:defRPr/>
            </a:pPr>
            <a:endParaRPr sz="1800">
              <a:latin typeface="Times"/>
              <a:ea typeface="Times"/>
              <a:cs typeface="Times"/>
            </a:endParaRPr>
          </a:p>
        </p:txBody>
      </p:sp>
      <p:sp>
        <p:nvSpPr>
          <p:cNvPr id="230" name="Google Shape;230;p6" hidden="0"/>
          <p:cNvSpPr txBox="1">
            <a:spLocks noGrp="1"/>
          </p:cNvSpPr>
          <p:nvPr isPhoto="0" userDrawn="0">
            <p:ph type="dt" idx="10" hasCustomPrompt="0"/>
          </p:nvPr>
        </p:nvSpPr>
        <p:spPr bwMode="auto">
          <a:xfrm>
            <a:off x="1943100" y="6103938"/>
            <a:ext cx="952500" cy="369887"/>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r>
              <a:rPr lang="en-US"/>
              <a:t>9/9/2022</a:t>
            </a:r>
            <a:endParaRPr/>
          </a:p>
        </p:txBody>
      </p:sp>
      <p:sp>
        <p:nvSpPr>
          <p:cNvPr id="231" name="Google Shape;231;p6" hidden="0"/>
          <p:cNvSpPr txBox="1">
            <a:spLocks noGrp="1"/>
          </p:cNvSpPr>
          <p:nvPr isPhoto="0" userDrawn="0">
            <p:ph type="ftr" idx="11" hasCustomPrompt="0"/>
          </p:nvPr>
        </p:nvSpPr>
        <p:spPr bwMode="auto">
          <a:xfrm>
            <a:off x="2895600" y="6103938"/>
            <a:ext cx="4876800" cy="365125"/>
          </a:xfrm>
          <a:prstGeom prst="rect">
            <a:avLst/>
          </a:prstGeom>
          <a:noFill/>
          <a:ln>
            <a:noFill/>
          </a:ln>
        </p:spPr>
        <p:txBody>
          <a:bodyPr spcFirstLastPara="1" wrap="square" lIns="91425" tIns="45700" rIns="91425" bIns="45700" anchor="ctr" anchorCtr="0">
            <a:noAutofit/>
          </a:bodyPr>
          <a:lstStyle/>
          <a:p>
            <a:pPr marL="0" lvl="0" indent="0" algn="ctr">
              <a:spcBef>
                <a:spcPts val="0"/>
              </a:spcBef>
              <a:spcAft>
                <a:spcPts val="0"/>
              </a:spcAft>
              <a:buNone/>
              <a:defRPr/>
            </a:pPr>
            <a:r>
              <a:rPr lang="en-US"/>
              <a:t>Dept of CSE., SOE-Dayananda Sagar University</a:t>
            </a:r>
            <a:endParaRPr/>
          </a:p>
        </p:txBody>
      </p:sp>
      <p:sp>
        <p:nvSpPr>
          <p:cNvPr id="232" name="Google Shape;232;p6" hidden="0"/>
          <p:cNvSpPr txBox="1">
            <a:spLocks noGrp="1"/>
          </p:cNvSpPr>
          <p:nvPr isPhoto="0" userDrawn="0">
            <p:ph type="sldNum" idx="12" hasCustomPrompt="0"/>
          </p:nvPr>
        </p:nvSpPr>
        <p:spPr bwMode="auto">
          <a:xfrm>
            <a:off x="7948613" y="6140450"/>
            <a:ext cx="776287" cy="365125"/>
          </a:xfrm>
          <a:prstGeom prst="rect">
            <a:avLst/>
          </a:prstGeom>
          <a:noFill/>
          <a:ln>
            <a:noFill/>
          </a:ln>
        </p:spPr>
        <p:txBody>
          <a:bodyPr spcFirstLastPara="1" wrap="square" lIns="91425" tIns="45700" rIns="91425" bIns="45700" anchor="ctr" anchorCtr="0">
            <a:noAutofit/>
          </a:bodyPr>
          <a:lstStyle/>
          <a:p>
            <a:pPr marL="0" lvl="0" indent="0" algn="ctr">
              <a:spcBef>
                <a:spcPts val="0"/>
              </a:spcBef>
              <a:spcAft>
                <a:spcPts val="0"/>
              </a:spcAft>
              <a:buNone/>
              <a:defRPr/>
            </a:pPr>
            <a:r>
              <a:rPr lang="en-US"/>
              <a:t>(#)  of 12</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47" name="Google Shape;247;p8" hidden="0"/>
          <p:cNvSpPr txBox="1">
            <a:spLocks noGrp="1"/>
          </p:cNvSpPr>
          <p:nvPr isPhoto="0" userDrawn="0">
            <p:ph type="title" hasCustomPrompt="0"/>
          </p:nvPr>
        </p:nvSpPr>
        <p:spPr bwMode="auto">
          <a:xfrm>
            <a:off x="1447800" y="609600"/>
            <a:ext cx="7086600" cy="1281113"/>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lang="en-US" b="1"/>
              <a:t>Novelty of idea &amp; Societal/ environmental impact</a:t>
            </a:r>
            <a:endParaRPr/>
          </a:p>
        </p:txBody>
      </p:sp>
      <p:sp>
        <p:nvSpPr>
          <p:cNvPr id="248" name="Google Shape;248;p8" hidden="0"/>
          <p:cNvSpPr txBox="1">
            <a:spLocks noGrp="1"/>
          </p:cNvSpPr>
          <p:nvPr isPhoto="0" userDrawn="0">
            <p:ph type="body" idx="1" hasCustomPrompt="0"/>
          </p:nvPr>
        </p:nvSpPr>
        <p:spPr bwMode="auto">
          <a:xfrm>
            <a:off x="1943100" y="2133600"/>
            <a:ext cx="6591300" cy="3778250"/>
          </a:xfrm>
          <a:prstGeom prst="rect">
            <a:avLst/>
          </a:prstGeom>
          <a:noFill/>
          <a:ln>
            <a:noFill/>
          </a:ln>
        </p:spPr>
        <p:txBody>
          <a:bodyPr spcFirstLastPara="1" wrap="square" lIns="91425" tIns="45700" rIns="91425" bIns="45700" anchor="t" anchorCtr="0">
            <a:noAutofit/>
          </a:bodyPr>
          <a:lstStyle/>
          <a:p>
            <a:pPr marL="342900" lvl="0" indent="-342900" algn="l">
              <a:spcBef>
                <a:spcPts val="0"/>
              </a:spcBef>
              <a:spcAft>
                <a:spcPts val="0"/>
              </a:spcAft>
              <a:buSzPts val="1800"/>
              <a:buChar char="🠶"/>
              <a:defRPr/>
            </a:pPr>
            <a:r>
              <a:rPr lang="en-US"/>
              <a:t> </a:t>
            </a:r>
            <a:r>
              <a:rPr lang="en-IN" sz="2000">
                <a:latin typeface="Times New Roman"/>
                <a:ea typeface="Times New Roman"/>
                <a:cs typeface="Times New Roman"/>
              </a:rPr>
              <a:t>Implementing multiple models and comparing with best accuracy and percentage for deployment purposes.</a:t>
            </a:r>
            <a:endParaRPr/>
          </a:p>
          <a:p>
            <a:pPr marL="0" lvl="0" indent="0" algn="l">
              <a:spcBef>
                <a:spcPts val="0"/>
              </a:spcBef>
              <a:spcAft>
                <a:spcPts val="0"/>
              </a:spcAft>
              <a:buClr>
                <a:schemeClr val="accent1"/>
              </a:buClr>
              <a:buSzPts val="1800"/>
              <a:buFont typeface="Noto Sans Symbols"/>
              <a:buNone/>
              <a:defRPr/>
            </a:pPr>
            <a:endParaRPr lang="en-IN" sz="2000">
              <a:latin typeface="Times New Roman"/>
              <a:ea typeface="Times New Roman"/>
              <a:cs typeface="Times New Roman"/>
            </a:endParaRPr>
          </a:p>
          <a:p>
            <a:pPr marL="342900" lvl="0" indent="-342900" algn="l">
              <a:spcBef>
                <a:spcPts val="0"/>
              </a:spcBef>
              <a:spcAft>
                <a:spcPts val="0"/>
              </a:spcAft>
              <a:buSzPts val="1800"/>
              <a:buChar char="🠶"/>
              <a:defRPr/>
            </a:pPr>
            <a:endParaRPr lang="en-IN" sz="2000">
              <a:latin typeface="Times New Roman"/>
              <a:ea typeface="Times New Roman"/>
              <a:cs typeface="Times New Roman"/>
            </a:endParaRPr>
          </a:p>
          <a:p>
            <a:pPr marL="342900" lvl="0" indent="-342900" algn="l">
              <a:spcBef>
                <a:spcPts val="0"/>
              </a:spcBef>
              <a:spcAft>
                <a:spcPts val="0"/>
              </a:spcAft>
              <a:buSzPts val="1800"/>
              <a:buChar char="🠶"/>
              <a:defRPr/>
            </a:pPr>
            <a:r>
              <a:rPr lang="en-IN" sz="2000">
                <a:latin typeface="Times New Roman"/>
                <a:ea typeface="Times New Roman"/>
                <a:cs typeface="Times New Roman"/>
              </a:rPr>
              <a:t>Predicting the disease using machine learning algorithms</a:t>
            </a:r>
            <a:endParaRPr/>
          </a:p>
          <a:p>
            <a:pPr marL="0" lvl="0" indent="0" algn="l">
              <a:spcBef>
                <a:spcPts val="0"/>
              </a:spcBef>
              <a:spcAft>
                <a:spcPts val="0"/>
              </a:spcAft>
              <a:buClr>
                <a:schemeClr val="accent1"/>
              </a:buClr>
              <a:buSzPts val="1800"/>
              <a:buFont typeface="Noto Sans Symbols"/>
              <a:buNone/>
              <a:defRPr/>
            </a:pPr>
            <a:r>
              <a:rPr lang="en-IN" sz="2000">
                <a:latin typeface="Times New Roman"/>
                <a:ea typeface="Times New Roman"/>
                <a:cs typeface="Times New Roman"/>
              </a:rPr>
              <a:t>      will be very useful for  millons of patients to cure it in       </a:t>
            </a:r>
            <a:endParaRPr/>
          </a:p>
          <a:p>
            <a:pPr marL="0" lvl="0" indent="0" algn="l">
              <a:spcBef>
                <a:spcPts val="0"/>
              </a:spcBef>
              <a:spcAft>
                <a:spcPts val="0"/>
              </a:spcAft>
              <a:buClr>
                <a:schemeClr val="accent1"/>
              </a:buClr>
              <a:buSzPts val="1800"/>
              <a:buFont typeface="Noto Sans Symbols"/>
              <a:buNone/>
              <a:defRPr/>
            </a:pPr>
            <a:r>
              <a:rPr lang="en-IN" sz="2000">
                <a:latin typeface="Times New Roman"/>
                <a:ea typeface="Times New Roman"/>
                <a:cs typeface="Times New Roman"/>
              </a:rPr>
              <a:t>      early stage.</a:t>
            </a:r>
            <a:endParaRPr/>
          </a:p>
          <a:p>
            <a:pPr marL="342900" lvl="0" indent="-342900" algn="l">
              <a:spcBef>
                <a:spcPts val="0"/>
              </a:spcBef>
              <a:spcAft>
                <a:spcPts val="0"/>
              </a:spcAft>
              <a:buSzPts val="1800"/>
              <a:buChar char="🠶"/>
              <a:defRPr/>
            </a:pPr>
            <a:endParaRPr lang="en-IN" sz="2000">
              <a:latin typeface="Times New Roman"/>
              <a:ea typeface="Times New Roman"/>
              <a:cs typeface="Times New Roman"/>
            </a:endParaRPr>
          </a:p>
        </p:txBody>
      </p:sp>
      <p:sp>
        <p:nvSpPr>
          <p:cNvPr id="249" name="Google Shape;249;p8" hidden="0"/>
          <p:cNvSpPr txBox="1">
            <a:spLocks noGrp="1"/>
          </p:cNvSpPr>
          <p:nvPr isPhoto="0" userDrawn="0">
            <p:ph type="dt" idx="10" hasCustomPrompt="0"/>
          </p:nvPr>
        </p:nvSpPr>
        <p:spPr bwMode="auto">
          <a:xfrm>
            <a:off x="1943100" y="6103938"/>
            <a:ext cx="952500" cy="369887"/>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r>
              <a:rPr lang="en-US"/>
              <a:t>9/9/2022</a:t>
            </a:r>
            <a:endParaRPr/>
          </a:p>
        </p:txBody>
      </p:sp>
      <p:sp>
        <p:nvSpPr>
          <p:cNvPr id="250" name="Google Shape;250;p8" hidden="0"/>
          <p:cNvSpPr txBox="1">
            <a:spLocks noGrp="1"/>
          </p:cNvSpPr>
          <p:nvPr isPhoto="0" userDrawn="0">
            <p:ph type="ftr" idx="11" hasCustomPrompt="0"/>
          </p:nvPr>
        </p:nvSpPr>
        <p:spPr bwMode="auto">
          <a:xfrm>
            <a:off x="2895600" y="6103938"/>
            <a:ext cx="4876800" cy="365125"/>
          </a:xfrm>
          <a:prstGeom prst="rect">
            <a:avLst/>
          </a:prstGeom>
          <a:noFill/>
          <a:ln>
            <a:noFill/>
          </a:ln>
        </p:spPr>
        <p:txBody>
          <a:bodyPr spcFirstLastPara="1" wrap="square" lIns="91425" tIns="45700" rIns="91425" bIns="45700" anchor="ctr" anchorCtr="0">
            <a:noAutofit/>
          </a:bodyPr>
          <a:lstStyle/>
          <a:p>
            <a:pPr marL="0" lvl="0" indent="0" algn="ctr">
              <a:spcBef>
                <a:spcPts val="0"/>
              </a:spcBef>
              <a:spcAft>
                <a:spcPts val="0"/>
              </a:spcAft>
              <a:buNone/>
              <a:defRPr/>
            </a:pPr>
            <a:r>
              <a:rPr lang="en-US"/>
              <a:t>Dept of CSE., SOE-Dayananda Sagar University</a:t>
            </a:r>
            <a:endParaRPr/>
          </a:p>
        </p:txBody>
      </p:sp>
      <p:sp>
        <p:nvSpPr>
          <p:cNvPr id="251" name="Google Shape;251;p8" hidden="0"/>
          <p:cNvSpPr txBox="1">
            <a:spLocks noGrp="1"/>
          </p:cNvSpPr>
          <p:nvPr isPhoto="0" userDrawn="0">
            <p:ph type="sldNum" idx="12" hasCustomPrompt="0"/>
          </p:nvPr>
        </p:nvSpPr>
        <p:spPr bwMode="auto">
          <a:xfrm>
            <a:off x="7948613" y="6140450"/>
            <a:ext cx="776287" cy="365125"/>
          </a:xfrm>
          <a:prstGeom prst="rect">
            <a:avLst/>
          </a:prstGeom>
          <a:noFill/>
          <a:ln>
            <a:noFill/>
          </a:ln>
        </p:spPr>
        <p:txBody>
          <a:bodyPr spcFirstLastPara="1" wrap="square" lIns="91425" tIns="45700" rIns="91425" bIns="45700" anchor="ctr" anchorCtr="0">
            <a:noAutofit/>
          </a:bodyPr>
          <a:lstStyle/>
          <a:p>
            <a:pPr marL="0" lvl="0" indent="0" algn="ctr">
              <a:spcBef>
                <a:spcPts val="0"/>
              </a:spcBef>
              <a:spcAft>
                <a:spcPts val="0"/>
              </a:spcAft>
              <a:buNone/>
              <a:defRPr/>
            </a:pPr>
            <a:r>
              <a:rPr lang="en-US"/>
              <a:t>(#)  of 12</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ONLYOFFICE/7.0.1.37</Application>
  <DocSecurity>0</DocSecurity>
  <PresentationFormat>On-screen Show (4:3)</PresentationFormat>
  <Paragraphs>0</Paragraphs>
  <Slides>18</Slides>
  <Notes>18</Notes>
  <HiddenSlides>0</HiddenSlides>
  <MMClips>2</MMClips>
  <ScaleCrop>0</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exam</dc:creator>
  <cp:keywords/>
  <dc:description/>
  <dc:identifier/>
  <dc:language/>
  <cp:lastModifiedBy/>
  <cp:revision>20</cp:revision>
  <dcterms:created xsi:type="dcterms:W3CDTF">2014-02-04T16:39:29Z</dcterms:created>
  <dcterms:modified xsi:type="dcterms:W3CDTF">2023-02-16T12:56:37Z</dcterms:modified>
  <cp:category/>
  <cp:contentStatus/>
  <cp:version/>
</cp:coreProperties>
</file>