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64" r:id="rId3"/>
    <p:sldId id="265" r:id="rId4"/>
    <p:sldId id="266" r:id="rId5"/>
    <p:sldId id="283" r:id="rId6"/>
    <p:sldId id="284" r:id="rId7"/>
    <p:sldId id="285" r:id="rId8"/>
    <p:sldId id="286" r:id="rId9"/>
    <p:sldId id="287" r:id="rId10"/>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FF"/>
    <a:srgbClr val="F7F7F7"/>
    <a:srgbClr val="00BE9C"/>
    <a:srgbClr val="14D3B1"/>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443" autoAdjust="0"/>
    <p:restoredTop sz="94660"/>
  </p:normalViewPr>
  <p:slideViewPr>
    <p:cSldViewPr snapToGrid="0">
      <p:cViewPr varScale="1">
        <p:scale>
          <a:sx n="55" d="100"/>
          <a:sy n="55" d="100"/>
        </p:scale>
        <p:origin x="66" y="120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99" name=""/>
        <p:cNvGrpSpPr/>
        <p:nvPr/>
      </p:nvGrpSpPr>
      <p:grpSpPr>
        <a:xfrm>
          <a:off x="0" y="0"/>
          <a:ext cx="0" cy="0"/>
          <a:chOff x="0" y="0"/>
          <a:chExt cx="0" cy="0"/>
        </a:xfrm>
      </p:grpSpPr>
      <p:sp>
        <p:nvSpPr>
          <p:cNvPr id="104892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921"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688D8800-4BFF-4416-9148-C9E6947F365D}" type="datetimeFigureOut">
              <a:rPr altLang="en-US" lang="zh-CN" smtClean="0"/>
            </a:fld>
            <a:endParaRPr altLang="en-US" lang="zh-CN"/>
          </a:p>
        </p:txBody>
      </p:sp>
      <p:sp>
        <p:nvSpPr>
          <p:cNvPr id="1048922"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923"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24"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925"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A1609EA-4ED7-458E-841A-D6436E22768C}"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5" name="幻灯片图像占位符 1"/>
          <p:cNvSpPr>
            <a:spLocks noChangeAspect="1" noRot="1" noGrp="1"/>
          </p:cNvSpPr>
          <p:nvPr>
            <p:ph type="sldImg"/>
          </p:nvPr>
        </p:nvSpPr>
        <p:spPr>
          <a:xfrm>
            <a:off x="685800" y="1143000"/>
            <a:ext cx="5486400" cy="3086100"/>
          </a:xfrm>
        </p:spPr>
      </p:sp>
      <p:sp>
        <p:nvSpPr>
          <p:cNvPr id="1048596" name="备注占位符 2"/>
          <p:cNvSpPr>
            <a:spLocks noGrp="1"/>
          </p:cNvSpPr>
          <p:nvPr>
            <p:ph type="body" idx="1"/>
          </p:nvPr>
        </p:nvSpPr>
        <p:spPr/>
        <p:txBody>
          <a:bodyPr/>
          <a:p>
            <a:endParaRPr altLang="en-US" lang="zh-CN"/>
          </a:p>
        </p:txBody>
      </p:sp>
      <p:sp>
        <p:nvSpPr>
          <p:cNvPr id="1048597" name="灯片编号占位符 3"/>
          <p:cNvSpPr>
            <a:spLocks noGrp="1"/>
          </p:cNvSpPr>
          <p:nvPr>
            <p:ph type="sldNum" sz="quarter" idx="10"/>
          </p:nvPr>
        </p:nvSpPr>
        <p:spPr/>
        <p:txBody>
          <a:bodyPr/>
          <a:p>
            <a:fld id="{CA1609EA-4ED7-458E-841A-D6436E22768C}"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幻灯片图像占位符 1"/>
          <p:cNvSpPr>
            <a:spLocks noChangeAspect="1" noRot="1" noGrp="1"/>
          </p:cNvSpPr>
          <p:nvPr>
            <p:ph type="sldImg"/>
          </p:nvPr>
        </p:nvSpPr>
        <p:spPr>
          <a:xfrm>
            <a:off x="685800" y="1143000"/>
            <a:ext cx="5486400" cy="3086100"/>
          </a:xfrm>
        </p:spPr>
      </p:sp>
      <p:sp>
        <p:nvSpPr>
          <p:cNvPr id="1048605" name="备注占位符 2"/>
          <p:cNvSpPr>
            <a:spLocks noGrp="1"/>
          </p:cNvSpPr>
          <p:nvPr>
            <p:ph type="body" idx="1"/>
          </p:nvPr>
        </p:nvSpPr>
        <p:spPr/>
        <p:txBody>
          <a:bodyPr/>
          <a:p>
            <a:endParaRPr altLang="en-US" lang="zh-CN"/>
          </a:p>
        </p:txBody>
      </p:sp>
      <p:sp>
        <p:nvSpPr>
          <p:cNvPr id="1048606" name="灯片编号占位符 3"/>
          <p:cNvSpPr>
            <a:spLocks noGrp="1"/>
          </p:cNvSpPr>
          <p:nvPr>
            <p:ph type="sldNum" sz="quarter" idx="10"/>
          </p:nvPr>
        </p:nvSpPr>
        <p:spPr/>
        <p:txBody>
          <a:bodyPr/>
          <a:p>
            <a:fld id="{93AA39BF-A0C1-4329-B52D-A0BC4CCA7601}"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0" name="幻灯片图像占位符 1"/>
          <p:cNvSpPr>
            <a:spLocks noChangeAspect="1" noRot="1" noGrp="1"/>
          </p:cNvSpPr>
          <p:nvPr>
            <p:ph type="sldImg"/>
          </p:nvPr>
        </p:nvSpPr>
        <p:spPr>
          <a:xfrm>
            <a:off x="685800" y="1143000"/>
            <a:ext cx="5486400" cy="3086100"/>
          </a:xfrm>
        </p:spPr>
      </p:sp>
      <p:sp>
        <p:nvSpPr>
          <p:cNvPr id="1048611" name="备注占位符 2"/>
          <p:cNvSpPr>
            <a:spLocks noGrp="1"/>
          </p:cNvSpPr>
          <p:nvPr>
            <p:ph type="body" idx="1"/>
          </p:nvPr>
        </p:nvSpPr>
        <p:spPr/>
        <p:txBody>
          <a:bodyPr/>
          <a:p>
            <a:endParaRPr altLang="en-US" lang="zh-CN"/>
          </a:p>
        </p:txBody>
      </p:sp>
      <p:sp>
        <p:nvSpPr>
          <p:cNvPr id="1048612" name="灯片编号占位符 3"/>
          <p:cNvSpPr>
            <a:spLocks noGrp="1"/>
          </p:cNvSpPr>
          <p:nvPr>
            <p:ph type="sldNum" sz="quarter" idx="10"/>
          </p:nvPr>
        </p:nvSpPr>
        <p:spPr/>
        <p:txBody>
          <a:bodyPr/>
          <a:p>
            <a:fld id="{93AA39BF-A0C1-4329-B52D-A0BC4CCA7601}"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76" name="幻灯片图像占位符 1"/>
          <p:cNvSpPr>
            <a:spLocks noChangeAspect="1" noRot="1" noGrp="1" noTextEdit="1"/>
          </p:cNvSpPr>
          <p:nvPr>
            <p:ph type="sldImg"/>
          </p:nvPr>
        </p:nvSpPr>
        <p:spPr bwMode="auto">
          <a:xfrm>
            <a:off x="685800" y="1143000"/>
            <a:ext cx="5486400" cy="3086100"/>
          </a:xfrm>
          <a:noFill/>
          <a:ln>
            <a:solidFill>
              <a:srgbClr val="000000"/>
            </a:solidFill>
            <a:miter lim="800000"/>
          </a:ln>
        </p:spPr>
      </p:sp>
      <p:sp>
        <p:nvSpPr>
          <p:cNvPr id="1048777"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778" name="灯片编号占位符 3"/>
          <p:cNvSpPr>
            <a:spLocks noGrp="1"/>
          </p:cNvSpPr>
          <p:nvPr>
            <p:ph type="sldNum" sz="quarter" idx="5"/>
          </p:nvPr>
        </p:nvSpPr>
        <p:spPr bwMode="auto">
          <a:noFill/>
        </p:spPr>
        <p:txBody>
          <a:bodyPr anchorCtr="0" compatLnSpc="1" numCol="1" wrap="square"/>
          <a:lstStyle>
            <a:lvl1pPr>
              <a:defRPr>
                <a:solidFill>
                  <a:schemeClr val="tx1"/>
                </a:solidFill>
                <a:latin typeface="Calibri" panose="020F0502020204030204" pitchFamily="34" charset="0"/>
                <a:ea typeface="宋体" panose="02010600030101010101" pitchFamily="2" charset="-122"/>
              </a:defRPr>
            </a:lvl1pPr>
            <a:lvl2pPr indent="-285750" marL="742950">
              <a:defRPr>
                <a:solidFill>
                  <a:schemeClr val="tx1"/>
                </a:solidFill>
                <a:latin typeface="Calibri" panose="020F0502020204030204" pitchFamily="34" charset="0"/>
                <a:ea typeface="宋体" panose="02010600030101010101" pitchFamily="2" charset="-122"/>
              </a:defRPr>
            </a:lvl2pPr>
            <a:lvl3pPr indent="-228600" marL="1143000">
              <a:defRPr>
                <a:solidFill>
                  <a:schemeClr val="tx1"/>
                </a:solidFill>
                <a:latin typeface="Calibri" panose="020F0502020204030204" pitchFamily="34" charset="0"/>
                <a:ea typeface="宋体" panose="02010600030101010101" pitchFamily="2" charset="-122"/>
              </a:defRPr>
            </a:lvl3pPr>
            <a:lvl4pPr indent="-228600" marL="1600200">
              <a:defRPr>
                <a:solidFill>
                  <a:schemeClr val="tx1"/>
                </a:solidFill>
                <a:latin typeface="Calibri" panose="020F0502020204030204" pitchFamily="34" charset="0"/>
                <a:ea typeface="宋体" panose="02010600030101010101" pitchFamily="2" charset="-122"/>
              </a:defRPr>
            </a:lvl4pPr>
            <a:lvl5pPr indent="-228600" marL="2057400">
              <a:defRPr>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altLang="en-US" lang="zh-CN" smtClean="0"/>
            </a:fld>
            <a:endParaRPr altLang="zh-CN"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90" name="幻灯片图像占位符 1"/>
          <p:cNvSpPr>
            <a:spLocks noChangeAspect="1" noRot="1" noGrp="1" noTextEdit="1"/>
          </p:cNvSpPr>
          <p:nvPr>
            <p:ph type="sldImg"/>
          </p:nvPr>
        </p:nvSpPr>
        <p:spPr bwMode="auto">
          <a:xfrm>
            <a:off x="685800" y="1143000"/>
            <a:ext cx="5486400" cy="3086100"/>
          </a:xfrm>
          <a:noFill/>
          <a:ln>
            <a:solidFill>
              <a:srgbClr val="000000"/>
            </a:solidFill>
            <a:miter lim="800000"/>
          </a:ln>
        </p:spPr>
      </p:sp>
      <p:sp>
        <p:nvSpPr>
          <p:cNvPr id="1048791"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792" name="灯片编号占位符 3"/>
          <p:cNvSpPr>
            <a:spLocks noGrp="1"/>
          </p:cNvSpPr>
          <p:nvPr>
            <p:ph type="sldNum" sz="quarter" idx="5"/>
          </p:nvPr>
        </p:nvSpPr>
        <p:spPr bwMode="auto">
          <a:noFill/>
        </p:spPr>
        <p:txBody>
          <a:bodyPr anchorCtr="0" compatLnSpc="1" numCol="1" wrap="square"/>
          <a:lstStyle>
            <a:lvl1pPr>
              <a:defRPr>
                <a:solidFill>
                  <a:schemeClr val="tx1"/>
                </a:solidFill>
                <a:latin typeface="Calibri" panose="020F0502020204030204" pitchFamily="34" charset="0"/>
                <a:ea typeface="宋体" panose="02010600030101010101" pitchFamily="2" charset="-122"/>
              </a:defRPr>
            </a:lvl1pPr>
            <a:lvl2pPr indent="-285750" marL="742950">
              <a:defRPr>
                <a:solidFill>
                  <a:schemeClr val="tx1"/>
                </a:solidFill>
                <a:latin typeface="Calibri" panose="020F0502020204030204" pitchFamily="34" charset="0"/>
                <a:ea typeface="宋体" panose="02010600030101010101" pitchFamily="2" charset="-122"/>
              </a:defRPr>
            </a:lvl2pPr>
            <a:lvl3pPr indent="-228600" marL="1143000">
              <a:defRPr>
                <a:solidFill>
                  <a:schemeClr val="tx1"/>
                </a:solidFill>
                <a:latin typeface="Calibri" panose="020F0502020204030204" pitchFamily="34" charset="0"/>
                <a:ea typeface="宋体" panose="02010600030101010101" pitchFamily="2" charset="-122"/>
              </a:defRPr>
            </a:lvl3pPr>
            <a:lvl4pPr indent="-228600" marL="1600200">
              <a:defRPr>
                <a:solidFill>
                  <a:schemeClr val="tx1"/>
                </a:solidFill>
                <a:latin typeface="Calibri" panose="020F0502020204030204" pitchFamily="34" charset="0"/>
                <a:ea typeface="宋体" panose="02010600030101010101" pitchFamily="2" charset="-122"/>
              </a:defRPr>
            </a:lvl4pPr>
            <a:lvl5pPr indent="-228600" marL="2057400">
              <a:defRPr>
                <a:solidFill>
                  <a:schemeClr val="tx1"/>
                </a:solidFill>
                <a:latin typeface="Calibri" panose="020F0502020204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01080E2-28CB-4D25-B7ED-EACE66A710AC}" type="slidenum">
              <a:rPr altLang="en-US" lang="zh-CN" smtClean="0"/>
            </a:fld>
            <a:endParaRPr altLang="zh-CN"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97" name="幻灯片图像占位符 1"/>
          <p:cNvSpPr>
            <a:spLocks noChangeAspect="1" noRot="1" noGrp="1"/>
          </p:cNvSpPr>
          <p:nvPr>
            <p:ph type="sldImg"/>
          </p:nvPr>
        </p:nvSpPr>
        <p:spPr>
          <a:xfrm>
            <a:off x="685800" y="1143000"/>
            <a:ext cx="5486400" cy="3086100"/>
          </a:xfrm>
        </p:spPr>
      </p:sp>
      <p:sp>
        <p:nvSpPr>
          <p:cNvPr id="1048798" name="备注占位符 2"/>
          <p:cNvSpPr>
            <a:spLocks noGrp="1"/>
          </p:cNvSpPr>
          <p:nvPr>
            <p:ph type="body" idx="1"/>
          </p:nvPr>
        </p:nvSpPr>
        <p:spPr/>
        <p:txBody>
          <a:bodyPr/>
          <a:p>
            <a:endParaRPr lang="en-US"/>
          </a:p>
        </p:txBody>
      </p:sp>
      <p:sp>
        <p:nvSpPr>
          <p:cNvPr id="1048799" name="灯片编号占位符 3"/>
          <p:cNvSpPr>
            <a:spLocks noGrp="1"/>
          </p:cNvSpPr>
          <p:nvPr>
            <p:ph type="sldNum" sz="quarter" idx="10"/>
          </p:nvPr>
        </p:nvSpPr>
        <p:spPr/>
        <p:txBody>
          <a:bodyPr/>
          <a:p>
            <a:fld id="{4AE1D939-3E60-4063-B05E-56844F97CE60}"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807" name="幻灯片图像占位符 1"/>
          <p:cNvSpPr>
            <a:spLocks noChangeAspect="1" noRot="1" noGrp="1"/>
          </p:cNvSpPr>
          <p:nvPr>
            <p:ph type="sldImg"/>
          </p:nvPr>
        </p:nvSpPr>
        <p:spPr>
          <a:xfrm>
            <a:off x="685800" y="1143000"/>
            <a:ext cx="5486400" cy="3086100"/>
          </a:xfrm>
        </p:spPr>
      </p:sp>
      <p:sp>
        <p:nvSpPr>
          <p:cNvPr id="1048808" name="备注占位符 2"/>
          <p:cNvSpPr>
            <a:spLocks noGrp="1"/>
          </p:cNvSpPr>
          <p:nvPr>
            <p:ph type="body" idx="1"/>
          </p:nvPr>
        </p:nvSpPr>
        <p:spPr/>
        <p:txBody>
          <a:bodyPr/>
          <a:p>
            <a:endParaRPr lang="en-US"/>
          </a:p>
        </p:txBody>
      </p:sp>
      <p:sp>
        <p:nvSpPr>
          <p:cNvPr id="1048809" name="灯片编号占位符 3"/>
          <p:cNvSpPr>
            <a:spLocks noGrp="1"/>
          </p:cNvSpPr>
          <p:nvPr>
            <p:ph type="sldNum" sz="quarter" idx="10"/>
          </p:nvPr>
        </p:nvSpPr>
        <p:spPr/>
        <p:txBody>
          <a:bodyPr/>
          <a:p>
            <a:fld id="{4AE1D939-3E60-4063-B05E-56844F97CE60}"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820" name="幻灯片图像占位符 1"/>
          <p:cNvSpPr>
            <a:spLocks noChangeAspect="1" noRot="1" noGrp="1"/>
          </p:cNvSpPr>
          <p:nvPr>
            <p:ph type="sldImg"/>
          </p:nvPr>
        </p:nvSpPr>
        <p:spPr>
          <a:xfrm>
            <a:off x="685800" y="1143000"/>
            <a:ext cx="5486400" cy="3086100"/>
          </a:xfrm>
        </p:spPr>
      </p:sp>
      <p:sp>
        <p:nvSpPr>
          <p:cNvPr id="1048821" name="备注占位符 2"/>
          <p:cNvSpPr>
            <a:spLocks noGrp="1"/>
          </p:cNvSpPr>
          <p:nvPr>
            <p:ph type="body" idx="1"/>
          </p:nvPr>
        </p:nvSpPr>
        <p:spPr/>
        <p:txBody>
          <a:bodyPr/>
          <a:p>
            <a:endParaRPr lang="en-US"/>
          </a:p>
        </p:txBody>
      </p:sp>
      <p:sp>
        <p:nvSpPr>
          <p:cNvPr id="1048822" name="灯片编号占位符 3"/>
          <p:cNvSpPr>
            <a:spLocks noGrp="1"/>
          </p:cNvSpPr>
          <p:nvPr>
            <p:ph type="sldNum" sz="quarter" idx="10"/>
          </p:nvPr>
        </p:nvSpPr>
        <p:spPr/>
        <p:txBody>
          <a:bodyPr/>
          <a:p>
            <a:fld id="{4AE1D939-3E60-4063-B05E-56844F97CE60}"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Pr>
        <a:solidFill>
          <a:srgbClr val="F7F7F7"/>
        </a:solidFill>
        <a:effectLst/>
      </p:bgPr>
    </p:bg>
    <p:spTree>
      <p:nvGrpSpPr>
        <p:cNvPr id="23" name=""/>
        <p:cNvGrpSpPr/>
        <p:nvPr/>
      </p:nvGrpSpPr>
      <p:grpSpPr>
        <a:xfrm>
          <a:off x="0" y="0"/>
          <a:ext cx="0" cy="0"/>
          <a:chOff x="0" y="0"/>
          <a:chExt cx="0" cy="0"/>
        </a:xfrm>
      </p:grpSpPr>
      <p:sp>
        <p:nvSpPr>
          <p:cNvPr id="1048582" name="矩形 7"/>
          <p:cNvSpPr/>
          <p:nvPr userDrawn="1"/>
        </p:nvSpPr>
        <p:spPr>
          <a:xfrm>
            <a:off x="0" y="1"/>
            <a:ext cx="12192000" cy="6858000"/>
          </a:xfrm>
          <a:prstGeom prst="rect"/>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583" name="直角三角形 12"/>
          <p:cNvSpPr/>
          <p:nvPr userDrawn="1"/>
        </p:nvSpPr>
        <p:spPr>
          <a:xfrm flipH="1">
            <a:off x="7436722" y="4048474"/>
            <a:ext cx="4755276" cy="2809526"/>
          </a:xfrm>
          <a:prstGeom prst="rtTriangle"/>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584" name="直角三角形 13"/>
          <p:cNvSpPr/>
          <p:nvPr userDrawn="1"/>
        </p:nvSpPr>
        <p:spPr>
          <a:xfrm>
            <a:off x="-1" y="4048473"/>
            <a:ext cx="12152372" cy="2809527"/>
          </a:xfrm>
          <a:prstGeom prst="rtTriangle"/>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585" name="直角三角形 14"/>
          <p:cNvSpPr/>
          <p:nvPr userDrawn="1"/>
        </p:nvSpPr>
        <p:spPr>
          <a:xfrm flipH="1">
            <a:off x="10857880" y="3991413"/>
            <a:ext cx="1334120" cy="2866587"/>
          </a:xfrm>
          <a:prstGeom prst="rtTriangle"/>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58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587" name="Title 1"/>
          <p:cNvSpPr>
            <a:spLocks noGrp="1"/>
          </p:cNvSpPr>
          <p:nvPr userDrawn="1">
            <p:ph type="ctrTitle"/>
          </p:nvPr>
        </p:nvSpPr>
        <p:spPr>
          <a:xfrm>
            <a:off x="1524000" y="1043417"/>
            <a:ext cx="9144000" cy="1998404"/>
          </a:xfrm>
        </p:spPr>
        <p:txBody>
          <a:bodyPr anchor="b">
            <a:normAutofit/>
          </a:bodyPr>
          <a:lstStyle>
            <a:lvl1pPr algn="ctr">
              <a:defRPr b="1" sz="5400"/>
            </a:lvl1pPr>
          </a:lstStyle>
          <a:p>
            <a:r>
              <a:rPr altLang="en-US" dirty="0" lang="zh-CN" smtClean="0"/>
              <a:t>单击此处编辑母版标题样式</a:t>
            </a:r>
            <a:endParaRPr dirty="0" lang="en-US"/>
          </a:p>
        </p:txBody>
      </p:sp>
      <p:sp>
        <p:nvSpPr>
          <p:cNvPr id="1048588" name="Subtitle 2"/>
          <p:cNvSpPr>
            <a:spLocks noGrp="1"/>
          </p:cNvSpPr>
          <p:nvPr userDrawn="1">
            <p:ph type="subTitle" idx="1"/>
          </p:nvPr>
        </p:nvSpPr>
        <p:spPr>
          <a:xfrm>
            <a:off x="1524000" y="3408353"/>
            <a:ext cx="9144000" cy="640118"/>
          </a:xfrm>
        </p:spPr>
        <p:txBody>
          <a:bodyPr/>
          <a:lstStyle>
            <a:lvl1pPr algn="ctr" indent="0" marL="0">
              <a:buNone/>
              <a:defRPr sz="2400">
                <a:solidFill>
                  <a:schemeClr val="bg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smtClean="0"/>
              <a:t>单击此处编辑母版副标题样式</a:t>
            </a:r>
            <a:endParaRPr dirty="0" lang="en-US"/>
          </a:p>
        </p:txBody>
      </p:sp>
      <p:sp>
        <p:nvSpPr>
          <p:cNvPr id="1048589" name="Date Placeholder 3"/>
          <p:cNvSpPr>
            <a:spLocks noGrp="1"/>
          </p:cNvSpPr>
          <p:nvPr userDrawn="1">
            <p:ph type="dt" sz="half" idx="10"/>
          </p:nvPr>
        </p:nvSpPr>
        <p:spPr/>
        <p:txBody>
          <a:bodyPr/>
          <a:p>
            <a:fld id="{DAFC83C4-A236-483F-94E1-16AFA86FAD07}" type="datetimeFigureOut">
              <a:rPr altLang="en-US" lang="zh-CN" smtClean="0"/>
            </a:fld>
            <a:endParaRPr altLang="en-US" lang="zh-CN"/>
          </a:p>
        </p:txBody>
      </p:sp>
      <p:sp>
        <p:nvSpPr>
          <p:cNvPr id="1048590" name="Footer Placeholder 4"/>
          <p:cNvSpPr>
            <a:spLocks noGrp="1"/>
          </p:cNvSpPr>
          <p:nvPr userDrawn="1">
            <p:ph type="ftr" sz="quarter" idx="11"/>
          </p:nvPr>
        </p:nvSpPr>
        <p:spPr/>
        <p:txBody>
          <a:bodyPr/>
          <a:p>
            <a:endParaRPr altLang="en-US" lang="zh-CN"/>
          </a:p>
        </p:txBody>
      </p:sp>
      <p:sp>
        <p:nvSpPr>
          <p:cNvPr id="1048591" name="Slide Number Placeholder 5"/>
          <p:cNvSpPr>
            <a:spLocks noGrp="1"/>
          </p:cNvSpPr>
          <p:nvPr userDrawn="1">
            <p:ph type="sldNum" sz="quarter" idx="12"/>
          </p:nvPr>
        </p:nvSpPr>
        <p:spPr/>
        <p:txBody>
          <a:bodyPr/>
          <a:p>
            <a:fld id="{651E8863-1879-49C9-9D7E-0C23B4A06F4C}" type="slidenum">
              <a:rPr altLang="en-US" lang="zh-CN" smtClean="0"/>
            </a:fld>
            <a:endParaRPr altLang="en-US" lang="zh-CN"/>
          </a:p>
        </p:txBody>
      </p:sp>
      <p:sp>
        <p:nvSpPr>
          <p:cNvPr id="1048592" name="直角三角形 9"/>
          <p:cNvSpPr/>
          <p:nvPr userDrawn="1"/>
        </p:nvSpPr>
        <p:spPr>
          <a:xfrm rot="10800000" flipH="1">
            <a:off x="0" y="-31186"/>
            <a:ext cx="1524000" cy="1757949"/>
          </a:xfrm>
          <a:prstGeom prst="rtTriangle"/>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cxnSp>
        <p:nvCxnSpPr>
          <p:cNvPr id="3145728" name="直接连接符 10"/>
          <p:cNvCxnSpPr>
            <a:cxnSpLocks/>
          </p:cNvCxnSpPr>
          <p:nvPr userDrawn="1"/>
        </p:nvCxnSpPr>
        <p:spPr>
          <a:xfrm>
            <a:off x="1539114" y="3287963"/>
            <a:ext cx="9128886" cy="0"/>
          </a:xfrm>
          <a:prstGeom prst="line"/>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96" name=""/>
        <p:cNvGrpSpPr/>
        <p:nvPr/>
      </p:nvGrpSpPr>
      <p:grpSpPr>
        <a:xfrm>
          <a:off x="0" y="0"/>
          <a:ext cx="0" cy="0"/>
          <a:chOff x="0" y="0"/>
          <a:chExt cx="0" cy="0"/>
        </a:xfrm>
      </p:grpSpPr>
      <p:sp>
        <p:nvSpPr>
          <p:cNvPr id="1048902" name="日期占位符 2"/>
          <p:cNvSpPr>
            <a:spLocks noGrp="1"/>
          </p:cNvSpPr>
          <p:nvPr>
            <p:ph type="dt" sz="half" idx="10"/>
          </p:nvPr>
        </p:nvSpPr>
        <p:spPr/>
        <p:txBody>
          <a:bodyPr/>
          <a:p>
            <a:fld id="{1EC61D3F-34E9-4F9D-84A2-72367D9F9A68}" type="datetimeFigureOut">
              <a:rPr altLang="en-US" lang="zh-CN" smtClean="0"/>
            </a:fld>
            <a:endParaRPr altLang="en-US" lang="zh-CN"/>
          </a:p>
        </p:txBody>
      </p:sp>
      <p:sp>
        <p:nvSpPr>
          <p:cNvPr id="1048903" name="页脚占位符 3"/>
          <p:cNvSpPr>
            <a:spLocks noGrp="1"/>
          </p:cNvSpPr>
          <p:nvPr>
            <p:ph type="ftr" sz="quarter" idx="11"/>
          </p:nvPr>
        </p:nvSpPr>
        <p:spPr/>
        <p:txBody>
          <a:bodyPr/>
          <a:p>
            <a:endParaRPr altLang="en-US" lang="zh-CN"/>
          </a:p>
        </p:txBody>
      </p:sp>
      <p:sp>
        <p:nvSpPr>
          <p:cNvPr id="1048904" name="灯片编号占位符 4"/>
          <p:cNvSpPr>
            <a:spLocks noGrp="1"/>
          </p:cNvSpPr>
          <p:nvPr>
            <p:ph type="sldNum" sz="quarter" idx="12"/>
          </p:nvPr>
        </p:nvSpPr>
        <p:spPr/>
        <p:txBody>
          <a:bodyPr/>
          <a:p>
            <a:fld id="{4254DC01-BD11-43BE-8FE9-19C0CFD26E47}" type="slidenum">
              <a:rPr altLang="en-US" lang="zh-CN" smtClean="0"/>
            </a:fld>
            <a:endParaRPr altLang="en-US" lang="zh-CN"/>
          </a:p>
        </p:txBody>
      </p:sp>
      <p:sp>
        <p:nvSpPr>
          <p:cNvPr id="1048905" name="文本占位符 8"/>
          <p:cNvSpPr>
            <a:spLocks noGrp="1"/>
          </p:cNvSpPr>
          <p:nvPr>
            <p:ph type="body" sz="quarter" idx="13"/>
          </p:nvPr>
        </p:nvSpPr>
        <p:spPr>
          <a:xfrm>
            <a:off x="838202" y="255122"/>
            <a:ext cx="10515598" cy="5817709"/>
          </a:xfrm>
        </p:spPr>
        <p:txBody>
          <a:bodyPr>
            <a:normAutofit/>
          </a:bodyPr>
          <a:lstStyle>
            <a:lvl1pPr indent="0" marL="0">
              <a:buFontTx/>
              <a:buNone/>
              <a:defRPr sz="2400">
                <a:solidFill>
                  <a:schemeClr val="tx1"/>
                </a:solidFill>
              </a:defRPr>
            </a:lvl1pPr>
            <a:lvl2pPr indent="0" marL="393700">
              <a:buFontTx/>
              <a:buNone/>
              <a:defRPr sz="2000">
                <a:solidFill>
                  <a:schemeClr val="tx1"/>
                </a:solidFill>
              </a:defRPr>
            </a:lvl2pPr>
            <a:lvl3pPr indent="0" marL="661035">
              <a:buFontTx/>
              <a:buNone/>
              <a:defRPr sz="1800">
                <a:solidFill>
                  <a:schemeClr val="tx1"/>
                </a:solidFill>
              </a:defRPr>
            </a:lvl3pPr>
            <a:lvl4pPr indent="0" marL="851535">
              <a:buFontTx/>
              <a:buNone/>
              <a:defRPr sz="1800">
                <a:solidFill>
                  <a:schemeClr val="tx1"/>
                </a:solidFill>
              </a:defRPr>
            </a:lvl4pPr>
            <a:lvl5pPr indent="0" marL="1054735">
              <a:buFontTx/>
              <a:buNone/>
              <a:defRPr sz="1800">
                <a:solidFill>
                  <a:schemeClr val="tx1"/>
                </a:solidFill>
              </a:defRPr>
            </a:lvl5pPr>
          </a:lstStyl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1" name=""/>
        <p:cNvGrpSpPr/>
        <p:nvPr/>
      </p:nvGrpSpPr>
      <p:grpSpPr>
        <a:xfrm>
          <a:off x="0" y="0"/>
          <a:ext cx="0" cy="0"/>
          <a:chOff x="0" y="0"/>
          <a:chExt cx="0" cy="0"/>
        </a:xfrm>
      </p:grpSpPr>
      <p:sp>
        <p:nvSpPr>
          <p:cNvPr id="1048701" name="Title 1"/>
          <p:cNvSpPr>
            <a:spLocks noGrp="1"/>
          </p:cNvSpPr>
          <p:nvPr>
            <p:ph type="title"/>
          </p:nvPr>
        </p:nvSpPr>
        <p:spPr/>
        <p:txBody>
          <a:bodyPr/>
          <a:lstStyle>
            <a:lvl1pPr>
              <a:defRPr b="1"/>
            </a:lvl1pPr>
          </a:lstStyle>
          <a:p>
            <a:r>
              <a:rPr altLang="en-US" lang="zh-CN" smtClean="0"/>
              <a:t>单击此处编辑母版标题样式</a:t>
            </a:r>
            <a:endParaRPr dirty="0" lang="en-US"/>
          </a:p>
        </p:txBody>
      </p:sp>
      <p:sp>
        <p:nvSpPr>
          <p:cNvPr id="1048702" name="Content Placeholder 2"/>
          <p:cNvSpPr>
            <a:spLocks noGrp="1"/>
          </p:cNvSpPr>
          <p:nvPr>
            <p:ph idx="1"/>
          </p:nvPr>
        </p:nvSpPr>
        <p:spPr>
          <a:xfrm>
            <a:off x="6232848" y="2313991"/>
            <a:ext cx="4338000" cy="3862971"/>
          </a:xfrm>
        </p:spPr>
        <p:txBody>
          <a:bodyPr/>
          <a:lstStyle>
            <a:lvl1pPr indent="0" marL="0">
              <a:buNone/>
              <a:defRPr>
                <a:solidFill>
                  <a:schemeClr val="bg2"/>
                </a:solidFill>
              </a:defRPr>
            </a:lvl1pPr>
            <a:lvl2pPr indent="0" marL="457200">
              <a:buNone/>
              <a:defRPr>
                <a:solidFill>
                  <a:schemeClr val="bg2"/>
                </a:solidFill>
              </a:defRPr>
            </a:lvl2pPr>
            <a:lvl3pPr indent="0" marL="914400">
              <a:buNone/>
              <a:defRPr>
                <a:solidFill>
                  <a:schemeClr val="bg2"/>
                </a:solidFill>
              </a:defRPr>
            </a:lvl3pPr>
            <a:lvl4pPr indent="0" marL="1371600">
              <a:buNone/>
              <a:defRPr>
                <a:solidFill>
                  <a:schemeClr val="bg2"/>
                </a:solidFill>
              </a:defRPr>
            </a:lvl4pPr>
            <a:lvl5pPr indent="0" marL="1828800">
              <a:buNone/>
              <a:defRPr>
                <a:solidFill>
                  <a:schemeClr val="bg2"/>
                </a:solidFill>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703" name="Date Placeholder 3"/>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704" name="Footer Placeholder 4"/>
          <p:cNvSpPr>
            <a:spLocks noGrp="1"/>
          </p:cNvSpPr>
          <p:nvPr>
            <p:ph type="ftr" sz="quarter" idx="11"/>
          </p:nvPr>
        </p:nvSpPr>
        <p:spPr/>
        <p:txBody>
          <a:bodyPr/>
          <a:p>
            <a:endParaRPr altLang="en-US" lang="zh-CN"/>
          </a:p>
        </p:txBody>
      </p:sp>
      <p:sp>
        <p:nvSpPr>
          <p:cNvPr id="1048705" name="Slide Number Placeholder 5"/>
          <p:cNvSpPr>
            <a:spLocks noGrp="1"/>
          </p:cNvSpPr>
          <p:nvPr>
            <p:ph type="sldNum" sz="quarter" idx="12"/>
          </p:nvPr>
        </p:nvSpPr>
        <p:spPr/>
        <p:txBody>
          <a:bodyPr/>
          <a:p>
            <a:fld id="{651E8863-1879-49C9-9D7E-0C23B4A06F4C}"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97" name=""/>
        <p:cNvGrpSpPr/>
        <p:nvPr/>
      </p:nvGrpSpPr>
      <p:grpSpPr>
        <a:xfrm>
          <a:off x="0" y="0"/>
          <a:ext cx="0" cy="0"/>
          <a:chOff x="0" y="0"/>
          <a:chExt cx="0" cy="0"/>
        </a:xfrm>
      </p:grpSpPr>
      <p:sp>
        <p:nvSpPr>
          <p:cNvPr id="1048689" name="矩形 11"/>
          <p:cNvSpPr/>
          <p:nvPr userDrawn="1"/>
        </p:nvSpPr>
        <p:spPr>
          <a:xfrm>
            <a:off x="0" y="1"/>
            <a:ext cx="12192000" cy="6858000"/>
          </a:xfrm>
          <a:prstGeom prst="rect"/>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690" name="Date Placeholder 3"/>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691" name="Text Placeholder 2"/>
          <p:cNvSpPr>
            <a:spLocks noGrp="1"/>
          </p:cNvSpPr>
          <p:nvPr>
            <p:ph type="body" idx="1"/>
          </p:nvPr>
        </p:nvSpPr>
        <p:spPr>
          <a:xfrm rot="1020000">
            <a:off x="806258" y="4040019"/>
            <a:ext cx="5269722" cy="692437"/>
          </a:xfrm>
        </p:spPr>
        <p:txBody>
          <a:bodyPr>
            <a:normAutofit/>
          </a:bodyPr>
          <a:lstStyle>
            <a:lvl1pPr indent="0" marL="0">
              <a:buNone/>
              <a:defRPr sz="2400">
                <a:solidFill>
                  <a:schemeClr val="bg2"/>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smtClean="0"/>
              <a:t>单击此处编辑母版文本样式</a:t>
            </a:r>
            <a:endParaRPr altLang="en-US" dirty="0" lang="zh-CN" smtClean="0"/>
          </a:p>
        </p:txBody>
      </p:sp>
      <p:sp>
        <p:nvSpPr>
          <p:cNvPr id="1048692" name="Footer Placeholder 4"/>
          <p:cNvSpPr>
            <a:spLocks noGrp="1"/>
          </p:cNvSpPr>
          <p:nvPr>
            <p:ph type="ftr" sz="quarter" idx="11"/>
          </p:nvPr>
        </p:nvSpPr>
        <p:spPr/>
        <p:txBody>
          <a:bodyPr/>
          <a:p>
            <a:endParaRPr altLang="en-US" dirty="0" lang="zh-CN"/>
          </a:p>
        </p:txBody>
      </p:sp>
      <p:sp>
        <p:nvSpPr>
          <p:cNvPr id="1048693" name="Slide Number Placeholder 5"/>
          <p:cNvSpPr>
            <a:spLocks noGrp="1"/>
          </p:cNvSpPr>
          <p:nvPr>
            <p:ph type="sldNum" sz="quarter" idx="12"/>
          </p:nvPr>
        </p:nvSpPr>
        <p:spPr/>
        <p:txBody>
          <a:bodyPr/>
          <a:p>
            <a:fld id="{651E8863-1879-49C9-9D7E-0C23B4A06F4C}" type="slidenum">
              <a:rPr altLang="en-US" lang="zh-CN" smtClean="0"/>
            </a:fld>
            <a:endParaRPr altLang="en-US" lang="zh-CN"/>
          </a:p>
        </p:txBody>
      </p:sp>
      <p:sp>
        <p:nvSpPr>
          <p:cNvPr id="1048694" name="任意多边形 6"/>
          <p:cNvSpPr/>
          <p:nvPr userDrawn="1">
            <p:custDataLst>
              <p:tags r:id="rId1"/>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anchor="ctr" rtlCol="0">
            <a:normAutofit/>
          </a:bodyPr>
          <a:p>
            <a:pPr algn="ctr" defTabSz="384810"/>
            <a:endParaRPr altLang="en-US" dirty="0" sz="1760" kern="0" lang="zh-CN">
              <a:solidFill>
                <a:srgbClr val="FFFFFF"/>
              </a:solidFill>
              <a:latin typeface="Arial" panose="020B0604020202020204" pitchFamily="34" charset="0"/>
              <a:ea typeface="黑体" panose="02010609060101010101" pitchFamily="49" charset="-122"/>
            </a:endParaRPr>
          </a:p>
        </p:txBody>
      </p:sp>
      <p:cxnSp>
        <p:nvCxnSpPr>
          <p:cNvPr id="3145750" name="直接连接符 7"/>
          <p:cNvCxnSpPr>
            <a:cxnSpLocks/>
          </p:cNvCxnSpPr>
          <p:nvPr userDrawn="1">
            <p:custDataLst>
              <p:tags r:id="rId2"/>
            </p:custDataLst>
          </p:nvPr>
        </p:nvCxnSpPr>
        <p:spPr>
          <a:xfrm>
            <a:off x="-6350" y="2800089"/>
            <a:ext cx="12198350" cy="3702506"/>
          </a:xfrm>
          <a:prstGeom prst="line"/>
          <a:noFill/>
          <a:ln w="6350" cap="flat" cmpd="sng" algn="ctr">
            <a:solidFill>
              <a:schemeClr val="accent1"/>
            </a:solidFill>
            <a:prstDash val="solid"/>
            <a:miter lim="800000"/>
          </a:ln>
          <a:effectLst/>
        </p:spPr>
      </p:cxnSp>
      <p:sp>
        <p:nvSpPr>
          <p:cNvPr id="1048695"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altLang="en-US" dirty="0" lang="zh-CN" smtClean="0"/>
              <a:t>单击此处编辑母版标题样式</a:t>
            </a:r>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45" name=""/>
        <p:cNvGrpSpPr/>
        <p:nvPr/>
      </p:nvGrpSpPr>
      <p:grpSpPr>
        <a:xfrm>
          <a:off x="0" y="0"/>
          <a:ext cx="0" cy="0"/>
          <a:chOff x="0" y="0"/>
          <a:chExt cx="0" cy="0"/>
        </a:xfrm>
      </p:grpSpPr>
      <p:sp>
        <p:nvSpPr>
          <p:cNvPr id="1048779" name="Title 1"/>
          <p:cNvSpPr>
            <a:spLocks noGrp="1"/>
          </p:cNvSpPr>
          <p:nvPr>
            <p:ph type="title"/>
          </p:nvPr>
        </p:nvSpPr>
        <p:spPr/>
        <p:txBody>
          <a:bodyPr/>
          <a:lstStyle>
            <a:lvl1pPr>
              <a:defRPr b="1"/>
            </a:lvl1pPr>
          </a:lstStyle>
          <a:p>
            <a:r>
              <a:rPr altLang="en-US" lang="zh-CN" smtClean="0"/>
              <a:t>单击此处编辑母版标题样式</a:t>
            </a:r>
            <a:endParaRPr dirty="0" lang="en-US"/>
          </a:p>
        </p:txBody>
      </p:sp>
      <p:sp>
        <p:nvSpPr>
          <p:cNvPr id="1048780" name="Content Placeholder 2"/>
          <p:cNvSpPr>
            <a:spLocks noGrp="1"/>
          </p:cNvSpPr>
          <p:nvPr>
            <p:ph sz="half" idx="1"/>
          </p:nvPr>
        </p:nvSpPr>
        <p:spPr>
          <a:xfrm>
            <a:off x="1757264" y="2649893"/>
            <a:ext cx="3526973" cy="3340457"/>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781" name="Content Placeholder 3"/>
          <p:cNvSpPr>
            <a:spLocks noGrp="1"/>
          </p:cNvSpPr>
          <p:nvPr>
            <p:ph sz="half" idx="2"/>
          </p:nvPr>
        </p:nvSpPr>
        <p:spPr>
          <a:xfrm>
            <a:off x="7091264" y="2649893"/>
            <a:ext cx="3526973" cy="3340457"/>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782" name="Date Placeholder 4"/>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783" name="Footer Placeholder 5"/>
          <p:cNvSpPr>
            <a:spLocks noGrp="1"/>
          </p:cNvSpPr>
          <p:nvPr>
            <p:ph type="ftr" sz="quarter" idx="11"/>
          </p:nvPr>
        </p:nvSpPr>
        <p:spPr/>
        <p:txBody>
          <a:bodyPr/>
          <a:p>
            <a:endParaRPr altLang="en-US" lang="zh-CN"/>
          </a:p>
        </p:txBody>
      </p:sp>
      <p:sp>
        <p:nvSpPr>
          <p:cNvPr id="1048784" name="Slide Number Placeholder 6"/>
          <p:cNvSpPr>
            <a:spLocks noGrp="1"/>
          </p:cNvSpPr>
          <p:nvPr>
            <p:ph type="sldNum" sz="quarter" idx="12"/>
          </p:nvPr>
        </p:nvSpPr>
        <p:spPr/>
        <p:txBody>
          <a:bodyPr/>
          <a:p>
            <a:fld id="{651E8863-1879-49C9-9D7E-0C23B4A06F4C}"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7" name=""/>
        <p:cNvGrpSpPr/>
        <p:nvPr/>
      </p:nvGrpSpPr>
      <p:grpSpPr>
        <a:xfrm>
          <a:off x="0" y="0"/>
          <a:ext cx="0" cy="0"/>
          <a:chOff x="0" y="0"/>
          <a:chExt cx="0" cy="0"/>
        </a:xfrm>
      </p:grpSpPr>
      <p:sp>
        <p:nvSpPr>
          <p:cNvPr id="1048906" name="Title 1"/>
          <p:cNvSpPr>
            <a:spLocks noGrp="1"/>
          </p:cNvSpPr>
          <p:nvPr>
            <p:ph type="title"/>
          </p:nvPr>
        </p:nvSpPr>
        <p:spPr>
          <a:xfrm>
            <a:off x="839788" y="871200"/>
            <a:ext cx="10515600" cy="864000"/>
          </a:xfrm>
        </p:spPr>
        <p:txBody>
          <a:bodyPr/>
          <a:p>
            <a:r>
              <a:rPr altLang="en-US" dirty="0" lang="zh-CN" smtClean="0"/>
              <a:t>单击此处编辑母版标题样式</a:t>
            </a:r>
            <a:endParaRPr dirty="0" lang="en-US"/>
          </a:p>
        </p:txBody>
      </p:sp>
      <p:sp>
        <p:nvSpPr>
          <p:cNvPr id="104890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908" name="Content Placeholder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0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910" name="Content Placeholder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911" name="Date Placeholder 6"/>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912" name="Footer Placeholder 7"/>
          <p:cNvSpPr>
            <a:spLocks noGrp="1"/>
          </p:cNvSpPr>
          <p:nvPr>
            <p:ph type="ftr" sz="quarter" idx="11"/>
          </p:nvPr>
        </p:nvSpPr>
        <p:spPr/>
        <p:txBody>
          <a:bodyPr/>
          <a:p>
            <a:endParaRPr altLang="en-US" lang="zh-CN"/>
          </a:p>
        </p:txBody>
      </p:sp>
      <p:sp>
        <p:nvSpPr>
          <p:cNvPr id="1048913" name="Slide Number Placeholder 8"/>
          <p:cNvSpPr>
            <a:spLocks noGrp="1"/>
          </p:cNvSpPr>
          <p:nvPr>
            <p:ph type="sldNum" sz="quarter" idx="12"/>
          </p:nvPr>
        </p:nvSpPr>
        <p:spPr/>
        <p:txBody>
          <a:bodyPr/>
          <a:p>
            <a:fld id="{651E8863-1879-49C9-9D7E-0C23B4A06F4C}"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4" name=""/>
        <p:cNvGrpSpPr/>
        <p:nvPr/>
      </p:nvGrpSpPr>
      <p:grpSpPr>
        <a:xfrm>
          <a:off x="0" y="0"/>
          <a:ext cx="0" cy="0"/>
          <a:chOff x="0" y="0"/>
          <a:chExt cx="0" cy="0"/>
        </a:xfrm>
      </p:grpSpPr>
      <p:sp>
        <p:nvSpPr>
          <p:cNvPr id="1048892" name="矩形 5"/>
          <p:cNvSpPr/>
          <p:nvPr userDrawn="1"/>
        </p:nvSpPr>
        <p:spPr>
          <a:xfrm>
            <a:off x="0" y="1"/>
            <a:ext cx="12192000" cy="6858000"/>
          </a:xfrm>
          <a:prstGeom prst="rect"/>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
        <p:nvSpPr>
          <p:cNvPr id="1048893" name="Title 1"/>
          <p:cNvSpPr>
            <a:spLocks noGrp="1"/>
          </p:cNvSpPr>
          <p:nvPr>
            <p:ph type="title"/>
          </p:nvPr>
        </p:nvSpPr>
        <p:spPr>
          <a:xfrm>
            <a:off x="838200" y="1378980"/>
            <a:ext cx="10515600" cy="1199464"/>
          </a:xfrm>
        </p:spPr>
        <p:txBody>
          <a:bodyPr>
            <a:normAutofit/>
          </a:bodyPr>
          <a:lstStyle>
            <a:lvl1pPr algn="ctr">
              <a:defRPr sz="4400"/>
            </a:lvl1pPr>
          </a:lstStyle>
          <a:p>
            <a:r>
              <a:rPr altLang="en-US" dirty="0" lang="zh-CN" smtClean="0"/>
              <a:t>单击此处编辑母版标题样式</a:t>
            </a:r>
            <a:endParaRPr dirty="0" lang="en-US"/>
          </a:p>
        </p:txBody>
      </p:sp>
      <p:sp>
        <p:nvSpPr>
          <p:cNvPr id="1048894" name="Date Placeholder 2"/>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895" name="Footer Placeholder 3"/>
          <p:cNvSpPr>
            <a:spLocks noGrp="1"/>
          </p:cNvSpPr>
          <p:nvPr>
            <p:ph type="ftr" sz="quarter" idx="11"/>
          </p:nvPr>
        </p:nvSpPr>
        <p:spPr/>
        <p:txBody>
          <a:bodyPr/>
          <a:p>
            <a:endParaRPr altLang="en-US" lang="zh-CN"/>
          </a:p>
        </p:txBody>
      </p:sp>
      <p:sp>
        <p:nvSpPr>
          <p:cNvPr id="1048896" name="Slide Number Placeholder 4"/>
          <p:cNvSpPr>
            <a:spLocks noGrp="1"/>
          </p:cNvSpPr>
          <p:nvPr>
            <p:ph type="sldNum" sz="quarter" idx="12"/>
          </p:nvPr>
        </p:nvSpPr>
        <p:spPr/>
        <p:txBody>
          <a:bodyPr/>
          <a:p>
            <a:fld id="{651E8863-1879-49C9-9D7E-0C23B4A06F4C}"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598" name="Date Placeholder 1"/>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599" name="Footer Placeholder 2"/>
          <p:cNvSpPr>
            <a:spLocks noGrp="1"/>
          </p:cNvSpPr>
          <p:nvPr>
            <p:ph type="ftr" sz="quarter" idx="11"/>
          </p:nvPr>
        </p:nvSpPr>
        <p:spPr/>
        <p:txBody>
          <a:bodyPr/>
          <a:p>
            <a:endParaRPr altLang="en-US" lang="zh-CN"/>
          </a:p>
        </p:txBody>
      </p:sp>
      <p:sp>
        <p:nvSpPr>
          <p:cNvPr id="1048600" name="Slide Number Placeholder 3"/>
          <p:cNvSpPr>
            <a:spLocks noGrp="1"/>
          </p:cNvSpPr>
          <p:nvPr>
            <p:ph type="sldNum" sz="quarter" idx="12"/>
          </p:nvPr>
        </p:nvSpPr>
        <p:spPr/>
        <p:txBody>
          <a:bodyPr/>
          <a:p>
            <a:fld id="{651E8863-1879-49C9-9D7E-0C23B4A06F4C}" type="slidenum">
              <a:rPr altLang="en-US" lang="zh-CN" smtClean="0"/>
            </a:fld>
            <a:endParaRPr altLang="en-US" lang="zh-CN"/>
          </a:p>
        </p:txBody>
      </p:sp>
      <p:sp>
        <p:nvSpPr>
          <p:cNvPr id="1048601" name="矩形 4"/>
          <p:cNvSpPr/>
          <p:nvPr userDrawn="1"/>
        </p:nvSpPr>
        <p:spPr>
          <a:xfrm>
            <a:off x="0" y="1"/>
            <a:ext cx="12192000" cy="6858000"/>
          </a:xfrm>
          <a:prstGeom prst="rect"/>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775"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98" name=""/>
        <p:cNvGrpSpPr/>
        <p:nvPr/>
      </p:nvGrpSpPr>
      <p:grpSpPr>
        <a:xfrm>
          <a:off x="0" y="0"/>
          <a:ext cx="0" cy="0"/>
          <a:chOff x="0" y="0"/>
          <a:chExt cx="0" cy="0"/>
        </a:xfrm>
      </p:grpSpPr>
      <p:sp>
        <p:nvSpPr>
          <p:cNvPr id="1048914" name="Title 1"/>
          <p:cNvSpPr>
            <a:spLocks noGrp="1"/>
          </p:cNvSpPr>
          <p:nvPr>
            <p:ph type="title"/>
          </p:nvPr>
        </p:nvSpPr>
        <p:spPr>
          <a:xfrm>
            <a:off x="839787" y="457200"/>
            <a:ext cx="4165200" cy="1600200"/>
          </a:xfrm>
        </p:spPr>
        <p:txBody>
          <a:bodyPr anchor="b"/>
          <a:lstStyle>
            <a:lvl1pPr>
              <a:defRPr sz="3200"/>
            </a:lvl1pPr>
          </a:lstStyle>
          <a:p>
            <a:r>
              <a:rPr altLang="en-US" lang="zh-CN" smtClean="0"/>
              <a:t>单击此处编辑母版标题样式</a:t>
            </a:r>
            <a:endParaRPr dirty="0" lang="en-US"/>
          </a:p>
        </p:txBody>
      </p:sp>
      <p:sp>
        <p:nvSpPr>
          <p:cNvPr id="1048915" name="Picture Placeholder 2"/>
          <p:cNvSpPr>
            <a:spLocks noChangeAspect="1" noGrp="1"/>
          </p:cNvSpPr>
          <p:nvPr>
            <p:ph type="pic" idx="1"/>
          </p:nvPr>
        </p:nvSpPr>
        <p:spPr>
          <a:xfrm>
            <a:off x="5183188" y="457201"/>
            <a:ext cx="6172200" cy="5403850"/>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916" name="Text Placeholder 3"/>
          <p:cNvSpPr>
            <a:spLocks noGrp="1"/>
          </p:cNvSpPr>
          <p:nvPr>
            <p:ph type="body" sz="half" idx="2"/>
          </p:nvPr>
        </p:nvSpPr>
        <p:spPr>
          <a:xfrm>
            <a:off x="839787" y="2057400"/>
            <a:ext cx="4165200" cy="3811588"/>
          </a:xfrm>
        </p:spPr>
        <p:txBody>
          <a:bodyPr>
            <a:normAutofit/>
          </a:bodyPr>
          <a:lstStyle>
            <a:lvl1pPr indent="0" marL="0">
              <a:buNone/>
              <a:defRPr sz="20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917" name="Date Placeholder 4"/>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918" name="Footer Placeholder 5"/>
          <p:cNvSpPr>
            <a:spLocks noGrp="1"/>
          </p:cNvSpPr>
          <p:nvPr>
            <p:ph type="ftr" sz="quarter" idx="11"/>
          </p:nvPr>
        </p:nvSpPr>
        <p:spPr/>
        <p:txBody>
          <a:bodyPr/>
          <a:p>
            <a:endParaRPr altLang="en-US" lang="zh-CN"/>
          </a:p>
        </p:txBody>
      </p:sp>
      <p:sp>
        <p:nvSpPr>
          <p:cNvPr id="1048919" name="Slide Number Placeholder 6"/>
          <p:cNvSpPr>
            <a:spLocks noGrp="1"/>
          </p:cNvSpPr>
          <p:nvPr>
            <p:ph type="sldNum" sz="quarter" idx="12"/>
          </p:nvPr>
        </p:nvSpPr>
        <p:spPr/>
        <p:txBody>
          <a:bodyPr/>
          <a:p>
            <a:fld id="{651E8863-1879-49C9-9D7E-0C23B4A06F4C}"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195" name=""/>
        <p:cNvGrpSpPr/>
        <p:nvPr/>
      </p:nvGrpSpPr>
      <p:grpSpPr>
        <a:xfrm>
          <a:off x="0" y="0"/>
          <a:ext cx="0" cy="0"/>
          <a:chOff x="0" y="0"/>
          <a:chExt cx="0" cy="0"/>
        </a:xfrm>
      </p:grpSpPr>
      <p:sp>
        <p:nvSpPr>
          <p:cNvPr id="1048897" name="Vertical Title 1"/>
          <p:cNvSpPr>
            <a:spLocks noGrp="1"/>
          </p:cNvSpPr>
          <p:nvPr>
            <p:ph type="title" orient="vert"/>
          </p:nvPr>
        </p:nvSpPr>
        <p:spPr>
          <a:xfrm>
            <a:off x="8724900" y="365125"/>
            <a:ext cx="2628900" cy="5811838"/>
          </a:xfrm>
        </p:spPr>
        <p:txBody>
          <a:bodyPr vert="eaVert"/>
          <a:p>
            <a:r>
              <a:rPr altLang="en-US" lang="zh-CN" smtClean="0"/>
              <a:t>单击此处编辑母版标题样式</a:t>
            </a:r>
            <a:endParaRPr dirty="0" lang="en-US"/>
          </a:p>
        </p:txBody>
      </p:sp>
      <p:sp>
        <p:nvSpPr>
          <p:cNvPr id="1048898" name="Vertical Text Placeholder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899" name="Date Placeholder 3"/>
          <p:cNvSpPr>
            <a:spLocks noGrp="1"/>
          </p:cNvSpPr>
          <p:nvPr>
            <p:ph type="dt" sz="half" idx="10"/>
          </p:nvPr>
        </p:nvSpPr>
        <p:spPr/>
        <p:txBody>
          <a:bodyPr/>
          <a:p>
            <a:fld id="{DAFC83C4-A236-483F-94E1-16AFA86FAD07}" type="datetimeFigureOut">
              <a:rPr altLang="en-US" lang="zh-CN" smtClean="0"/>
            </a:fld>
            <a:endParaRPr altLang="en-US" lang="zh-CN"/>
          </a:p>
        </p:txBody>
      </p:sp>
      <p:sp>
        <p:nvSpPr>
          <p:cNvPr id="1048900" name="Footer Placeholder 4"/>
          <p:cNvSpPr>
            <a:spLocks noGrp="1"/>
          </p:cNvSpPr>
          <p:nvPr>
            <p:ph type="ftr" sz="quarter" idx="11"/>
          </p:nvPr>
        </p:nvSpPr>
        <p:spPr/>
        <p:txBody>
          <a:bodyPr/>
          <a:p>
            <a:endParaRPr altLang="en-US" lang="zh-CN"/>
          </a:p>
        </p:txBody>
      </p:sp>
      <p:sp>
        <p:nvSpPr>
          <p:cNvPr id="1048901" name="Slide Number Placeholder 5"/>
          <p:cNvSpPr>
            <a:spLocks noGrp="1"/>
          </p:cNvSpPr>
          <p:nvPr>
            <p:ph type="sldNum" sz="quarter" idx="12"/>
          </p:nvPr>
        </p:nvSpPr>
        <p:spPr/>
        <p:txBody>
          <a:bodyPr/>
          <a:p>
            <a:fld id="{651E8863-1879-49C9-9D7E-0C23B4A06F4C}"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ags" Target="../tags/tag3.xml"/><Relationship Id="rId12" Type="http://schemas.openxmlformats.org/officeDocument/2006/relationships/tags" Target="../tags/tag4.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2" name=""/>
        <p:cNvGrpSpPr/>
        <p:nvPr/>
      </p:nvGrpSpPr>
      <p:grpSpPr>
        <a:xfrm>
          <a:off x="0" y="0"/>
          <a:ext cx="0" cy="0"/>
          <a:chOff x="0" y="0"/>
          <a:chExt cx="0" cy="0"/>
        </a:xfrm>
      </p:grpSpPr>
      <p:sp>
        <p:nvSpPr>
          <p:cNvPr id="1048576" name="Title Placeholder 1"/>
          <p:cNvSpPr>
            <a:spLocks noGrp="1"/>
          </p:cNvSpPr>
          <p:nvPr>
            <p:ph type="title"/>
            <p:custDataLst>
              <p:tags r:id="rId11"/>
            </p:custDataLst>
          </p:nvPr>
        </p:nvSpPr>
        <p:spPr>
          <a:xfrm>
            <a:off x="838200" y="871932"/>
            <a:ext cx="10515600" cy="864000"/>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custDataLst>
              <p:tags r:id="rId12"/>
            </p:custDataLst>
          </p:nvPr>
        </p:nvSpPr>
        <p:spPr>
          <a:xfrm>
            <a:off x="838200" y="1825625"/>
            <a:ext cx="10515600" cy="4351338"/>
          </a:xfrm>
          <a:prstGeom prst="rect"/>
        </p:spPr>
        <p:txBody>
          <a:bodyPr bIns="45720" lIns="91440" rIns="91440" rtlCol="0" tIns="45720" vert="horz">
            <a:normAutofit/>
          </a:bodyPr>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dirty="0"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AFC83C4-A236-483F-94E1-16AFA86FAD07}" type="datetimeFigureOut">
              <a:rPr altLang="en-US" lang="zh-CN" smtClean="0"/>
            </a:fld>
            <a:endParaRPr altLang="en-US" lang="zh-C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651E8863-1879-49C9-9D7E-0C23B4A06F4C}" type="slidenum">
              <a:rPr altLang="en-US" lang="zh-CN" smtClean="0"/>
            </a:fld>
            <a:endParaRPr altLang="en-US" lang="zh-CN"/>
          </a:p>
        </p:txBody>
      </p:sp>
      <p:sp>
        <p:nvSpPr>
          <p:cNvPr id="1048581" name="等腰三角形 6"/>
          <p:cNvSpPr/>
          <p:nvPr userDrawn="1"/>
        </p:nvSpPr>
        <p:spPr>
          <a:xfrm flipV="1">
            <a:off x="838200" y="-1"/>
            <a:ext cx="647363" cy="782240"/>
          </a:xfrm>
          <a:prstGeom prst="triangle"/>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aseline="0" sz="775" lang="zh-CN">
              <a:latin typeface="Arial" panose="020B0604020202020204" pitchFamily="34" charset="0"/>
              <a:ea typeface="黑体" panose="02010609060101010101" pitchFamily="49" charset="-122"/>
            </a:endParaRPr>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eaLnBrk="1" hangingPunct="1" latinLnBrk="0" rtl="0">
        <a:lnSpc>
          <a:spcPct val="90000"/>
        </a:lnSpc>
        <a:spcBef>
          <a:spcPct val="0"/>
        </a:spcBef>
        <a:buNone/>
        <a:defRPr sz="3600" kern="1200">
          <a:solidFill>
            <a:schemeClr val="accent1"/>
          </a:solidFill>
          <a:latin typeface="+mj-lt"/>
          <a:ea typeface="+mj-ea"/>
          <a:cs typeface="+mj-cs"/>
        </a:defRPr>
      </a:lvl1pPr>
    </p:titleStyle>
    <p:bodyStyle>
      <a:lvl1pPr algn="l" defTabSz="914400" eaLnBrk="1" hangingPunct="1" indent="-354330" latinLnBrk="0" marL="354330" rtl="0">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image" Target="../media/image1.jpeg"/><Relationship Id="rId4" Type="http://schemas.openxmlformats.org/officeDocument/2006/relationships/tags" Target="../tags/tag10.xml"/><Relationship Id="rId5" Type="http://schemas.openxmlformats.org/officeDocument/2006/relationships/slideLayout" Target="../slideLayouts/slideLayout7.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tags" Target="../tags/tag12.xml"/><Relationship Id="rId3" Type="http://schemas.openxmlformats.org/officeDocument/2006/relationships/tags" Target="../tags/tag13.xml"/><Relationship Id="rId4" Type="http://schemas.openxmlformats.org/officeDocument/2006/relationships/slideLayout" Target="../slideLayouts/slideLayout7.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tags" Target="../tags/tag15.xml"/><Relationship Id="rId3" Type="http://schemas.openxmlformats.org/officeDocument/2006/relationships/image" Target="../media/image2.png"/><Relationship Id="rId4" Type="http://schemas.openxmlformats.org/officeDocument/2006/relationships/tags" Target="../tags/tag16.xml"/><Relationship Id="rId5" Type="http://schemas.openxmlformats.org/officeDocument/2006/relationships/image" Target="../media/image3.png"/><Relationship Id="rId6" Type="http://schemas.openxmlformats.org/officeDocument/2006/relationships/tags" Target="../tags/tag17.xml"/><Relationship Id="rId7" Type="http://schemas.openxmlformats.org/officeDocument/2006/relationships/tags" Target="../tags/tag18.xml"/><Relationship Id="rId8" Type="http://schemas.openxmlformats.org/officeDocument/2006/relationships/tags" Target="../tags/tag19.xml"/><Relationship Id="rId9" Type="http://schemas.openxmlformats.org/officeDocument/2006/relationships/tags" Target="../tags/tag20.xml"/><Relationship Id="rId10" Type="http://schemas.openxmlformats.org/officeDocument/2006/relationships/image" Target="../media/image4.jpeg"/><Relationship Id="rId11" Type="http://schemas.openxmlformats.org/officeDocument/2006/relationships/tags" Target="../tags/tag21.xml"/><Relationship Id="rId12" Type="http://schemas.openxmlformats.org/officeDocument/2006/relationships/slideLayout" Target="../slideLayouts/slideLayout2.xml"/><Relationship Id="rId1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image" Target="../media/image2.png"/><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image" Target="../media/image5.jpeg"/><Relationship Id="rId9" Type="http://schemas.openxmlformats.org/officeDocument/2006/relationships/tags" Target="../tags/tag28.xml"/><Relationship Id="rId10" Type="http://schemas.openxmlformats.org/officeDocument/2006/relationships/slideLayout" Target="../slideLayouts/slideLayout4.xml"/><Relationship Id="rId11"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tags" Target="../tags/tag30.xml"/><Relationship Id="rId7" Type="http://schemas.openxmlformats.org/officeDocument/2006/relationships/slideLayout" Target="../slideLayouts/slideLayout2.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tags" Target="../tags/tag34.xml"/><Relationship Id="rId5" Type="http://schemas.openxmlformats.org/officeDocument/2006/relationships/tags" Target="../tags/tag35.xml"/><Relationship Id="rId6" Type="http://schemas.openxmlformats.org/officeDocument/2006/relationships/tags" Target="../tags/tag36.xml"/><Relationship Id="rId7" Type="http://schemas.openxmlformats.org/officeDocument/2006/relationships/tags" Target="../tags/tag37.xml"/><Relationship Id="rId8" Type="http://schemas.openxmlformats.org/officeDocument/2006/relationships/tags" Target="../tags/tag38.xml"/><Relationship Id="rId9" Type="http://schemas.openxmlformats.org/officeDocument/2006/relationships/tags" Target="../tags/tag39.xml"/><Relationship Id="rId10" Type="http://schemas.openxmlformats.org/officeDocument/2006/relationships/tags" Target="../tags/tag40.xml"/><Relationship Id="rId11" Type="http://schemas.openxmlformats.org/officeDocument/2006/relationships/slideLayout" Target="../slideLayouts/slideLayout2.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tags" Target="../tags/tag42.xml"/><Relationship Id="rId3" Type="http://schemas.openxmlformats.org/officeDocument/2006/relationships/tags" Target="../tags/tag43.xml"/><Relationship Id="rId4" Type="http://schemas.openxmlformats.org/officeDocument/2006/relationships/tags" Target="../tags/tag44.xml"/><Relationship Id="rId5" Type="http://schemas.openxmlformats.org/officeDocument/2006/relationships/tags" Target="../tags/tag45.xml"/><Relationship Id="rId6" Type="http://schemas.openxmlformats.org/officeDocument/2006/relationships/tags" Target="../tags/tag46.xml"/><Relationship Id="rId7" Type="http://schemas.openxmlformats.org/officeDocument/2006/relationships/tags" Target="../tags/tag47.xml"/><Relationship Id="rId8" Type="http://schemas.openxmlformats.org/officeDocument/2006/relationships/tags" Target="../tags/tag48.xml"/><Relationship Id="rId9" Type="http://schemas.openxmlformats.org/officeDocument/2006/relationships/tags" Target="../tags/tag49.xml"/><Relationship Id="rId10" Type="http://schemas.openxmlformats.org/officeDocument/2006/relationships/tags" Target="../tags/tag50.xml"/><Relationship Id="rId11" Type="http://schemas.openxmlformats.org/officeDocument/2006/relationships/tags" Target="../tags/tag51.xml"/><Relationship Id="rId12" Type="http://schemas.openxmlformats.org/officeDocument/2006/relationships/tags" Target="../tags/tag52.xml"/><Relationship Id="rId13" Type="http://schemas.openxmlformats.org/officeDocument/2006/relationships/tags" Target="../tags/tag53.xml"/><Relationship Id="rId14" Type="http://schemas.openxmlformats.org/officeDocument/2006/relationships/tags" Target="../tags/tag54.xml"/><Relationship Id="rId15" Type="http://schemas.openxmlformats.org/officeDocument/2006/relationships/slideLayout" Target="../slideLayouts/slideLayout2.xml"/><Relationship Id="rId1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标题 1"/>
          <p:cNvSpPr>
            <a:spLocks noGrp="1"/>
          </p:cNvSpPr>
          <p:nvPr>
            <p:ph type="ctrTitle"/>
            <p:custDataLst>
              <p:tags r:id="rId1"/>
            </p:custDataLst>
          </p:nvPr>
        </p:nvSpPr>
        <p:spPr/>
        <p:txBody>
          <a:bodyPr>
            <a:normAutofit/>
          </a:bodyPr>
          <a:p>
            <a:r>
              <a:rPr altLang="hi-IN" dirty="0" lang="en-US"/>
              <a:t> Importance of Antenatal Care (ANC)</a:t>
            </a:r>
            <a:endParaRPr altLang="en-US" dirty="0" lang="zh-CN"/>
          </a:p>
        </p:txBody>
      </p:sp>
      <p:sp>
        <p:nvSpPr>
          <p:cNvPr id="1048594" name="副标题 2"/>
          <p:cNvSpPr>
            <a:spLocks noGrp="1"/>
          </p:cNvSpPr>
          <p:nvPr>
            <p:ph type="subTitle" idx="1"/>
            <p:custDataLst>
              <p:tags r:id="rId2"/>
            </p:custDataLst>
          </p:nvPr>
        </p:nvSpPr>
        <p:spPr/>
        <p:txBody>
          <a:bodyPr>
            <a:normAutofit/>
          </a:bodyPr>
          <a:p>
            <a:r>
              <a:rPr altLang="hi-IN" dirty="0" lang="en-US"/>
              <a:t>B</a:t>
            </a:r>
            <a:r>
              <a:rPr altLang="hi-IN" dirty="0" lang="en-US"/>
              <a:t>i</a:t>
            </a:r>
            <a:r>
              <a:rPr altLang="hi-IN" dirty="0" lang="en-US"/>
              <a:t>h</a:t>
            </a:r>
            <a:r>
              <a:rPr altLang="hi-IN" dirty="0" lang="en-US"/>
              <a:t>ar </a:t>
            </a:r>
            <a:r>
              <a:rPr altLang="hi-IN" dirty="0" lang="en-US"/>
              <a:t>H</a:t>
            </a:r>
            <a:r>
              <a:rPr altLang="hi-IN" dirty="0" lang="en-US"/>
              <a:t>e</a:t>
            </a:r>
            <a:r>
              <a:rPr altLang="hi-IN" dirty="0" lang="en-US"/>
              <a:t>alth </a:t>
            </a:r>
            <a:r>
              <a:rPr altLang="hi-IN" dirty="0" lang="en-US"/>
              <a:t>C</a:t>
            </a:r>
            <a:r>
              <a:rPr altLang="hi-IN" dirty="0" lang="en-US"/>
              <a:t>are</a:t>
            </a:r>
            <a:endParaRPr altLang="en-US" dirty="0" lang="zh-CN"/>
          </a:p>
        </p:txBody>
      </p:sp>
    </p:spTree>
    <p:custDataLst>
      <p:tags r:id="rId3"/>
    </p:custDataLst>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文本框 3"/>
          <p:cNvSpPr txBox="1"/>
          <p:nvPr>
            <p:custDataLst>
              <p:tags r:id="rId1"/>
            </p:custDataLst>
          </p:nvPr>
        </p:nvSpPr>
        <p:spPr>
          <a:xfrm>
            <a:off x="838800" y="363600"/>
            <a:ext cx="10515600" cy="1324800"/>
          </a:xfrm>
          <a:prstGeom prst="rect"/>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altLang="hi-IN" dirty="0" sz="3600" lang="en-US">
                <a:solidFill>
                  <a:schemeClr val="accent1"/>
                </a:solidFill>
              </a:rPr>
              <a:t>Importance of Antenatal Care (ANC)</a:t>
            </a:r>
            <a:endParaRPr altLang="en-US" dirty="0" sz="3600" lang="zh-CN">
              <a:solidFill>
                <a:schemeClr val="accent1"/>
              </a:solidFill>
            </a:endParaRPr>
          </a:p>
        </p:txBody>
      </p:sp>
      <p:sp>
        <p:nvSpPr>
          <p:cNvPr id="1048603" name="文本框 4"/>
          <p:cNvSpPr txBox="1"/>
          <p:nvPr>
            <p:custDataLst>
              <p:tags r:id="rId2"/>
            </p:custDataLst>
          </p:nvPr>
        </p:nvSpPr>
        <p:spPr>
          <a:xfrm>
            <a:off x="838800" y="1825200"/>
            <a:ext cx="5799826" cy="4513175"/>
          </a:xfrm>
          <a:prstGeom prst="rect"/>
        </p:spPr>
        <p:txBody>
          <a:bodyPr>
            <a:normAutofit fontScale="96429"/>
          </a:bodyPr>
          <a:lstStyle>
            <a:defPPr>
              <a:defRPr lang="zh-CN"/>
            </a:defPPr>
            <a:lvl1pPr indent="-228600" lvl="0" marL="228600">
              <a:lnSpc>
                <a:spcPct val="90000"/>
              </a:lnSpc>
              <a:spcBef>
                <a:spcPts val="1000"/>
              </a:spcBef>
              <a:buFont typeface="Arial" panose="020B0604020202020204" pitchFamily="34" charset="0"/>
              <a:buChar char="•"/>
              <a:defRPr sz="2800"/>
            </a:lvl1pPr>
            <a:lvl2pPr indent="-228600" lvl="1" marL="685800">
              <a:lnSpc>
                <a:spcPct val="90000"/>
              </a:lnSpc>
              <a:spcBef>
                <a:spcPts val="500"/>
              </a:spcBef>
              <a:buFont typeface="Arial" panose="020B0604020202020204" pitchFamily="34" charset="0"/>
              <a:buChar char="•"/>
              <a:defRPr sz="24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hi-IN" dirty="0" sz="2800" lang="en-US"/>
              <a:t>Antenatal care (ANC) is essential for monitoring the health of pregnant women and their babies. It helps to identify potential complications early, promotes safe childbirth, and provides education on healthy behaviors during pregnancy. The World Health Organization recommends at least four ANC visits to reduce maternal and infant mortality rates.</a:t>
            </a:r>
            <a:endParaRPr altLang="en-US" dirty="0" lang="zh-CN"/>
          </a:p>
        </p:txBody>
      </p:sp>
      <p:pic>
        <p:nvPicPr>
          <p:cNvPr id="2097159" name=""/>
          <p:cNvPicPr>
            <a:picLocks/>
          </p:cNvPicPr>
          <p:nvPr/>
        </p:nvPicPr>
        <p:blipFill>
          <a:blip xmlns:r="http://schemas.openxmlformats.org/officeDocument/2006/relationships" r:embed="rId3"/>
          <a:stretch>
            <a:fillRect/>
          </a:stretch>
        </p:blipFill>
        <p:spPr>
          <a:xfrm rot="0">
            <a:off x="7050655" y="1585826"/>
            <a:ext cx="4528820" cy="4536155"/>
          </a:xfrm>
          <a:prstGeom prst="rect"/>
        </p:spPr>
      </p:pic>
    </p:spTree>
    <p:custDataLst>
      <p:tags r:id="rId4"/>
    </p:custDataLst>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7" name="文本框 5"/>
          <p:cNvSpPr txBox="1"/>
          <p:nvPr>
            <p:custDataLst>
              <p:tags r:id="rId1"/>
            </p:custDataLst>
          </p:nvPr>
        </p:nvSpPr>
        <p:spPr>
          <a:xfrm>
            <a:off x="838800" y="1756533"/>
            <a:ext cx="3278934" cy="1319413"/>
          </a:xfrm>
          <a:prstGeom prst="rect"/>
        </p:spPr>
        <p:txBody>
          <a:bodyPr bIns="45720" lIns="91440" rIns="91440" rtlCol="0" tIns="45720" vert="horz">
            <a:noAutofit/>
          </a:bodyPr>
          <a:lstStyle>
            <a:lvl1pPr indent="-228600" marL="228600">
              <a:lnSpc>
                <a:spcPct val="90000"/>
              </a:lnSpc>
              <a:spcBef>
                <a:spcPts val="1000"/>
              </a:spcBef>
              <a:buFont typeface="Arial" panose="020B0604020202020204" pitchFamily="34" charset="0"/>
              <a:buChar char="•"/>
              <a:defRPr sz="2400"/>
            </a:lvl1pPr>
            <a:lvl2pPr indent="-228600" lvl="1" marL="685800">
              <a:lnSpc>
                <a:spcPct val="90000"/>
              </a:lnSpc>
              <a:spcBef>
                <a:spcPts val="500"/>
              </a:spcBef>
              <a:buFont typeface="Arial" panose="020B0604020202020204" pitchFamily="34" charset="0"/>
              <a:buChar char="•"/>
              <a:defRPr sz="22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hi-IN" dirty="0" sz="1000" lang="en-US"/>
              <a:t>Geographical barriers</a:t>
            </a:r>
            <a:endParaRPr altLang="en-US" dirty="0" sz="1000" lang="zh-CN"/>
          </a:p>
          <a:p>
            <a:r>
              <a:rPr altLang="hi-IN" dirty="0" sz="1000" lang="en-US"/>
              <a:t>In remote and rural areas, many pregnant women face long distances to healthcare facilities, lack of transportation, and difficult terrain.</a:t>
            </a:r>
            <a:endParaRPr altLang="en-US" dirty="0" sz="1000" lang="zh-CN"/>
          </a:p>
        </p:txBody>
      </p:sp>
      <p:sp>
        <p:nvSpPr>
          <p:cNvPr id="1048609" name="文本框 8"/>
          <p:cNvSpPr txBox="1"/>
          <p:nvPr>
            <p:custDataLst>
              <p:tags r:id="rId2"/>
            </p:custDataLst>
          </p:nvPr>
        </p:nvSpPr>
        <p:spPr>
          <a:xfrm>
            <a:off x="838800" y="363600"/>
            <a:ext cx="10515600" cy="1324800"/>
          </a:xfrm>
          <a:prstGeom prst="rect"/>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altLang="hi-IN" dirty="0" sz="3600" lang="en-US">
                <a:solidFill>
                  <a:schemeClr val="accent1"/>
                </a:solidFill>
              </a:rPr>
              <a:t>Challenges to ANC Visits</a:t>
            </a:r>
            <a:endParaRPr altLang="en-US" dirty="0" sz="3600" lang="zh-CN">
              <a:solidFill>
                <a:schemeClr val="accent1"/>
              </a:solidFill>
            </a:endParaRPr>
          </a:p>
        </p:txBody>
      </p:sp>
      <p:sp>
        <p:nvSpPr>
          <p:cNvPr id="1048926" name=""/>
          <p:cNvSpPr txBox="1"/>
          <p:nvPr/>
        </p:nvSpPr>
        <p:spPr>
          <a:xfrm>
            <a:off x="4132887" y="1688400"/>
            <a:ext cx="2723695" cy="789940"/>
          </a:xfrm>
          <a:prstGeom prst="rect"/>
        </p:spPr>
        <p:txBody>
          <a:bodyPr rtlCol="0" wrap="square">
            <a:spAutoFit/>
          </a:bodyPr>
          <a:p>
            <a:r>
              <a:rPr sz="1000" lang="en-US">
                <a:solidFill>
                  <a:srgbClr val="000000"/>
                </a:solidFill>
              </a:rPr>
              <a:t>Lack of awareness: </a:t>
            </a:r>
            <a:endParaRPr sz="1000" lang="en-US">
              <a:solidFill>
                <a:srgbClr val="000000"/>
              </a:solidFill>
            </a:endParaRPr>
          </a:p>
          <a:p>
            <a:r>
              <a:rPr sz="1000" lang="en-US">
                <a:solidFill>
                  <a:srgbClr val="000000"/>
                </a:solidFill>
              </a:rPr>
              <a:t>Limited knowledge about the importance of ANC leads many women to skip these vital visits, particularly in regions with low literacy rates</a:t>
            </a:r>
            <a:endParaRPr sz="1000" lang="en-US">
              <a:solidFill>
                <a:srgbClr val="000000"/>
              </a:solidFill>
            </a:endParaRPr>
          </a:p>
        </p:txBody>
      </p:sp>
      <p:sp>
        <p:nvSpPr>
          <p:cNvPr id="1048929" name=""/>
          <p:cNvSpPr txBox="1"/>
          <p:nvPr/>
        </p:nvSpPr>
        <p:spPr>
          <a:xfrm>
            <a:off x="1116420" y="2680975"/>
            <a:ext cx="2723695" cy="929640"/>
          </a:xfrm>
          <a:prstGeom prst="rect"/>
        </p:spPr>
        <p:txBody>
          <a:bodyPr rtlCol="0" wrap="square">
            <a:spAutoFit/>
          </a:bodyPr>
          <a:lstStyle>
            <a:defPPr>
              <a:defRPr lang="zh-CN"/>
            </a:defPPr>
            <a:lvl1pPr algn="l" defTabSz="914400" eaLnBrk="1" hangingPunct="1" latinLnBrk="0" marL="0" rtl="0">
              <a:defRPr sz="1800" kern="1200">
                <a:solidFill>
                  <a:srgbClr val="2F2F2F"/>
                </a:solidFill>
                <a:latin typeface="+mn-lt"/>
                <a:ea typeface="+mn-ea"/>
                <a:cs typeface="+mn-cs"/>
              </a:defRPr>
            </a:lvl1pPr>
            <a:lvl2pPr algn="l" defTabSz="914400" eaLnBrk="1" hangingPunct="1" latinLnBrk="0" marL="457200" rtl="0">
              <a:defRPr sz="1800" kern="1200">
                <a:solidFill>
                  <a:srgbClr val="2F2F2F"/>
                </a:solidFill>
                <a:latin typeface="+mn-lt"/>
                <a:ea typeface="+mn-ea"/>
                <a:cs typeface="+mn-cs"/>
              </a:defRPr>
            </a:lvl2pPr>
            <a:lvl3pPr algn="l" defTabSz="914400" eaLnBrk="1" hangingPunct="1" latinLnBrk="0" marL="914400" rtl="0">
              <a:defRPr sz="1800" kern="1200">
                <a:solidFill>
                  <a:srgbClr val="2F2F2F"/>
                </a:solidFill>
                <a:latin typeface="+mn-lt"/>
                <a:ea typeface="+mn-ea"/>
                <a:cs typeface="+mn-cs"/>
              </a:defRPr>
            </a:lvl3pPr>
            <a:lvl4pPr algn="l" defTabSz="914400" eaLnBrk="1" hangingPunct="1" latinLnBrk="0" marL="1371600" rtl="0">
              <a:defRPr sz="1800" kern="1200">
                <a:solidFill>
                  <a:srgbClr val="2F2F2F"/>
                </a:solidFill>
                <a:latin typeface="+mn-lt"/>
                <a:ea typeface="+mn-ea"/>
                <a:cs typeface="+mn-cs"/>
              </a:defRPr>
            </a:lvl4pPr>
            <a:lvl5pPr algn="l" defTabSz="914400" eaLnBrk="1" hangingPunct="1" latinLnBrk="0" marL="1828800" rtl="0">
              <a:defRPr sz="1800" kern="1200">
                <a:solidFill>
                  <a:srgbClr val="2F2F2F"/>
                </a:solidFill>
                <a:latin typeface="+mn-lt"/>
                <a:ea typeface="+mn-ea"/>
                <a:cs typeface="+mn-cs"/>
              </a:defRPr>
            </a:lvl5pPr>
            <a:lvl6pPr algn="l" defTabSz="914400" eaLnBrk="1" hangingPunct="1" latinLnBrk="0" marL="2286000" rtl="0">
              <a:defRPr sz="1800" kern="1200">
                <a:solidFill>
                  <a:srgbClr val="2F2F2F"/>
                </a:solidFill>
                <a:latin typeface="+mn-lt"/>
                <a:ea typeface="+mn-ea"/>
                <a:cs typeface="+mn-cs"/>
              </a:defRPr>
            </a:lvl6pPr>
            <a:lvl7pPr algn="l" defTabSz="914400" eaLnBrk="1" hangingPunct="1" latinLnBrk="0" marL="2743200" rtl="0">
              <a:defRPr sz="1800" kern="1200">
                <a:solidFill>
                  <a:srgbClr val="2F2F2F"/>
                </a:solidFill>
                <a:latin typeface="+mn-lt"/>
                <a:ea typeface="+mn-ea"/>
                <a:cs typeface="+mn-cs"/>
              </a:defRPr>
            </a:lvl7pPr>
            <a:lvl8pPr algn="l" defTabSz="914400" eaLnBrk="1" hangingPunct="1" latinLnBrk="0" marL="3200400" rtl="0">
              <a:defRPr sz="1800" kern="1200">
                <a:solidFill>
                  <a:srgbClr val="2F2F2F"/>
                </a:solidFill>
                <a:latin typeface="+mn-lt"/>
                <a:ea typeface="+mn-ea"/>
                <a:cs typeface="+mn-cs"/>
              </a:defRPr>
            </a:lvl8pPr>
            <a:lvl9pPr algn="l" defTabSz="914400" eaLnBrk="1" hangingPunct="1" latinLnBrk="0" marL="3657600" rtl="0">
              <a:defRPr sz="1800" kern="1200">
                <a:solidFill>
                  <a:srgbClr val="2F2F2F"/>
                </a:solidFill>
                <a:latin typeface="+mn-lt"/>
                <a:ea typeface="+mn-ea"/>
                <a:cs typeface="+mn-cs"/>
              </a:defRPr>
            </a:lvl9pPr>
          </a:lstStyle>
          <a:p>
            <a:r>
              <a:rPr sz="1000" lang="en-US">
                <a:solidFill>
                  <a:srgbClr val="000000"/>
                </a:solidFill>
                <a:latin typeface="Arial"/>
              </a:rPr>
              <a:t>Cultural beliefs: Traditional beliefs and practices often discourage seeking modern healthcare, as some communities may rely on traditional birth attendants or view pregnancy as a natural event that doesn't require medical intervention</a:t>
            </a:r>
            <a:endParaRPr sz="1000" lang="en-US">
              <a:solidFill>
                <a:srgbClr val="000000"/>
              </a:solidFill>
            </a:endParaRPr>
          </a:p>
        </p:txBody>
      </p:sp>
      <p:sp>
        <p:nvSpPr>
          <p:cNvPr id="1048932" name=""/>
          <p:cNvSpPr txBox="1"/>
          <p:nvPr/>
        </p:nvSpPr>
        <p:spPr>
          <a:xfrm>
            <a:off x="4132886" y="2416239"/>
            <a:ext cx="3405466" cy="1082040"/>
          </a:xfrm>
          <a:prstGeom prst="rect"/>
        </p:spPr>
        <p:txBody>
          <a:bodyPr rtlCol="0" wrap="square">
            <a:spAutoFit/>
          </a:bodyPr>
          <a:p>
            <a:r>
              <a:rPr sz="1100" lang="en-US">
                <a:solidFill>
                  <a:srgbClr val="000000"/>
                </a:solidFill>
              </a:rPr>
              <a:t>
4. Healthcare infrastructure: Insufficient healthcare resources, such as understaffed clinics, poorly equipped facilities, and a lack of trained healthcare workers, hinder the delivery of quality ANC services.</a:t>
            </a:r>
            <a:endParaRPr sz="2800" lang="en-US">
              <a:solidFill>
                <a:srgbClr val="000000"/>
              </a:solidFill>
            </a:endParaRPr>
          </a:p>
        </p:txBody>
      </p:sp>
    </p:spTree>
    <p:custDataLst>
      <p:tags r:id="rId3"/>
    </p:custDataLst>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grpSp>
        <p:nvGrpSpPr>
          <p:cNvPr id="142" name="组合 5"/>
          <p:cNvGrpSpPr/>
          <p:nvPr>
            <p:custDataLst>
              <p:tags r:id="rId1"/>
            </p:custDataLst>
          </p:nvPr>
        </p:nvGrpSpPr>
        <p:grpSpPr>
          <a:xfrm>
            <a:off x="4915800" y="1891459"/>
            <a:ext cx="5963694" cy="4285503"/>
            <a:chOff x="4598559" y="2592993"/>
            <a:chExt cx="3734103" cy="2683322"/>
          </a:xfrm>
        </p:grpSpPr>
        <p:pic>
          <p:nvPicPr>
            <p:cNvPr id="2097154" name="MH_Other_1"/>
            <p:cNvPicPr>
              <a:picLocks noChangeAspect="1"/>
            </p:cNvPicPr>
            <p:nvPr>
              <p:custDataLst>
                <p:tags r:id="rId2"/>
              </p:custDataLst>
            </p:nvPr>
          </p:nvPicPr>
          <p:blipFill>
            <a:blip xmlns:r="http://schemas.openxmlformats.org/officeDocument/2006/relationships" r:embed="rId3" cstate="print">
              <a:duotone>
                <a:schemeClr val="accent1">
                  <a:shade val="45000"/>
                  <a:satMod val="135000"/>
                </a:schemeClr>
                <a:prstClr val="white"/>
              </a:duotone>
            </a:blip>
            <a:stretch>
              <a:fillRect/>
            </a:stretch>
          </p:blipFill>
          <p:spPr bwMode="auto">
            <a:xfrm flipH="1" flipV="1">
              <a:off x="4598559" y="2592993"/>
              <a:ext cx="61876" cy="1840492"/>
            </a:xfrm>
            <a:prstGeom prst="rect"/>
          </p:spPr>
        </p:pic>
        <p:pic>
          <p:nvPicPr>
            <p:cNvPr id="2097155" name="MH_Other_3"/>
            <p:cNvPicPr>
              <a:picLocks noChangeAspect="1"/>
            </p:cNvPicPr>
            <p:nvPr>
              <p:custDataLst>
                <p:tags r:id="rId4"/>
              </p:custDataLst>
            </p:nvPr>
          </p:nvPicPr>
          <p:blipFill>
            <a:blip xmlns:r="http://schemas.openxmlformats.org/officeDocument/2006/relationships" r:embed="rId5" cstate="print">
              <a:duotone>
                <a:schemeClr val="accent1">
                  <a:shade val="45000"/>
                  <a:satMod val="135000"/>
                </a:schemeClr>
                <a:prstClr val="white"/>
              </a:duotone>
            </a:blip>
            <a:stretch>
              <a:fillRect/>
            </a:stretch>
          </p:blipFill>
          <p:spPr bwMode="auto">
            <a:xfrm flipH="1" flipV="1">
              <a:off x="4798551" y="3211910"/>
              <a:ext cx="67855" cy="2018335"/>
            </a:xfrm>
            <a:prstGeom prst="rect"/>
          </p:spPr>
        </p:pic>
        <p:sp>
          <p:nvSpPr>
            <p:cNvPr id="1048772" name="MH_Other_4"/>
            <p:cNvSpPr/>
            <p:nvPr>
              <p:custDataLst>
                <p:tags r:id="rId6"/>
              </p:custDataLst>
            </p:nvPr>
          </p:nvSpPr>
          <p:spPr>
            <a:xfrm flipH="1">
              <a:off x="8139704" y="5081635"/>
              <a:ext cx="192958" cy="194680"/>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endParaRPr altLang="en-US" sz="760" lang="zh-CN">
                <a:latin typeface="Arial" panose="020B0604020202020204" pitchFamily="34" charset="0"/>
                <a:ea typeface="黑体" panose="02010609060101010101" pitchFamily="49" charset="-122"/>
              </a:endParaRPr>
            </a:p>
          </p:txBody>
        </p:sp>
        <p:sp>
          <p:nvSpPr>
            <p:cNvPr id="1048773" name="MH_Other_5"/>
            <p:cNvSpPr/>
            <p:nvPr>
              <p:custDataLst>
                <p:tags r:id="rId7"/>
              </p:custDataLst>
            </p:nvPr>
          </p:nvSpPr>
          <p:spPr>
            <a:xfrm rot="5400000">
              <a:off x="5300029" y="2719049"/>
              <a:ext cx="194682" cy="19295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endParaRPr altLang="en-US" sz="760" lang="zh-CN">
                <a:latin typeface="Arial" panose="020B0604020202020204" pitchFamily="34" charset="0"/>
                <a:ea typeface="黑体" panose="02010609060101010101" pitchFamily="49" charset="-122"/>
              </a:endParaRPr>
            </a:p>
          </p:txBody>
        </p:sp>
      </p:grpSp>
      <p:sp>
        <p:nvSpPr>
          <p:cNvPr id="1048774" name="标题 3"/>
          <p:cNvSpPr>
            <a:spLocks noGrp="1"/>
          </p:cNvSpPr>
          <p:nvPr>
            <p:ph type="title"/>
            <p:custDataLst>
              <p:tags r:id="rId8"/>
            </p:custDataLst>
          </p:nvPr>
        </p:nvSpPr>
        <p:spPr/>
        <p:txBody>
          <a:bodyPr/>
          <a:p>
            <a:r>
              <a:rPr altLang="hi-IN" dirty="0" lang="en-US"/>
              <a:t>Impact on Maternal and Child Health</a:t>
            </a:r>
            <a:endParaRPr altLang="en-US" dirty="0" lang="zh-CN"/>
          </a:p>
        </p:txBody>
      </p:sp>
      <p:sp>
        <p:nvSpPr>
          <p:cNvPr id="1048775" name="内容占位符 4"/>
          <p:cNvSpPr>
            <a:spLocks noGrp="1"/>
          </p:cNvSpPr>
          <p:nvPr>
            <p:ph idx="1"/>
            <p:custDataLst>
              <p:tags r:id="rId9"/>
            </p:custDataLst>
          </p:nvPr>
        </p:nvSpPr>
        <p:spPr>
          <a:xfrm>
            <a:off x="6191571" y="2246866"/>
            <a:ext cx="4203910" cy="4095843"/>
          </a:xfrm>
        </p:spPr>
        <p:txBody>
          <a:bodyPr>
            <a:normAutofit fontScale="100000" lnSpcReduction="20000"/>
          </a:bodyPr>
          <a:p>
            <a:r>
              <a:rPr altLang="hi-IN" dirty="0" lang="en-US"/>
              <a:t>Impact on Maternal and Child Health</a:t>
            </a:r>
            <a:endParaRPr altLang="en-US" dirty="0" lang="zh-CN"/>
          </a:p>
          <a:p>
            <a:r>
              <a:rPr altLang="hi-IN" dirty="0" lang="en-US"/>
              <a:t>Inadequate ANC results in higher rates of complications during pregnancy, childbirth, and the postpartum period. Maternal and neonatal mortality rates increase when conditions like preeclampsia, infections, and malnutrition go undetected. Poor ANC also contributes to low birth weight, preterm births, and developmental delays in children.</a:t>
            </a:r>
            <a:endParaRPr altLang="en-US" dirty="0" lang="zh-CN"/>
          </a:p>
        </p:txBody>
      </p:sp>
      <p:pic>
        <p:nvPicPr>
          <p:cNvPr id="2097160" name=""/>
          <p:cNvPicPr>
            <a:picLocks/>
          </p:cNvPicPr>
          <p:nvPr/>
        </p:nvPicPr>
        <p:blipFill>
          <a:blip xmlns:r="http://schemas.openxmlformats.org/officeDocument/2006/relationships" r:embed="rId10"/>
          <a:stretch>
            <a:fillRect/>
          </a:stretch>
        </p:blipFill>
        <p:spPr>
          <a:xfrm rot="0">
            <a:off x="838199" y="2091403"/>
            <a:ext cx="3947370" cy="3658042"/>
          </a:xfrm>
          <a:prstGeom prst="rect"/>
        </p:spPr>
      </p:pic>
    </p:spTree>
    <p:custDataLst>
      <p:tags r:id="rId11"/>
    </p:custDataLst>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pic>
        <p:nvPicPr>
          <p:cNvPr id="2097156" name="MH_Other_1"/>
          <p:cNvPicPr>
            <a:picLocks noChangeAspect="1"/>
          </p:cNvPicPr>
          <p:nvPr>
            <p:custDataLst>
              <p:tags r:id="rId1"/>
            </p:custDataLst>
          </p:nvPr>
        </p:nvPicPr>
        <p:blipFill>
          <a:blip xmlns:r="http://schemas.openxmlformats.org/officeDocument/2006/relationships" r:embed="rId2" cstate="print">
            <a:duotone>
              <a:schemeClr val="accent1">
                <a:shade val="45000"/>
                <a:satMod val="135000"/>
              </a:schemeClr>
              <a:prstClr val="white"/>
            </a:duotone>
          </a:blip>
          <a:stretch>
            <a:fillRect/>
          </a:stretch>
        </p:blipFill>
        <p:spPr bwMode="auto">
          <a:xfrm flipH="1" flipV="1">
            <a:off x="1015606" y="2591746"/>
            <a:ext cx="109864" cy="3267878"/>
          </a:xfrm>
          <a:prstGeom prst="rect"/>
        </p:spPr>
      </p:pic>
      <p:sp>
        <p:nvSpPr>
          <p:cNvPr id="1048785" name="MH_Other_5"/>
          <p:cNvSpPr/>
          <p:nvPr>
            <p:custDataLst>
              <p:tags r:id="rId3"/>
            </p:custDataLst>
          </p:nvPr>
        </p:nvSpPr>
        <p:spPr>
          <a:xfrm rot="5400000">
            <a:off x="1584435"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endParaRPr altLang="en-US" sz="760" lang="zh-CN">
              <a:latin typeface="Arial" panose="020B0604020202020204" pitchFamily="34" charset="0"/>
              <a:ea typeface="黑体" panose="02010609060101010101" pitchFamily="49" charset="-122"/>
            </a:endParaRPr>
          </a:p>
        </p:txBody>
      </p:sp>
      <p:sp>
        <p:nvSpPr>
          <p:cNvPr id="1048786" name="标题 2"/>
          <p:cNvSpPr>
            <a:spLocks noGrp="1"/>
          </p:cNvSpPr>
          <p:nvPr>
            <p:ph type="title"/>
            <p:custDataLst>
              <p:tags r:id="rId4"/>
            </p:custDataLst>
          </p:nvPr>
        </p:nvSpPr>
        <p:spPr/>
        <p:txBody>
          <a:bodyPr/>
          <a:p>
            <a:r>
              <a:rPr altLang="hi-IN" dirty="0" lang="en-US"/>
              <a:t>Statistics on ANC Gaps</a:t>
            </a:r>
            <a:endParaRPr altLang="en-US" dirty="0" lang="zh-CN"/>
          </a:p>
        </p:txBody>
      </p:sp>
      <p:sp>
        <p:nvSpPr>
          <p:cNvPr id="1048787" name="内容占位符 3"/>
          <p:cNvSpPr>
            <a:spLocks noGrp="1"/>
          </p:cNvSpPr>
          <p:nvPr>
            <p:ph sz="half" idx="1"/>
            <p:custDataLst>
              <p:tags r:id="rId5"/>
            </p:custDataLst>
          </p:nvPr>
        </p:nvSpPr>
        <p:spPr/>
        <p:txBody>
          <a:bodyPr/>
          <a:p>
            <a:pPr indent="0" marL="0">
              <a:buNone/>
            </a:pPr>
            <a:r>
              <a:rPr altLang="hi-IN" dirty="0" lang="en-US"/>
              <a:t>Despite global recommendations, many women do not receive the four ANC visits. For example, in sub-Saharan Africa and South Asia, only around 50-60% of pregnant women complete the recommended visits. The gap is often wider in rural areas compared to urban settings.</a:t>
            </a:r>
            <a:endParaRPr altLang="en-US" dirty="0" lang="zh-CN"/>
          </a:p>
        </p:txBody>
      </p:sp>
      <p:pic>
        <p:nvPicPr>
          <p:cNvPr id="2097157" name="MH_Other_1"/>
          <p:cNvPicPr>
            <a:picLocks noChangeAspect="1"/>
          </p:cNvPicPr>
          <p:nvPr>
            <p:custDataLst>
              <p:tags r:id="rId6"/>
            </p:custDataLst>
          </p:nvPr>
        </p:nvPicPr>
        <p:blipFill>
          <a:blip xmlns:r="http://schemas.openxmlformats.org/officeDocument/2006/relationships" r:embed="rId2" cstate="print">
            <a:duotone>
              <a:schemeClr val="accent1">
                <a:shade val="45000"/>
                <a:satMod val="135000"/>
              </a:schemeClr>
              <a:prstClr val="white"/>
            </a:duotone>
          </a:blip>
          <a:stretch>
            <a:fillRect/>
          </a:stretch>
        </p:blipFill>
        <p:spPr bwMode="auto">
          <a:xfrm flipH="1" flipV="1">
            <a:off x="6315393" y="2591746"/>
            <a:ext cx="109864" cy="3267878"/>
          </a:xfrm>
          <a:prstGeom prst="rect"/>
        </p:spPr>
      </p:pic>
      <p:sp>
        <p:nvSpPr>
          <p:cNvPr id="1048789" name="MH_Other_5"/>
          <p:cNvSpPr/>
          <p:nvPr>
            <p:custDataLst>
              <p:tags r:id="rId7"/>
            </p:custDataLst>
          </p:nvPr>
        </p:nvSpPr>
        <p:spPr>
          <a:xfrm rot="5400000">
            <a:off x="6884222" y="2336596"/>
            <a:ext cx="345667" cy="342606"/>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endParaRPr altLang="en-US" sz="760" lang="zh-CN">
              <a:latin typeface="Arial" panose="020B0604020202020204" pitchFamily="34" charset="0"/>
              <a:ea typeface="黑体" panose="02010609060101010101" pitchFamily="49" charset="-122"/>
            </a:endParaRPr>
          </a:p>
        </p:txBody>
      </p:sp>
      <p:pic>
        <p:nvPicPr>
          <p:cNvPr id="2097161" name=""/>
          <p:cNvPicPr>
            <a:picLocks/>
          </p:cNvPicPr>
          <p:nvPr/>
        </p:nvPicPr>
        <p:blipFill>
          <a:blip xmlns:r="http://schemas.openxmlformats.org/officeDocument/2006/relationships" r:embed="rId8"/>
          <a:stretch>
            <a:fillRect/>
          </a:stretch>
        </p:blipFill>
        <p:spPr>
          <a:xfrm rot="0">
            <a:off x="7057055" y="2680731"/>
            <a:ext cx="4731660" cy="3751781"/>
          </a:xfrm>
          <a:prstGeom prst="rect"/>
        </p:spPr>
      </p:pic>
    </p:spTree>
    <p:custDataLst>
      <p:tags r:id="rId9"/>
    </p:custDataLst>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96" name="文本框 18"/>
          <p:cNvSpPr txBox="1"/>
          <p:nvPr>
            <p:custDataLst>
              <p:tags r:id="rId1"/>
            </p:custDataLst>
          </p:nvPr>
        </p:nvSpPr>
        <p:spPr>
          <a:xfrm>
            <a:off x="425794" y="871199"/>
            <a:ext cx="10515600" cy="864000"/>
          </a:xfrm>
          <a:prstGeom prst="rect"/>
        </p:spPr>
        <p:txBody>
          <a:bodyPr anchor="ctr" anchorCtr="0" bIns="33550" lIns="67101" rIns="67101" rtlCol="0" tIns="33550" vert="horz">
            <a:normAutofit/>
          </a:bodyPr>
          <a:lstStyle>
            <a:lvl1pPr defTabSz="295275">
              <a:lnSpc>
                <a:spcPct val="90000"/>
              </a:lnSpc>
              <a:spcBef>
                <a:spcPct val="0"/>
              </a:spcBef>
              <a:buNone/>
              <a:defRPr baseline="0" b="1" sz="2800" i="0">
                <a:solidFill>
                  <a:srgbClr val="00BE9C"/>
                </a:solidFill>
                <a:effectLst/>
                <a:latin typeface="+mj-lt"/>
                <a:ea typeface="+mj-ea"/>
                <a:cs typeface="+mj-cs"/>
              </a:defRPr>
            </a:lvl1pPr>
          </a:lstStyle>
          <a:p>
            <a:r>
              <a:rPr altLang="hi-IN" dirty="0" sz="3600" lang="en-US"/>
              <a:t>Solutions</a:t>
            </a:r>
            <a:endParaRPr altLang="en-US" dirty="0" sz="3600" lang="zh-CN"/>
          </a:p>
        </p:txBody>
      </p:sp>
      <p:sp>
        <p:nvSpPr>
          <p:cNvPr id="1048939" name=""/>
          <p:cNvSpPr txBox="1"/>
          <p:nvPr/>
        </p:nvSpPr>
        <p:spPr>
          <a:xfrm>
            <a:off x="838800" y="1735200"/>
            <a:ext cx="2668768" cy="1310641"/>
          </a:xfrm>
          <a:prstGeom prst="rect"/>
        </p:spPr>
        <p:txBody>
          <a:bodyPr rtlCol="0" wrap="square">
            <a:spAutoFit/>
          </a:bodyPr>
          <a:p>
            <a:r>
              <a:rPr sz="1400" lang="en-US">
                <a:solidFill>
                  <a:srgbClr val="000000"/>
                </a:solidFill>
              </a:rPr>
              <a:t>. Mobile health units: Deploy mobile health clinics to reach women in remote areas, offering regular check-ups and essential health services.
</a:t>
            </a:r>
            <a:endParaRPr sz="2800" lang="en-US">
              <a:solidFill>
                <a:srgbClr val="000000"/>
              </a:solidFill>
            </a:endParaRPr>
          </a:p>
        </p:txBody>
      </p:sp>
      <p:sp>
        <p:nvSpPr>
          <p:cNvPr id="1048940" name=""/>
          <p:cNvSpPr txBox="1"/>
          <p:nvPr/>
        </p:nvSpPr>
        <p:spPr>
          <a:xfrm>
            <a:off x="3507568" y="1735200"/>
            <a:ext cx="2966144" cy="1107440"/>
          </a:xfrm>
          <a:prstGeom prst="rect"/>
        </p:spPr>
        <p:txBody>
          <a:bodyPr rtlCol="0" wrap="square">
            <a:spAutoFit/>
          </a:bodyPr>
          <a:p>
            <a:r>
              <a:rPr sz="1400" lang="en-US">
                <a:solidFill>
                  <a:srgbClr val="000000"/>
                </a:solidFill>
              </a:rPr>
              <a:t>Community awareness programs: Engage local leaders, traditional birth attendants, and media campaigns to raise awareness of the importance of ANC.</a:t>
            </a:r>
            <a:endParaRPr sz="2800" lang="en-US">
              <a:solidFill>
                <a:srgbClr val="000000"/>
              </a:solidFill>
            </a:endParaRPr>
          </a:p>
        </p:txBody>
      </p:sp>
      <p:sp>
        <p:nvSpPr>
          <p:cNvPr id="1048941" name=""/>
          <p:cNvSpPr txBox="1"/>
          <p:nvPr/>
        </p:nvSpPr>
        <p:spPr>
          <a:xfrm>
            <a:off x="6485266" y="1633600"/>
            <a:ext cx="2636887" cy="1513841"/>
          </a:xfrm>
          <a:prstGeom prst="rect"/>
        </p:spPr>
        <p:txBody>
          <a:bodyPr rtlCol="0" wrap="square">
            <a:spAutoFit/>
          </a:bodyPr>
          <a:p>
            <a:r>
              <a:rPr sz="1400" lang="en-US">
                <a:solidFill>
                  <a:srgbClr val="000000"/>
                </a:solidFill>
              </a:rPr>
              <a:t>Incentives for ANC visits: Provide financial or material incentives, such as transportation vouchers or baby supplies, to encourage women to attend ANC appointments.</a:t>
            </a:r>
            <a:endParaRPr sz="2800" lang="en-US">
              <a:solidFill>
                <a:srgbClr val="000000"/>
              </a:solidFill>
            </a:endParaRPr>
          </a:p>
        </p:txBody>
      </p:sp>
      <p:sp>
        <p:nvSpPr>
          <p:cNvPr id="1048942" name=""/>
          <p:cNvSpPr txBox="1"/>
          <p:nvPr/>
        </p:nvSpPr>
        <p:spPr>
          <a:xfrm>
            <a:off x="8885045" y="1633600"/>
            <a:ext cx="3306955" cy="1107439"/>
          </a:xfrm>
          <a:prstGeom prst="rect"/>
        </p:spPr>
        <p:txBody>
          <a:bodyPr rtlCol="0" wrap="square">
            <a:spAutoFit/>
          </a:bodyPr>
          <a:p>
            <a:r>
              <a:rPr sz="1400" lang="en-US">
                <a:solidFill>
                  <a:srgbClr val="000000"/>
                </a:solidFill>
              </a:rPr>
              <a:t>Strengthen health centers: Improve the infrastructure of local health facilities, ensuring they are staffed with trained professionals and equipped with necessary resources</a:t>
            </a:r>
            <a:endParaRPr sz="2800" lang="en-US">
              <a:solidFill>
                <a:srgbClr val="000000"/>
              </a:solidFill>
            </a:endParaRPr>
          </a:p>
        </p:txBody>
      </p:sp>
      <p:pic>
        <p:nvPicPr>
          <p:cNvPr id="2097162" name=""/>
          <p:cNvPicPr>
            <a:picLocks/>
          </p:cNvPicPr>
          <p:nvPr/>
        </p:nvPicPr>
        <p:blipFill>
          <a:blip xmlns:r="http://schemas.openxmlformats.org/officeDocument/2006/relationships" r:embed="rId2"/>
          <a:stretch>
            <a:fillRect/>
          </a:stretch>
        </p:blipFill>
        <p:spPr>
          <a:xfrm>
            <a:off x="733630" y="3045841"/>
            <a:ext cx="2450233" cy="1830844"/>
          </a:xfrm>
          <a:prstGeom prst="rect"/>
        </p:spPr>
      </p:pic>
      <p:pic>
        <p:nvPicPr>
          <p:cNvPr id="2097163" name=""/>
          <p:cNvPicPr>
            <a:picLocks/>
          </p:cNvPicPr>
          <p:nvPr/>
        </p:nvPicPr>
        <p:blipFill>
          <a:blip xmlns:r="http://schemas.openxmlformats.org/officeDocument/2006/relationships" r:embed="rId3"/>
          <a:stretch>
            <a:fillRect/>
          </a:stretch>
        </p:blipFill>
        <p:spPr>
          <a:xfrm rot="21573002">
            <a:off x="3514564" y="3177745"/>
            <a:ext cx="2411996" cy="1791343"/>
          </a:xfrm>
          <a:prstGeom prst="rect"/>
        </p:spPr>
      </p:pic>
      <p:pic>
        <p:nvPicPr>
          <p:cNvPr id="2097164" name=""/>
          <p:cNvPicPr>
            <a:picLocks/>
          </p:cNvPicPr>
          <p:nvPr/>
        </p:nvPicPr>
        <p:blipFill>
          <a:blip xmlns:r="http://schemas.openxmlformats.org/officeDocument/2006/relationships" r:embed="rId4"/>
          <a:stretch>
            <a:fillRect/>
          </a:stretch>
        </p:blipFill>
        <p:spPr>
          <a:xfrm rot="0">
            <a:off x="9122153" y="3045841"/>
            <a:ext cx="2525391" cy="1925372"/>
          </a:xfrm>
          <a:prstGeom prst="rect"/>
        </p:spPr>
      </p:pic>
      <p:pic>
        <p:nvPicPr>
          <p:cNvPr id="2097165" name=""/>
          <p:cNvPicPr>
            <a:picLocks/>
          </p:cNvPicPr>
          <p:nvPr/>
        </p:nvPicPr>
        <p:blipFill>
          <a:blip xmlns:r="http://schemas.openxmlformats.org/officeDocument/2006/relationships" r:embed="rId5"/>
          <a:stretch>
            <a:fillRect/>
          </a:stretch>
        </p:blipFill>
        <p:spPr>
          <a:xfrm rot="0">
            <a:off x="6473711" y="3249040"/>
            <a:ext cx="2537768" cy="1571453"/>
          </a:xfrm>
          <a:prstGeom prst="rect"/>
        </p:spPr>
      </p:pic>
    </p:spTree>
    <p:custDataLst>
      <p:tags r:id="rId6"/>
    </p:custDataLst>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grpSp>
        <p:nvGrpSpPr>
          <p:cNvPr id="154" name="组合 10"/>
          <p:cNvGrpSpPr/>
          <p:nvPr>
            <p:custDataLst>
              <p:tags r:id="rId1"/>
            </p:custDataLst>
          </p:nvPr>
        </p:nvGrpSpPr>
        <p:grpSpPr>
          <a:xfrm>
            <a:off x="4412933" y="2500608"/>
            <a:ext cx="4523131" cy="853794"/>
            <a:chOff x="1526620" y="3163435"/>
            <a:chExt cx="3028020" cy="765850"/>
          </a:xfrm>
        </p:grpSpPr>
        <p:sp>
          <p:nvSpPr>
            <p:cNvPr id="1048800" name="MH_Text_1"/>
            <p:cNvSpPr/>
            <p:nvPr>
              <p:custDataLst>
                <p:tags r:id="rId2"/>
              </p:custDataLst>
            </p:nvPr>
          </p:nvSpPr>
          <p:spPr>
            <a:xfrm>
              <a:off x="1526620" y="3163881"/>
              <a:ext cx="3028020" cy="765404"/>
            </a:xfrm>
            <a:prstGeom prst="roundRect">
              <a:avLst>
                <a:gd name="adj" fmla="val 50000"/>
              </a:avLst>
            </a:prstGeom>
            <a:solidFill>
              <a:srgbClr val="FFFFFF"/>
            </a:solidFill>
            <a:ln w="6350" cap="flat" cmpd="sng" algn="ctr">
              <a:solidFill>
                <a:schemeClr val="accent1">
                  <a:lumMod val="60000"/>
                  <a:lumOff val="40000"/>
                </a:schemeClr>
              </a:solidFill>
              <a:prstDash val="solid"/>
            </a:ln>
            <a:effectLst/>
          </p:spPr>
          <p:txBody>
            <a:bodyPr anchor="ctr" lIns="216000" rIns="273339" rtlCol="0" wrap="square">
              <a:normAutofit/>
            </a:bodyPr>
            <a:p>
              <a:pPr>
                <a:lnSpc>
                  <a:spcPct val="110000"/>
                </a:lnSpc>
              </a:pPr>
              <a:r>
                <a:rPr altLang="zh-CN" dirty="0" sz="2000" kern="0" lang="da-DK">
                  <a:solidFill>
                    <a:srgbClr val="1C1C1C"/>
                  </a:solidFill>
                </a:rPr>
                <a:t>Lorem ipsum dolor</a:t>
              </a:r>
              <a:endParaRPr altLang="en-US" dirty="0" sz="2000" kern="0" lang="zh-CN">
                <a:solidFill>
                  <a:srgbClr val="1C1C1C"/>
                </a:solidFill>
              </a:endParaRPr>
            </a:p>
          </p:txBody>
        </p:sp>
        <p:sp>
          <p:nvSpPr>
            <p:cNvPr id="1048801" name="MH_SubTitle_1"/>
            <p:cNvSpPr/>
            <p:nvPr>
              <p:custDataLst>
                <p:tags r:id="rId3"/>
              </p:custDataLst>
            </p:nvPr>
          </p:nvSpPr>
          <p:spPr>
            <a:xfrm>
              <a:off x="3982395" y="3163435"/>
              <a:ext cx="571177" cy="765850"/>
            </a:xfrm>
            <a:prstGeom prst="ellipse"/>
            <a:gradFill flip="none" rotWithShape="1">
              <a:gsLst>
                <a:gs pos="0">
                  <a:schemeClr val="accent1">
                    <a:lumMod val="60000"/>
                    <a:lumOff val="40000"/>
                  </a:schemeClr>
                </a:gs>
                <a:gs pos="99000">
                  <a:schemeClr val="accent1"/>
                </a:gs>
              </a:gsLst>
              <a:path path="shape">
                <a:fillToRect l="50000" t="50000" r="50000" b="50000"/>
              </a:path>
            </a:gradFill>
            <a:ln w="6350" cap="flat" cmpd="sng" algn="ctr">
              <a:noFill/>
              <a:prstDash val="solid"/>
            </a:ln>
            <a:effectLst/>
          </p:spPr>
          <p:txBody>
            <a:bodyPr anchor="ctr" bIns="0" lIns="0" rIns="0" rtlCol="0" tIns="0" wrap="square">
              <a:normAutofit/>
            </a:bodyPr>
            <a:p>
              <a:pPr algn="ctr"/>
              <a:r>
                <a:rPr altLang="zh-CN" dirty="0" sz="2800" kern="0" lang="en-US">
                  <a:solidFill>
                    <a:srgbClr val="FFFFFF"/>
                  </a:solidFill>
                </a:rPr>
                <a:t>01</a:t>
              </a:r>
              <a:endParaRPr altLang="en-US" dirty="0" sz="2800" kern="0" lang="zh-CN">
                <a:solidFill>
                  <a:srgbClr val="FFFFFF"/>
                </a:solidFill>
              </a:endParaRPr>
            </a:p>
          </p:txBody>
        </p:sp>
        <p:sp>
          <p:nvSpPr>
            <p:cNvPr id="1048802" name="MH_Other_2"/>
            <p:cNvSpPr/>
            <p:nvPr>
              <p:custDataLst>
                <p:tags r:id="rId4"/>
              </p:custDataLst>
            </p:nvPr>
          </p:nvSpPr>
          <p:spPr>
            <a:xfrm rot="16200000">
              <a:off x="4042046" y="303709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sz="1600" lang="zh-CN"/>
            </a:p>
          </p:txBody>
        </p:sp>
      </p:grpSp>
      <p:grpSp>
        <p:nvGrpSpPr>
          <p:cNvPr id="155" name="组合 15"/>
          <p:cNvGrpSpPr/>
          <p:nvPr>
            <p:custDataLst>
              <p:tags r:id="rId5"/>
            </p:custDataLst>
          </p:nvPr>
        </p:nvGrpSpPr>
        <p:grpSpPr>
          <a:xfrm>
            <a:off x="3255937" y="4670794"/>
            <a:ext cx="4524678" cy="853797"/>
            <a:chOff x="768257" y="4039423"/>
            <a:chExt cx="3029057" cy="765852"/>
          </a:xfrm>
        </p:grpSpPr>
        <p:sp>
          <p:nvSpPr>
            <p:cNvPr id="1048803" name="MH_Text_2"/>
            <p:cNvSpPr/>
            <p:nvPr>
              <p:custDataLst>
                <p:tags r:id="rId6"/>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anchor="ctr" lIns="273339" rIns="216000" rtlCol="0" wrap="square">
              <a:normAutofit/>
            </a:bodyPr>
            <a:p>
              <a:pPr algn="r">
                <a:lnSpc>
                  <a:spcPct val="110000"/>
                </a:lnSpc>
              </a:pPr>
              <a:r>
                <a:rPr altLang="zh-CN" dirty="0" sz="2000" kern="0" lang="da-DK">
                  <a:solidFill>
                    <a:srgbClr val="1C1C1C"/>
                  </a:solidFill>
                </a:rPr>
                <a:t>Lorem ipsum dolor</a:t>
              </a:r>
              <a:endParaRPr altLang="en-US" dirty="0" sz="2000" kern="0" lang="zh-CN">
                <a:solidFill>
                  <a:srgbClr val="1C1C1C"/>
                </a:solidFill>
              </a:endParaRPr>
            </a:p>
          </p:txBody>
        </p:sp>
        <p:sp>
          <p:nvSpPr>
            <p:cNvPr id="1048804" name="MH_SubTitle_2"/>
            <p:cNvSpPr/>
            <p:nvPr>
              <p:custDataLst>
                <p:tags r:id="rId7"/>
              </p:custDataLst>
            </p:nvPr>
          </p:nvSpPr>
          <p:spPr>
            <a:xfrm>
              <a:off x="768257" y="4039423"/>
              <a:ext cx="571177" cy="765850"/>
            </a:xfrm>
            <a:prstGeom prst="ellipse"/>
            <a:gradFill flip="none" rotWithShape="1">
              <a:gsLst>
                <a:gs pos="0">
                  <a:schemeClr val="accent2">
                    <a:lumMod val="60000"/>
                    <a:lumOff val="40000"/>
                  </a:schemeClr>
                </a:gs>
                <a:gs pos="99000">
                  <a:schemeClr val="accent2"/>
                </a:gs>
              </a:gsLst>
              <a:path path="shape">
                <a:fillToRect l="50000" t="50000" r="50000" b="50000"/>
              </a:path>
            </a:gradFill>
            <a:ln w="6350" cap="flat" cmpd="sng" algn="ctr">
              <a:noFill/>
              <a:prstDash val="solid"/>
            </a:ln>
            <a:effectLst/>
          </p:spPr>
          <p:txBody>
            <a:bodyPr anchor="ctr" bIns="0" lIns="0" rIns="0" rtlCol="0" tIns="0" wrap="square">
              <a:normAutofit/>
            </a:bodyPr>
            <a:p>
              <a:pPr algn="ctr"/>
              <a:r>
                <a:rPr altLang="zh-CN" dirty="0" sz="2800" kern="0" lang="en-US">
                  <a:solidFill>
                    <a:srgbClr val="FFFFFF"/>
                  </a:solidFill>
                </a:rPr>
                <a:t>02</a:t>
              </a:r>
              <a:endParaRPr altLang="en-US" dirty="0" sz="2800" kern="0" lang="zh-CN">
                <a:solidFill>
                  <a:srgbClr val="FFFFFF"/>
                </a:solidFill>
              </a:endParaRPr>
            </a:p>
          </p:txBody>
        </p:sp>
        <p:sp>
          <p:nvSpPr>
            <p:cNvPr id="1048805" name="MH_Other_3"/>
            <p:cNvSpPr/>
            <p:nvPr>
              <p:custDataLst>
                <p:tags r:id="rId8"/>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sz="1600" lang="zh-CN"/>
            </a:p>
          </p:txBody>
        </p:sp>
      </p:grpSp>
      <p:sp>
        <p:nvSpPr>
          <p:cNvPr id="1048806" name="文本框 25"/>
          <p:cNvSpPr txBox="1"/>
          <p:nvPr>
            <p:custDataLst>
              <p:tags r:id="rId9"/>
            </p:custDataLst>
          </p:nvPr>
        </p:nvSpPr>
        <p:spPr>
          <a:xfrm>
            <a:off x="838800" y="871200"/>
            <a:ext cx="10515600" cy="864000"/>
          </a:xfrm>
          <a:prstGeom prst="rect"/>
        </p:spPr>
        <p:txBody>
          <a:bodyPr anchor="ctr" anchorCtr="0" bIns="33550" lIns="67101" rIns="67101" rtlCol="0" tIns="33550" vert="horz">
            <a:normAutofit/>
          </a:bodyPr>
          <a:lstStyle>
            <a:lvl1pPr defTabSz="295275">
              <a:lnSpc>
                <a:spcPct val="90000"/>
              </a:lnSpc>
              <a:spcBef>
                <a:spcPct val="0"/>
              </a:spcBef>
              <a:buNone/>
              <a:defRPr baseline="0" b="1" sz="2800" i="0">
                <a:solidFill>
                  <a:srgbClr val="00BE9C"/>
                </a:solidFill>
                <a:effectLst/>
                <a:latin typeface="+mj-lt"/>
                <a:ea typeface="+mj-ea"/>
                <a:cs typeface="+mj-cs"/>
              </a:defRPr>
            </a:lvl1pPr>
          </a:lstStyle>
          <a:p>
            <a:r>
              <a:rPr altLang="zh-CN" sz="3600" lang="en-US"/>
              <a:t>LOREM IPSUM DOLOR</a:t>
            </a:r>
            <a:endParaRPr altLang="en-US" dirty="0" sz="3600" lang="zh-CN"/>
          </a:p>
        </p:txBody>
      </p:sp>
    </p:spTree>
    <p:custDataLst>
      <p:tags r:id="rId10"/>
    </p:custDataLst>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grpSp>
        <p:nvGrpSpPr>
          <p:cNvPr id="159" name="组合 15"/>
          <p:cNvGrpSpPr/>
          <p:nvPr>
            <p:custDataLst>
              <p:tags r:id="rId1"/>
            </p:custDataLst>
          </p:nvPr>
        </p:nvGrpSpPr>
        <p:grpSpPr>
          <a:xfrm>
            <a:off x="3833661" y="2164707"/>
            <a:ext cx="4523131" cy="853794"/>
            <a:chOff x="1526620" y="3163435"/>
            <a:chExt cx="3028020" cy="765850"/>
          </a:xfrm>
        </p:grpSpPr>
        <p:sp>
          <p:nvSpPr>
            <p:cNvPr id="1048810" name="MH_Text_1"/>
            <p:cNvSpPr/>
            <p:nvPr>
              <p:custDataLst>
                <p:tags r:id="rId2"/>
              </p:custDataLst>
            </p:nvPr>
          </p:nvSpPr>
          <p:spPr>
            <a:xfrm>
              <a:off x="1526620" y="3163881"/>
              <a:ext cx="3028020" cy="765404"/>
            </a:xfrm>
            <a:prstGeom prst="roundRect">
              <a:avLst>
                <a:gd name="adj" fmla="val 50000"/>
              </a:avLst>
            </a:prstGeom>
            <a:solidFill>
              <a:srgbClr val="FFFFFF"/>
            </a:solidFill>
            <a:ln w="6350" cap="flat" cmpd="sng" algn="ctr">
              <a:solidFill>
                <a:schemeClr val="accent1">
                  <a:lumMod val="60000"/>
                  <a:lumOff val="40000"/>
                </a:schemeClr>
              </a:solidFill>
              <a:prstDash val="solid"/>
            </a:ln>
            <a:effectLst/>
          </p:spPr>
          <p:txBody>
            <a:bodyPr anchor="ctr" lIns="216000" rIns="273339" rtlCol="0" wrap="square">
              <a:normAutofit/>
            </a:bodyPr>
            <a:p>
              <a:pPr>
                <a:lnSpc>
                  <a:spcPct val="110000"/>
                </a:lnSpc>
              </a:pPr>
              <a:r>
                <a:rPr altLang="zh-CN" dirty="0" sz="2000" kern="0" lang="da-DK">
                  <a:solidFill>
                    <a:srgbClr val="1C1C1C"/>
                  </a:solidFill>
                </a:rPr>
                <a:t>Lorem ipsum dolor</a:t>
              </a:r>
              <a:endParaRPr altLang="en-US" dirty="0" sz="2000" kern="0" lang="zh-CN">
                <a:solidFill>
                  <a:srgbClr val="1C1C1C"/>
                </a:solidFill>
              </a:endParaRPr>
            </a:p>
          </p:txBody>
        </p:sp>
        <p:sp>
          <p:nvSpPr>
            <p:cNvPr id="1048811" name="MH_SubTitle_1"/>
            <p:cNvSpPr/>
            <p:nvPr>
              <p:custDataLst>
                <p:tags r:id="rId3"/>
              </p:custDataLst>
            </p:nvPr>
          </p:nvSpPr>
          <p:spPr>
            <a:xfrm>
              <a:off x="3982395" y="3163435"/>
              <a:ext cx="571177" cy="765850"/>
            </a:xfrm>
            <a:prstGeom prst="ellipse"/>
            <a:gradFill flip="none" rotWithShape="1">
              <a:gsLst>
                <a:gs pos="0">
                  <a:schemeClr val="accent1">
                    <a:lumMod val="60000"/>
                    <a:lumOff val="40000"/>
                  </a:schemeClr>
                </a:gs>
                <a:gs pos="99000">
                  <a:schemeClr val="accent1"/>
                </a:gs>
              </a:gsLst>
              <a:path path="shape">
                <a:fillToRect l="50000" t="50000" r="50000" b="50000"/>
              </a:path>
            </a:gradFill>
            <a:ln w="6350" cap="flat" cmpd="sng" algn="ctr">
              <a:noFill/>
              <a:prstDash val="solid"/>
            </a:ln>
            <a:effectLst/>
          </p:spPr>
          <p:txBody>
            <a:bodyPr anchor="ctr" bIns="0" lIns="0" rIns="0" rtlCol="0" tIns="0" wrap="square">
              <a:normAutofit/>
            </a:bodyPr>
            <a:p>
              <a:pPr algn="ctr"/>
              <a:r>
                <a:rPr altLang="zh-CN" dirty="0" sz="2800" kern="0" lang="en-US">
                  <a:solidFill>
                    <a:srgbClr val="FFFFFF"/>
                  </a:solidFill>
                </a:rPr>
                <a:t>01</a:t>
              </a:r>
              <a:endParaRPr altLang="en-US" dirty="0" sz="2800" kern="0" lang="zh-CN">
                <a:solidFill>
                  <a:srgbClr val="FFFFFF"/>
                </a:solidFill>
              </a:endParaRPr>
            </a:p>
          </p:txBody>
        </p:sp>
        <p:sp>
          <p:nvSpPr>
            <p:cNvPr id="1048812" name="MH_Other_2"/>
            <p:cNvSpPr/>
            <p:nvPr>
              <p:custDataLst>
                <p:tags r:id="rId4"/>
              </p:custDataLst>
            </p:nvPr>
          </p:nvSpPr>
          <p:spPr>
            <a:xfrm rot="16200000">
              <a:off x="4042046" y="303709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sz="1600" lang="zh-CN"/>
            </a:p>
          </p:txBody>
        </p:sp>
      </p:grpSp>
      <p:grpSp>
        <p:nvGrpSpPr>
          <p:cNvPr id="160" name="组合 21"/>
          <p:cNvGrpSpPr/>
          <p:nvPr>
            <p:custDataLst>
              <p:tags r:id="rId5"/>
            </p:custDataLst>
          </p:nvPr>
        </p:nvGrpSpPr>
        <p:grpSpPr>
          <a:xfrm>
            <a:off x="3833661" y="3681750"/>
            <a:ext cx="4524678" cy="853797"/>
            <a:chOff x="768257" y="4039423"/>
            <a:chExt cx="3029057" cy="765852"/>
          </a:xfrm>
        </p:grpSpPr>
        <p:sp>
          <p:nvSpPr>
            <p:cNvPr id="1048813" name="MH_Text_2"/>
            <p:cNvSpPr/>
            <p:nvPr>
              <p:custDataLst>
                <p:tags r:id="rId6"/>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anchor="ctr" lIns="273339" rIns="216000" rtlCol="0" wrap="square">
              <a:normAutofit/>
            </a:bodyPr>
            <a:p>
              <a:pPr algn="r">
                <a:lnSpc>
                  <a:spcPct val="110000"/>
                </a:lnSpc>
              </a:pPr>
              <a:r>
                <a:rPr altLang="zh-CN" dirty="0" sz="2000" kern="0" lang="da-DK">
                  <a:solidFill>
                    <a:srgbClr val="1C1C1C"/>
                  </a:solidFill>
                </a:rPr>
                <a:t>Lorem ipsum dolor</a:t>
              </a:r>
              <a:endParaRPr altLang="en-US" dirty="0" sz="2000" kern="0" lang="zh-CN">
                <a:solidFill>
                  <a:srgbClr val="1C1C1C"/>
                </a:solidFill>
              </a:endParaRPr>
            </a:p>
          </p:txBody>
        </p:sp>
        <p:sp>
          <p:nvSpPr>
            <p:cNvPr id="1048814" name="MH_SubTitle_2"/>
            <p:cNvSpPr/>
            <p:nvPr>
              <p:custDataLst>
                <p:tags r:id="rId7"/>
              </p:custDataLst>
            </p:nvPr>
          </p:nvSpPr>
          <p:spPr>
            <a:xfrm>
              <a:off x="768257" y="4039423"/>
              <a:ext cx="571177" cy="765850"/>
            </a:xfrm>
            <a:prstGeom prst="ellipse"/>
            <a:gradFill flip="none" rotWithShape="1">
              <a:gsLst>
                <a:gs pos="0">
                  <a:schemeClr val="accent2">
                    <a:lumMod val="60000"/>
                    <a:lumOff val="40000"/>
                  </a:schemeClr>
                </a:gs>
                <a:gs pos="99000">
                  <a:schemeClr val="accent2"/>
                </a:gs>
              </a:gsLst>
              <a:path path="shape">
                <a:fillToRect l="50000" t="50000" r="50000" b="50000"/>
              </a:path>
            </a:gradFill>
            <a:ln w="6350" cap="flat" cmpd="sng" algn="ctr">
              <a:noFill/>
              <a:prstDash val="solid"/>
            </a:ln>
            <a:effectLst/>
          </p:spPr>
          <p:txBody>
            <a:bodyPr anchor="ctr" bIns="0" lIns="0" rIns="0" rtlCol="0" tIns="0" wrap="square">
              <a:normAutofit/>
            </a:bodyPr>
            <a:p>
              <a:pPr algn="ctr"/>
              <a:r>
                <a:rPr altLang="zh-CN" dirty="0" sz="2800" kern="0" lang="en-US">
                  <a:solidFill>
                    <a:srgbClr val="FFFFFF"/>
                  </a:solidFill>
                </a:rPr>
                <a:t>02</a:t>
              </a:r>
              <a:endParaRPr altLang="en-US" dirty="0" sz="2800" kern="0" lang="zh-CN">
                <a:solidFill>
                  <a:srgbClr val="FFFFFF"/>
                </a:solidFill>
              </a:endParaRPr>
            </a:p>
          </p:txBody>
        </p:sp>
        <p:sp>
          <p:nvSpPr>
            <p:cNvPr id="1048815" name="MH_Other_3"/>
            <p:cNvSpPr/>
            <p:nvPr>
              <p:custDataLst>
                <p:tags r:id="rId8"/>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sz="1600" lang="zh-CN"/>
            </a:p>
          </p:txBody>
        </p:sp>
      </p:grpSp>
      <p:grpSp>
        <p:nvGrpSpPr>
          <p:cNvPr id="161" name="组合 28"/>
          <p:cNvGrpSpPr/>
          <p:nvPr>
            <p:custDataLst>
              <p:tags r:id="rId9"/>
            </p:custDataLst>
          </p:nvPr>
        </p:nvGrpSpPr>
        <p:grpSpPr>
          <a:xfrm>
            <a:off x="3833708" y="5199302"/>
            <a:ext cx="4523084" cy="853797"/>
            <a:chOff x="1526651" y="4915410"/>
            <a:chExt cx="3027989" cy="765852"/>
          </a:xfrm>
        </p:grpSpPr>
        <p:sp>
          <p:nvSpPr>
            <p:cNvPr id="1048816" name="MH_Text_3"/>
            <p:cNvSpPr/>
            <p:nvPr>
              <p:custDataLst>
                <p:tags r:id="rId10"/>
              </p:custDataLst>
            </p:nvPr>
          </p:nvSpPr>
          <p:spPr>
            <a:xfrm>
              <a:off x="1526651" y="4915858"/>
              <a:ext cx="3027989" cy="765404"/>
            </a:xfrm>
            <a:prstGeom prst="roundRect">
              <a:avLst>
                <a:gd name="adj" fmla="val 50000"/>
              </a:avLst>
            </a:prstGeom>
            <a:solidFill>
              <a:srgbClr val="FFFFFF"/>
            </a:solidFill>
            <a:ln w="6350" cap="flat" cmpd="sng" algn="ctr">
              <a:solidFill>
                <a:schemeClr val="accent3">
                  <a:lumMod val="60000"/>
                  <a:lumOff val="40000"/>
                </a:schemeClr>
              </a:solidFill>
              <a:prstDash val="solid"/>
            </a:ln>
            <a:effectLst/>
          </p:spPr>
          <p:txBody>
            <a:bodyPr anchor="ctr" lIns="216000" rIns="273339" rtlCol="0" wrap="square">
              <a:normAutofit/>
            </a:bodyPr>
            <a:p>
              <a:pPr>
                <a:lnSpc>
                  <a:spcPct val="110000"/>
                </a:lnSpc>
              </a:pPr>
              <a:r>
                <a:rPr altLang="zh-CN" sz="2000" kern="0" lang="da-DK">
                  <a:solidFill>
                    <a:srgbClr val="1C1C1C"/>
                  </a:solidFill>
                </a:rPr>
                <a:t>Lorem ipsum dolor</a:t>
              </a:r>
              <a:endParaRPr altLang="en-US" dirty="0" sz="2000" kern="0" lang="zh-CN">
                <a:solidFill>
                  <a:srgbClr val="1C1C1C"/>
                </a:solidFill>
              </a:endParaRPr>
            </a:p>
          </p:txBody>
        </p:sp>
        <p:sp>
          <p:nvSpPr>
            <p:cNvPr id="1048817" name="MH_SubTitle_3"/>
            <p:cNvSpPr/>
            <p:nvPr>
              <p:custDataLst>
                <p:tags r:id="rId11"/>
              </p:custDataLst>
            </p:nvPr>
          </p:nvSpPr>
          <p:spPr>
            <a:xfrm>
              <a:off x="3982395" y="4915410"/>
              <a:ext cx="571177" cy="765850"/>
            </a:xfrm>
            <a:prstGeom prst="ellipse"/>
            <a:gradFill flip="none" rotWithShape="1">
              <a:gsLst>
                <a:gs pos="0">
                  <a:schemeClr val="accent3">
                    <a:lumMod val="60000"/>
                    <a:lumOff val="40000"/>
                  </a:schemeClr>
                </a:gs>
                <a:gs pos="99000">
                  <a:schemeClr val="accent3"/>
                </a:gs>
              </a:gsLst>
              <a:path path="shape">
                <a:fillToRect l="50000" t="50000" r="50000" b="50000"/>
              </a:path>
            </a:gradFill>
            <a:ln w="6350" cap="flat" cmpd="sng" algn="ctr">
              <a:noFill/>
              <a:prstDash val="solid"/>
            </a:ln>
            <a:effectLst/>
          </p:spPr>
          <p:txBody>
            <a:bodyPr anchor="ctr" bIns="0" lIns="0" rIns="0" rtlCol="0" tIns="0" wrap="square">
              <a:normAutofit/>
            </a:bodyPr>
            <a:p>
              <a:pPr algn="ctr"/>
              <a:r>
                <a:rPr altLang="zh-CN" dirty="0" sz="2800" kern="0" lang="en-US">
                  <a:solidFill>
                    <a:srgbClr val="FFFFFF"/>
                  </a:solidFill>
                </a:rPr>
                <a:t>03</a:t>
              </a:r>
              <a:endParaRPr altLang="en-US" dirty="0" sz="2800" kern="0" lang="zh-CN">
                <a:solidFill>
                  <a:srgbClr val="FFFFFF"/>
                </a:solidFill>
              </a:endParaRPr>
            </a:p>
          </p:txBody>
        </p:sp>
        <p:sp>
          <p:nvSpPr>
            <p:cNvPr id="1048818" name="MH_Other_4"/>
            <p:cNvSpPr/>
            <p:nvPr>
              <p:custDataLst>
                <p:tags r:id="rId12"/>
              </p:custDataLst>
            </p:nvPr>
          </p:nvSpPr>
          <p:spPr>
            <a:xfrm rot="16200000">
              <a:off x="4042046" y="4789068"/>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sz="1600" lang="zh-CN"/>
            </a:p>
          </p:txBody>
        </p:sp>
      </p:grpSp>
      <p:sp>
        <p:nvSpPr>
          <p:cNvPr id="1048819" name="文本框 46"/>
          <p:cNvSpPr txBox="1"/>
          <p:nvPr>
            <p:custDataLst>
              <p:tags r:id="rId13"/>
            </p:custDataLst>
          </p:nvPr>
        </p:nvSpPr>
        <p:spPr>
          <a:xfrm>
            <a:off x="838800" y="871200"/>
            <a:ext cx="10515600" cy="864000"/>
          </a:xfrm>
          <a:prstGeom prst="rect"/>
        </p:spPr>
        <p:txBody>
          <a:bodyPr anchor="ctr" anchorCtr="0" bIns="33550" lIns="67101" rIns="67101" rtlCol="0" tIns="33550" vert="horz">
            <a:normAutofit/>
          </a:bodyPr>
          <a:lstStyle>
            <a:lvl1pPr defTabSz="295275">
              <a:lnSpc>
                <a:spcPct val="90000"/>
              </a:lnSpc>
              <a:spcBef>
                <a:spcPct val="0"/>
              </a:spcBef>
              <a:buNone/>
              <a:defRPr baseline="0" b="1" sz="2800" i="0">
                <a:solidFill>
                  <a:srgbClr val="00BE9C"/>
                </a:solidFill>
                <a:effectLst/>
                <a:latin typeface="+mj-lt"/>
                <a:ea typeface="+mj-ea"/>
                <a:cs typeface="+mj-cs"/>
              </a:defRPr>
            </a:lvl1pPr>
          </a:lstStyle>
          <a:p>
            <a:r>
              <a:rPr altLang="zh-CN" sz="3600" lang="en-US"/>
              <a:t>LOREM IPSUM DOLOR</a:t>
            </a:r>
            <a:endParaRPr altLang="en-US" dirty="0" sz="3600" lang="zh-CN"/>
          </a:p>
        </p:txBody>
      </p:sp>
    </p:spTree>
    <p:custDataLst>
      <p:tags r:id="rId14"/>
    </p:custDataLst>
  </p:cSld>
  <p:clrMapOvr>
    <a:masterClrMapping/>
  </p:clrMapOvr>
  <p:timing/>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4.xml><?xml version="1.0" encoding="utf-8"?>
<p:tagLst xmlns:p="http://schemas.openxmlformats.org/presentationml/2006/main">
  <p:tag name="KSO_WM_TAG_VERSION" val="1.0"/>
  <p:tag name="KSO_WM_BEAUTIFY_FLAG" val="#wm#"/>
  <p:tag name="KSO_WM_UNIT_TYPE" val="i"/>
  <p:tag name="KSO_WM_UNIT_ID" val="custom160564_19*i*0"/>
  <p:tag name="KSO_WM_TEMPLATE_CATEGORY" val="custom"/>
  <p:tag name="KSO_WM_TEMPLATE_INDEX" val="160564"/>
  <p:tag name="KSO_WM_UNIT_INDEX" val="0"/>
</p:tagLst>
</file>

<file path=ppt/tags/tag15.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19*i*5"/>
  <p:tag name="KSO_WM_TEMPLATE_CATEGORY" val="custom"/>
  <p:tag name="KSO_WM_TEMPLATE_INDEX" val="160564"/>
  <p:tag name="KSO_WM_UNIT_INDEX" val="5"/>
</p:tagLst>
</file>

<file path=ppt/tags/tag16.xml><?xml version="1.0" encoding="utf-8"?>
<p:tagLst xmlns:p="http://schemas.openxmlformats.org/presentationml/2006/main">
  <p:tag name="MH" val="20150923150227"/>
  <p:tag name="MH_LIBRARY" val="GRAPHIC"/>
  <p:tag name="MH_TYPE" val="Other"/>
  <p:tag name="MH_ORDER" val="3"/>
  <p:tag name="KSO_WM_TAG_VERSION" val="1.0"/>
  <p:tag name="KSO_WM_BEAUTIFY_FLAG" val="#wm#"/>
  <p:tag name="KSO_WM_UNIT_TYPE" val="i"/>
  <p:tag name="KSO_WM_UNIT_ID" val="custom160564_19*i*6"/>
  <p:tag name="KSO_WM_TEMPLATE_CATEGORY" val="custom"/>
  <p:tag name="KSO_WM_TEMPLATE_INDEX" val="160564"/>
  <p:tag name="KSO_WM_UNIT_INDEX" val="6"/>
</p:tagLst>
</file>

<file path=ppt/tags/tag17.xml><?xml version="1.0" encoding="utf-8"?>
<p:tagLst xmlns:p="http://schemas.openxmlformats.org/presentationml/2006/main">
  <p:tag name="MH" val="20150923150227"/>
  <p:tag name="MH_LIBRARY" val="GRAPHIC"/>
  <p:tag name="MH_TYPE" val="Other"/>
  <p:tag name="MH_ORDER" val="4"/>
  <p:tag name="KSO_WM_TAG_VERSION" val="1.0"/>
  <p:tag name="KSO_WM_BEAUTIFY_FLAG" val="#wm#"/>
  <p:tag name="KSO_WM_UNIT_TYPE" val="i"/>
  <p:tag name="KSO_WM_UNIT_ID" val="custom160564_19*i*7"/>
  <p:tag name="KSO_WM_TEMPLATE_CATEGORY" val="custom"/>
  <p:tag name="KSO_WM_TEMPLATE_INDEX" val="160564"/>
  <p:tag name="KSO_WM_UNIT_INDEX" val="7"/>
</p:tagLst>
</file>

<file path=ppt/tags/tag18.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19*i*8"/>
  <p:tag name="KSO_WM_TEMPLATE_CATEGORY" val="custom"/>
  <p:tag name="KSO_WM_TEMPLATE_INDEX" val="160564"/>
  <p:tag name="KSO_WM_UNIT_INDEX" val="8"/>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19*f*1"/>
  <p:tag name="KSO_WM_UNIT_CLEAR" val="1"/>
  <p:tag name="KSO_WM_UNIT_LAYERLEVEL" val="1"/>
  <p:tag name="KSO_WM_UNIT_VALUE" val="143"/>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19"/>
  <p:tag name="KSO_WM_SLIDE_INDEX" val="19"/>
  <p:tag name="KSO_WM_SLIDE_ITEM_CNT" val="1"/>
  <p:tag name="KSO_WM_SLIDE_LAYOUT" val="a_f"/>
  <p:tag name="KSO_WM_SLIDE_LAYOUT_CNT" val="1_1"/>
  <p:tag name="KSO_WM_SLIDE_TYPE" val="text"/>
  <p:tag name="KSO_WM_BEAUTIFY_FLAG" val="#wm#"/>
  <p:tag name="KSO_WM_SLIDE_POSITION" val="491*182"/>
  <p:tag name="KSO_WM_SLIDE_SIZE" val="342*304"/>
</p:tagLst>
</file>

<file path=ppt/tags/tag22.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0"/>
  <p:tag name="KSO_WM_TEMPLATE_CATEGORY" val="custom"/>
  <p:tag name="KSO_WM_TEMPLATE_INDEX" val="160564"/>
  <p:tag name="KSO_WM_UNIT_INDEX" val="0"/>
</p:tagLst>
</file>

<file path=ppt/tags/tag23.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1"/>
  <p:tag name="KSO_WM_TEMPLATE_CATEGORY" val="custom"/>
  <p:tag name="KSO_WM_TEMPLATE_INDEX" val="160564"/>
  <p:tag name="KSO_WM_UNIT_INDEX"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0*f*1"/>
  <p:tag name="KSO_WM_UNIT_CLEAR" val="1"/>
  <p:tag name="KSO_WM_UNIT_LAYERLEVEL" val="1"/>
  <p:tag name="KSO_WM_UNIT_VALUE" val="100"/>
  <p:tag name="KSO_WM_UNIT_HIGHLIGHT" val="0"/>
  <p:tag name="KSO_WM_UNIT_COMPATIBLE" val="0"/>
  <p:tag name="KSO_WM_UNIT_PRESET_TEXT_INDEX" val="4"/>
  <p:tag name="KSO_WM_UNIT_PRESET_TEXT_LEN" val="120"/>
</p:tagLst>
</file>

<file path=ppt/tags/tag26.xml><?xml version="1.0" encoding="utf-8"?>
<p:tagLst xmlns:p="http://schemas.openxmlformats.org/presentationml/2006/main">
  <p:tag name="MH" val="20150923150227"/>
  <p:tag name="MH_LIBRARY" val="GRAPHIC"/>
  <p:tag name="MH_TYPE" val="Other"/>
  <p:tag name="MH_ORDER" val="1"/>
  <p:tag name="KSO_WM_TAG_VERSION" val="1.0"/>
  <p:tag name="KSO_WM_BEAUTIFY_FLAG" val="#wm#"/>
  <p:tag name="KSO_WM_UNIT_TYPE" val="i"/>
  <p:tag name="KSO_WM_UNIT_ID" val="custom160564_20*i*5"/>
  <p:tag name="KSO_WM_TEMPLATE_CATEGORY" val="custom"/>
  <p:tag name="KSO_WM_TEMPLATE_INDEX" val="160564"/>
  <p:tag name="KSO_WM_UNIT_INDEX" val="5"/>
</p:tagLst>
</file>

<file path=ppt/tags/tag27.xml><?xml version="1.0" encoding="utf-8"?>
<p:tagLst xmlns:p="http://schemas.openxmlformats.org/presentationml/2006/main">
  <p:tag name="MH" val="20150923150227"/>
  <p:tag name="MH_LIBRARY" val="GRAPHIC"/>
  <p:tag name="MH_TYPE" val="Other"/>
  <p:tag name="MH_ORDER" val="5"/>
  <p:tag name="KSO_WM_TAG_VERSION" val="1.0"/>
  <p:tag name="KSO_WM_BEAUTIFY_FLAG" val="#wm#"/>
  <p:tag name="KSO_WM_UNIT_TYPE" val="i"/>
  <p:tag name="KSO_WM_UNIT_ID" val="custom160564_20*i*6"/>
  <p:tag name="KSO_WM_TEMPLATE_CATEGORY" val="custom"/>
  <p:tag name="KSO_WM_TEMPLATE_INDEX" val="160564"/>
  <p:tag name="KSO_WM_UNIT_INDEX" val="6"/>
</p:tagLst>
</file>

<file path=ppt/tags/tag28.xml><?xml version="1.0" encoding="utf-8"?>
<p:tagLst xmlns:p="http://schemas.openxmlformats.org/presentationml/2006/main">
  <p:tag name="MH_TYPE" val="#NeiR#"/>
  <p:tag name="MH_NUMBER" val="1"/>
  <p:tag name="MH_CATEGORY" val="#QiTTB#"/>
  <p:tag name="MH_LAYOUT" val="SubTitleText"/>
  <p:tag name="MH" val="20150923150227"/>
  <p:tag name="MH_LIBRARY" val="GRAPHIC"/>
  <p:tag name="KSO_WM_TEMPLATE_CATEGORY" val="custom"/>
  <p:tag name="KSO_WM_TEMPLATE_INDEX" val="160564"/>
  <p:tag name="KSO_WM_TAG_VERSION" val="1.0"/>
  <p:tag name="KSO_WM_SLIDE_ID" val="custom160564_20"/>
  <p:tag name="KSO_WM_SLIDE_INDEX" val="20"/>
  <p:tag name="KSO_WM_SLIDE_ITEM_CNT" val="2"/>
  <p:tag name="KSO_WM_SLIDE_LAYOUT" val="a_f"/>
  <p:tag name="KSO_WM_SLIDE_LAYOUT_CNT" val="1_2"/>
  <p:tag name="KSO_WM_SLIDE_TYPE" val="text"/>
  <p:tag name="KSO_WM_BEAUTIFY_FLAG" val="#wm#"/>
  <p:tag name="KSO_WM_SLIDE_POSITION" val="138*209"/>
  <p:tag name="KSO_WM_SLIDE_SIZE" val="698*26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1*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MH_TYPE" val="#NeiR#"/>
  <p:tag name="MH_NUMBER" val="5"/>
  <p:tag name="MH_CATEGORY" val="#BingLLB#"/>
  <p:tag name="MH_LAYOUT" val="SubTitleTextDesc"/>
  <p:tag name="MH" val="20150923150553"/>
  <p:tag name="MH_LIBRARY" val="GRAPHIC"/>
  <p:tag name="KSO_WM_TEMPLATE_CATEGORY" val="custom"/>
  <p:tag name="KSO_WM_TEMPLATE_INDEX" val="160564"/>
  <p:tag name="KSO_WM_TAG_VERSION" val="1.0"/>
  <p:tag name="KSO_WM_SLIDE_ID" val="custom160564_21"/>
  <p:tag name="KSO_WM_SLIDE_INDEX" val="21"/>
  <p:tag name="KSO_WM_SLIDE_ITEM_CNT" val="1"/>
  <p:tag name="KSO_WM_SLIDE_LAYOUT" val="a_l"/>
  <p:tag name="KSO_WM_SLIDE_LAYOUT_CNT" val="1_1"/>
  <p:tag name="KSO_WM_SLIDE_TYPE" val="text"/>
  <p:tag name="KSO_WM_BEAUTIFY_FLAG" val="#wm#"/>
  <p:tag name="KSO_WM_SLIDE_POSITION" val="302*249"/>
  <p:tag name="KSO_WM_SLIDE_SIZE" val="356*87"/>
  <p:tag name="KSO_WM_DIAGRAM_GROUP_CODE" val="l1-3"/>
</p:tagLst>
</file>

<file path=ppt/tags/tag31.xml><?xml version="1.0" encoding="utf-8"?>
<p:tagLst xmlns:p="http://schemas.openxmlformats.org/presentationml/2006/main">
  <p:tag name="KSO_WM_TAG_VERSION" val="1.0"/>
  <p:tag name="KSO_WM_BEAUTIFY_FLAG" val="#wm#"/>
  <p:tag name="KSO_WM_UNIT_TYPE" val="i"/>
  <p:tag name="KSO_WM_UNIT_ID" val="custom160564_22*i*0"/>
  <p:tag name="KSO_WM_TEMPLATE_CATEGORY" val="custom"/>
  <p:tag name="KSO_WM_TEMPLATE_INDEX" val="160564"/>
  <p:tag name="KSO_WM_UNIT_INDEX" val="0"/>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1"/>
  <p:tag name="KSO_WM_UNIT_TYPE" val="l_h_f"/>
  <p:tag name="KSO_WM_UNIT_INDEX" val="1_1_1"/>
  <p:tag name="KSO_WM_UNIT_ID" val="custom160564_22*l_h_f*1_1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1"/>
  <p:tag name="KSO_WM_UNIT_TYPE" val="l_i"/>
  <p:tag name="KSO_WM_UNIT_INDEX" val="1_1"/>
  <p:tag name="KSO_WM_UNIT_ID" val="custom160564_22*l_i*1_1"/>
  <p:tag name="KSO_WM_UNIT_CLEAR" val="1"/>
  <p:tag name="KSO_WM_UNIT_LAYERLEVEL" val="1_1"/>
  <p:tag name="KSO_WM_DIAGRAM_GROUP_CODE" val="l1-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2"/>
  <p:tag name="KSO_WM_UNIT_TYPE" val="l_i"/>
  <p:tag name="KSO_WM_UNIT_INDEX" val="1_2"/>
  <p:tag name="KSO_WM_UNIT_ID" val="custom160564_22*l_i*1_2"/>
  <p:tag name="KSO_WM_UNIT_CLEAR" val="1"/>
  <p:tag name="KSO_WM_UNIT_LAYERLEVEL" val="1_1"/>
  <p:tag name="KSO_WM_DIAGRAM_GROUP_CODE" val="l1-3"/>
</p:tagLst>
</file>

<file path=ppt/tags/tag35.xml><?xml version="1.0" encoding="utf-8"?>
<p:tagLst xmlns:p="http://schemas.openxmlformats.org/presentationml/2006/main">
  <p:tag name="KSO_WM_TAG_VERSION" val="1.0"/>
  <p:tag name="KSO_WM_BEAUTIFY_FLAG" val="#wm#"/>
  <p:tag name="KSO_WM_UNIT_TYPE" val="i"/>
  <p:tag name="KSO_WM_UNIT_ID" val="custom160564_22*i*7"/>
  <p:tag name="KSO_WM_TEMPLATE_CATEGORY" val="custom"/>
  <p:tag name="KSO_WM_TEMPLATE_INDEX" val="160564"/>
  <p:tag name="KSO_WM_UNIT_INDEX" val="7"/>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2*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2*l_i*1_3"/>
  <p:tag name="KSO_WM_UNIT_CLEAR" val="1"/>
  <p:tag name="KSO_WM_UNIT_LAYERLEVEL" val="1_1"/>
  <p:tag name="KSO_WM_DIAGRAM_GROUP_CODE" val="l1-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2*l_i*1_4"/>
  <p:tag name="KSO_WM_UNIT_CLEAR" val="1"/>
  <p:tag name="KSO_WM_UNIT_LAYERLEVEL" val="1_1"/>
  <p:tag name="KSO_WM_DIAGRAM_GROUP_CODE" val="l1-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40.xml><?xml version="1.0" encoding="utf-8"?>
<p:tagLst xmlns:p="http://schemas.openxmlformats.org/presentationml/2006/main">
  <p:tag name="MH_TYPE" val="#NeiR#"/>
  <p:tag name="MH_NUMBER" val="5"/>
  <p:tag name="MH_CATEGORY" val="#BingLLB#"/>
  <p:tag name="MH_LAYOUT" val="SubTitleTextDesc"/>
  <p:tag name="MH" val="20150923150553"/>
  <p:tag name="MH_LIBRARY" val="GRAPHIC"/>
  <p:tag name="KSO_WM_TEMPLATE_CATEGORY" val="custom"/>
  <p:tag name="KSO_WM_TEMPLATE_INDEX" val="160564"/>
  <p:tag name="KSO_WM_TAG_VERSION" val="1.0"/>
  <p:tag name="KSO_WM_SLIDE_ID" val="custom160564_22"/>
  <p:tag name="KSO_WM_SLIDE_INDEX" val="22"/>
  <p:tag name="KSO_WM_SLIDE_ITEM_CNT" val="2"/>
  <p:tag name="KSO_WM_SLIDE_LAYOUT" val="a_l"/>
  <p:tag name="KSO_WM_SLIDE_LAYOUT_CNT" val="1_1"/>
  <p:tag name="KSO_WM_SLIDE_TYPE" val="text"/>
  <p:tag name="KSO_WM_BEAUTIFY_FLAG" val="#wm#"/>
  <p:tag name="KSO_WM_SLIDE_POSITION" val="256*177"/>
  <p:tag name="KSO_WM_SLIDE_SIZE" val="447*258"/>
  <p:tag name="KSO_WM_DIAGRAM_GROUP_CODE" val="l1-3"/>
</p:tagLst>
</file>

<file path=ppt/tags/tag41.xml><?xml version="1.0" encoding="utf-8"?>
<p:tagLst xmlns:p="http://schemas.openxmlformats.org/presentationml/2006/main">
  <p:tag name="KSO_WM_TAG_VERSION" val="1.0"/>
  <p:tag name="KSO_WM_BEAUTIFY_FLAG" val="#wm#"/>
  <p:tag name="KSO_WM_UNIT_TYPE" val="i"/>
  <p:tag name="KSO_WM_UNIT_ID" val="custom160564_23*i*0"/>
  <p:tag name="KSO_WM_TEMPLATE_CATEGORY" val="custom"/>
  <p:tag name="KSO_WM_TEMPLATE_INDEX" val="160564"/>
  <p:tag name="KSO_WM_UNIT_INDEX" val="0"/>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1"/>
  <p:tag name="KSO_WM_UNIT_TYPE" val="l_h_f"/>
  <p:tag name="KSO_WM_UNIT_INDEX" val="1_1_1"/>
  <p:tag name="KSO_WM_UNIT_ID" val="custom160564_23*l_h_f*1_1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1"/>
  <p:tag name="KSO_WM_UNIT_TYPE" val="l_i"/>
  <p:tag name="KSO_WM_UNIT_INDEX" val="1_1"/>
  <p:tag name="KSO_WM_UNIT_ID" val="custom160564_23*l_i*1_1"/>
  <p:tag name="KSO_WM_UNIT_CLEAR" val="1"/>
  <p:tag name="KSO_WM_UNIT_LAYERLEVEL" val="1_1"/>
  <p:tag name="KSO_WM_DIAGRAM_GROUP_CODE" val="l1-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2"/>
  <p:tag name="KSO_WM_UNIT_TYPE" val="l_i"/>
  <p:tag name="KSO_WM_UNIT_INDEX" val="1_2"/>
  <p:tag name="KSO_WM_UNIT_ID" val="custom160564_23*l_i*1_2"/>
  <p:tag name="KSO_WM_UNIT_CLEAR" val="1"/>
  <p:tag name="KSO_WM_UNIT_LAYERLEVEL" val="1_1"/>
  <p:tag name="KSO_WM_DIAGRAM_GROUP_CODE" val="l1-3"/>
</p:tagLst>
</file>

<file path=ppt/tags/tag45.xml><?xml version="1.0" encoding="utf-8"?>
<p:tagLst xmlns:p="http://schemas.openxmlformats.org/presentationml/2006/main">
  <p:tag name="KSO_WM_TAG_VERSION" val="1.0"/>
  <p:tag name="KSO_WM_BEAUTIFY_FLAG" val="#wm#"/>
  <p:tag name="KSO_WM_UNIT_TYPE" val="i"/>
  <p:tag name="KSO_WM_UNIT_ID" val="custom160564_23*i*7"/>
  <p:tag name="KSO_WM_TEMPLATE_CATEGORY" val="custom"/>
  <p:tag name="KSO_WM_TEMPLATE_INDEX" val="160564"/>
  <p:tag name="KSO_WM_UNIT_INDEX" val="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3*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3*l_i*1_3"/>
  <p:tag name="KSO_WM_UNIT_CLEAR" val="1"/>
  <p:tag name="KSO_WM_UNIT_LAYERLEVEL" val="1_1"/>
  <p:tag name="KSO_WM_DIAGRAM_GROUP_CODE" val="l1-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3*l_i*1_4"/>
  <p:tag name="KSO_WM_UNIT_CLEAR" val="1"/>
  <p:tag name="KSO_WM_UNIT_LAYERLEVEL" val="1_1"/>
  <p:tag name="KSO_WM_DIAGRAM_GROUP_CODE" val="l1-3"/>
</p:tagLst>
</file>

<file path=ppt/tags/tag49.xml><?xml version="1.0" encoding="utf-8"?>
<p:tagLst xmlns:p="http://schemas.openxmlformats.org/presentationml/2006/main">
  <p:tag name="KSO_WM_TAG_VERSION" val="1.0"/>
  <p:tag name="KSO_WM_BEAUTIFY_FLAG" val="#wm#"/>
  <p:tag name="KSO_WM_UNIT_TYPE" val="i"/>
  <p:tag name="KSO_WM_UNIT_ID" val="custom160564_23*i*14"/>
  <p:tag name="KSO_WM_TEMPLATE_CATEGORY" val="custom"/>
  <p:tag name="KSO_WM_TEMPLATE_INDEX" val="160564"/>
  <p:tag name="KSO_WM_UNIT_INDEX" val="1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3"/>
  <p:tag name="KSO_WM_UNIT_TYPE" val="l_h_f"/>
  <p:tag name="KSO_WM_UNIT_INDEX" val="1_3_1"/>
  <p:tag name="KSO_WM_UNIT_ID" val="custom160564_23*l_h_f*1_3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3"/>
  <p:tag name="KSO_WM_UNIT_TYPE" val="l_i"/>
  <p:tag name="KSO_WM_UNIT_INDEX" val="1_5"/>
  <p:tag name="KSO_WM_UNIT_ID" val="custom160564_23*l_i*1_5"/>
  <p:tag name="KSO_WM_UNIT_CLEAR" val="1"/>
  <p:tag name="KSO_WM_UNIT_LAYERLEVEL" val="1_1"/>
  <p:tag name="KSO_WM_DIAGRAM_GROUP_CODE" val="l1-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4"/>
  <p:tag name="KSO_WM_UNIT_TYPE" val="l_i"/>
  <p:tag name="KSO_WM_UNIT_INDEX" val="1_6"/>
  <p:tag name="KSO_WM_UNIT_ID" val="custom160564_23*l_i*1_6"/>
  <p:tag name="KSO_WM_UNIT_CLEAR" val="1"/>
  <p:tag name="KSO_WM_UNIT_LAYERLEVEL" val="1_1"/>
  <p:tag name="KSO_WM_DIAGRAM_GROUP_CODE" val="l1-3"/>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MH_TYPE" val="#NeiR#"/>
  <p:tag name="MH_NUMBER" val="5"/>
  <p:tag name="MH_CATEGORY" val="#BingLLB#"/>
  <p:tag name="MH_LAYOUT" val="SubTitleTextDesc"/>
  <p:tag name="MH" val="20150923150553"/>
  <p:tag name="MH_LIBRARY" val="GRAPHIC"/>
  <p:tag name="KSO_WM_TEMPLATE_CATEGORY" val="custom"/>
  <p:tag name="KSO_WM_TEMPLATE_INDEX" val="160564"/>
  <p:tag name="KSO_WM_TAG_VERSION" val="1.0"/>
  <p:tag name="KSO_WM_SLIDE_ID" val="custom160564_23"/>
  <p:tag name="KSO_WM_SLIDE_INDEX" val="23"/>
  <p:tag name="KSO_WM_SLIDE_ITEM_CNT" val="3"/>
  <p:tag name="KSO_WM_SLIDE_LAYOUT" val="a_l"/>
  <p:tag name="KSO_WM_SLIDE_LAYOUT_CNT" val="1_1"/>
  <p:tag name="KSO_WM_SLIDE_TYPE" val="text"/>
  <p:tag name="KSO_WM_BEAUTIFY_FLAG" val="#wm#"/>
  <p:tag name="KSO_WM_SLIDE_POSITION" val="302*151"/>
  <p:tag name="KSO_WM_SLIDE_SIZE" val="356*325"/>
  <p:tag name="KSO_WM_DIAGRAM_GROUP_CODE" val="l1-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dc:creator>
  <cp:lastModifiedBy>刘玲君</cp:lastModifiedBy>
  <dcterms:created xsi:type="dcterms:W3CDTF">2015-09-20T15:24:00Z</dcterms:created>
  <dcterms:modified xsi:type="dcterms:W3CDTF">2024-10-24T08:24:08Z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ICV">
    <vt:lpwstr>851852f23c734486b5852d744215b250</vt:lpwstr>
  </property>
</Properties>
</file>