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2.xml" ContentType="application/vnd.openxmlformats-officedocument.presentationml.slideMaster+xml"/>
  <Override PartName="/ppt/slideMasters/slideMaster11.xml" ContentType="application/vnd.openxmlformats-officedocument.presentationml.slideMaster+xml"/>
  <Override PartName="/ppt/slideMasters/slideMaster10.xml" ContentType="application/vnd.openxmlformats-officedocument.presentationml.slideMaster+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24.xml" ContentType="application/vnd.openxmlformats-officedocument.presentationml.slideMaster+xml"/>
  <Override PartName="/ppt/slideMasters/slideMaster23.xml" ContentType="application/vnd.openxmlformats-officedocument.presentationml.slideMaster+xml"/>
  <Override PartName="/ppt/slideMasters/slideMaster22.xml" ContentType="application/vnd.openxmlformats-officedocument.presentationml.slideMaster+xml"/>
  <Override PartName="/ppt/slideMasters/slideMaster21.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18.xml" ContentType="application/vnd.openxmlformats-officedocument.presentationml.slideMaster+xml"/>
  <Override PartName="/ppt/slideMasters/slideMaster17.xml" ContentType="application/vnd.openxmlformats-officedocument.presentationml.slideMaster+xml"/>
  <Override PartName="/ppt/slideMasters/slideMaster16.xml" ContentType="application/vnd.openxmlformats-officedocument.presentationml.slideMaster+xml"/>
  <Override PartName="/ppt/slideMasters/slideMaster15.xml" ContentType="application/vnd.openxmlformats-officedocument.presentationml.slideMaster+xml"/>
  <Override PartName="/ppt/slideMasters/_rels/slideMaster1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_rels/slideMaster12.xml.rels" ContentType="application/vnd.openxmlformats-package.relationships+xml"/>
  <Override PartName="/ppt/slideMasters/_rels/slideMaster14.xml.rels" ContentType="application/vnd.openxmlformats-package.relationships+xml"/>
  <Override PartName="/ppt/slideMasters/_rels/slideMaster3.xml.rels" ContentType="application/vnd.openxmlformats-package.relationships+xml"/>
  <Override PartName="/ppt/slideMasters/_rels/slideMaster15.xml.rels" ContentType="application/vnd.openxmlformats-package.relationships+xml"/>
  <Override PartName="/ppt/slideMasters/_rels/slideMaster4.xml.rels" ContentType="application/vnd.openxmlformats-package.relationships+xml"/>
  <Override PartName="/ppt/slideMasters/_rels/slideMaster16.xml.rels" ContentType="application/vnd.openxmlformats-package.relationships+xml"/>
  <Override PartName="/ppt/slideMasters/_rels/slideMaster5.xml.rels" ContentType="application/vnd.openxmlformats-package.relationships+xml"/>
  <Override PartName="/ppt/slideMasters/_rels/slideMaster11.xml.rels" ContentType="application/vnd.openxmlformats-package.relationships+xml"/>
  <Override PartName="/ppt/slideMasters/_rels/slideMaster23.xml.rels" ContentType="application/vnd.openxmlformats-package.relationships+xml"/>
  <Override PartName="/ppt/slideMasters/_rels/slideMaster10.xml.rels" ContentType="application/vnd.openxmlformats-package.relationships+xml"/>
  <Override PartName="/ppt/slideMasters/_rels/slideMaster24.xml.rels" ContentType="application/vnd.openxmlformats-package.relationships+xml"/>
  <Override PartName="/ppt/slideMasters/_rels/slideMaster17.xml.rels" ContentType="application/vnd.openxmlformats-package.relationships+xml"/>
  <Override PartName="/ppt/slideMasters/_rels/slideMaster6.xml.rels" ContentType="application/vnd.openxmlformats-package.relationships+xml"/>
  <Override PartName="/ppt/slideMasters/_rels/slideMaster22.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21.xml.rels" ContentType="application/vnd.openxmlformats-package.relationships+xml"/>
  <Override PartName="/ppt/slideMasters/_rels/slideMaster19.xml.rels" ContentType="application/vnd.openxmlformats-package.relationships+xml"/>
  <Override PartName="/ppt/slideMasters/_rels/slideMaster7.xml.rels" ContentType="application/vnd.openxmlformats-package.relationships+xml"/>
  <Override PartName="/ppt/slideMasters/_rels/slideMaster20.xml.rels" ContentType="application/vnd.openxmlformats-package.relationships+xml"/>
  <Override PartName="/ppt/slideMasters/_rels/slideMaster18.xml.rels" ContentType="application/vnd.openxmlformats-package.relationships+xml"/>
  <Override PartName="/ppt/slideMasters/slideMaster14.xml" ContentType="application/vnd.openxmlformats-officedocument.presentationml.slideMaster+xml"/>
  <Override PartName="/ppt/slideMasters/slideMaster1.xml" ContentType="application/vnd.openxmlformats-officedocument.presentationml.slideMaster+xml"/>
  <Override PartName="/ppt/slideMasters/slideMaster13.xml" ContentType="application/vnd.openxmlformats-officedocument.presentationml.slideMaster+xml"/>
  <Override PartName="/ppt/presProps.xml" ContentType="application/vnd.openxmlformats-officedocument.presentationml.presProps+xml"/>
  <Override PartName="/ppt/theme/theme10.xml" ContentType="application/vnd.openxmlformats-officedocument.theme+xml"/>
  <Override PartName="/ppt/theme/theme9.xml" ContentType="application/vnd.openxmlformats-officedocument.theme+xml"/>
  <Override PartName="/ppt/theme/theme8.xml" ContentType="application/vnd.openxmlformats-officedocument.theme+xml"/>
  <Override PartName="/ppt/theme/theme7.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13.xml" ContentType="application/vnd.openxmlformats-officedocument.theme+xml"/>
  <Override PartName="/ppt/theme/theme3.xml" ContentType="application/vnd.openxmlformats-officedocument.theme+xml"/>
  <Override PartName="/ppt/theme/theme12.xml" ContentType="application/vnd.openxmlformats-officedocument.theme+xml"/>
  <Override PartName="/ppt/theme/theme2.xml" ContentType="application/vnd.openxmlformats-officedocument.theme+xml"/>
  <Override PartName="/ppt/theme/theme24.xml" ContentType="application/vnd.openxmlformats-officedocument.theme+xml"/>
  <Override PartName="/ppt/theme/theme23.xml" ContentType="application/vnd.openxmlformats-officedocument.theme+xml"/>
  <Override PartName="/ppt/theme/theme1.xml" ContentType="application/vnd.openxmlformats-officedocument.theme+xml"/>
  <Override PartName="/ppt/theme/theme11.xml" ContentType="application/vnd.openxmlformats-officedocument.theme+xml"/>
  <Override PartName="/ppt/theme/theme22.xml" ContentType="application/vnd.openxmlformats-officedocument.theme+xml"/>
  <Override PartName="/ppt/theme/theme21.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18.xml" ContentType="application/vnd.openxmlformats-officedocument.theme+xml"/>
  <Override PartName="/ppt/theme/theme17.xml" ContentType="application/vnd.openxmlformats-officedocument.theme+xml"/>
  <Override PartName="/ppt/theme/theme16.xml" ContentType="application/vnd.openxmlformats-officedocument.theme+xml"/>
  <Override PartName="/ppt/theme/theme15.xml" ContentType="application/vnd.openxmlformats-officedocument.theme+xml"/>
  <Override PartName="/ppt/theme/theme14.xml" ContentType="application/vnd.openxmlformats-officedocument.theme+xml"/>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23.xml.rels" ContentType="application/vnd.openxmlformats-package.relationships+xml"/>
  <Override PartName="/ppt/slideLayouts/_rels/slideLayout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20.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2.xml.rels" ContentType="application/vnd.openxmlformats-package.relationships+xml"/>
  <Override PartName="/ppt/slideLayouts/_rels/slideLayout2.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xml.rels" ContentType="application/vnd.openxmlformats-package.relationships+xml"/>
  <Override PartName="/ppt/slideLayouts/slideLayout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xml" ContentType="application/vnd.openxmlformats-officedocument.presentationml.slideLayout+xml"/>
  <Override PartName="/ppt/slides/slide1.xml" ContentType="application/vnd.openxmlformats-officedocument.presentationml.slide+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_rels/presentation.xml.rels" ContentType="application/vnd.openxmlformats-package.relationships+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 id="2147483694" r:id="rId25"/>
  </p:sldMasterIdLst>
  <p:sldIdLst>
    <p:sldId id="256" r:id="rId26"/>
    <p:sldId id="257" r:id="rId27"/>
    <p:sldId id="258" r:id="rId28"/>
    <p:sldId id="259" r:id="rId29"/>
    <p:sldId id="260" r:id="rId30"/>
    <p:sldId id="261" r:id="rId31"/>
    <p:sldId id="262" r:id="rId32"/>
    <p:sldId id="263" r:id="rId33"/>
    <p:sldId id="264" r:id="rId34"/>
    <p:sldId id="265" r:id="rId35"/>
    <p:sldId id="266" r:id="rId36"/>
    <p:sldId id="267" r:id="rId37"/>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slide" Target="slides/slide1.xml"/><Relationship Id="rId27" Type="http://schemas.openxmlformats.org/officeDocument/2006/relationships/slide" Target="slides/slide2.xml"/><Relationship Id="rId28" Type="http://schemas.openxmlformats.org/officeDocument/2006/relationships/slide" Target="slides/slide3.xml"/><Relationship Id="rId29" Type="http://schemas.openxmlformats.org/officeDocument/2006/relationships/slide" Target="slides/slide4.xml"/><Relationship Id="rId30" Type="http://schemas.openxmlformats.org/officeDocument/2006/relationships/slide" Target="slides/slide5.xml"/><Relationship Id="rId31" Type="http://schemas.openxmlformats.org/officeDocument/2006/relationships/slide" Target="slides/slide6.xml"/><Relationship Id="rId32" Type="http://schemas.openxmlformats.org/officeDocument/2006/relationships/slide" Target="slides/slide7.xml"/><Relationship Id="rId33" Type="http://schemas.openxmlformats.org/officeDocument/2006/relationships/slide" Target="slides/slide8.xml"/><Relationship Id="rId34" Type="http://schemas.openxmlformats.org/officeDocument/2006/relationships/slide" Target="slides/slide9.xml"/><Relationship Id="rId35" Type="http://schemas.openxmlformats.org/officeDocument/2006/relationships/slide" Target="slides/slide10.xml"/><Relationship Id="rId36" Type="http://schemas.openxmlformats.org/officeDocument/2006/relationships/slide" Target="slides/slide11.xml"/><Relationship Id="rId37" Type="http://schemas.openxmlformats.org/officeDocument/2006/relationships/slide" Target="slides/slide12.xml"/><Relationship Id="rId38"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spTree>
      <p:nvGrpSpPr>
        <p:cNvPr id="1" name=""/>
        <p:cNvGrpSpPr/>
        <p:nvPr/>
      </p:nvGrpSpPr>
      <p:grpSpPr>
        <a:xfrm>
          <a:off x="0" y="0"/>
          <a:ext cx="0" cy="0"/>
          <a:chOff x="0" y="0"/>
          <a:chExt cx="0" cy="0"/>
        </a:xfrm>
      </p:grpSpPr>
      <p:sp>
        <p:nvSpPr>
          <p:cNvPr id="4" name="PlaceHolder 1"/>
          <p:cNvSpPr>
            <a:spLocks noGrp="1"/>
          </p:cNvSpPr>
          <p:nvPr>
            <p:ph type="title"/>
          </p:nvPr>
        </p:nvSpPr>
        <p:spPr>
          <a:xfrm>
            <a:off x="394920" y="595080"/>
            <a:ext cx="4447800" cy="79632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5"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OpenSymbol"/>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8">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3_1">
    <p:spTree>
      <p:nvGrpSpPr>
        <p:cNvPr id="1" name=""/>
        <p:cNvGrpSpPr/>
        <p:nvPr/>
      </p:nvGrpSpPr>
      <p:grpSpPr>
        <a:xfrm>
          <a:off x="0" y="0"/>
          <a:ext cx="0" cy="0"/>
          <a:chOff x="0" y="0"/>
          <a:chExt cx="0" cy="0"/>
        </a:xfrm>
      </p:grpSpPr>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
    <p:spTree>
      <p:nvGrpSpPr>
        <p:cNvPr id="1" name=""/>
        <p:cNvGrpSpPr/>
        <p:nvPr/>
      </p:nvGrpSpPr>
      <p:grpSpPr>
        <a:xfrm>
          <a:off x="0" y="0"/>
          <a:ext cx="0" cy="0"/>
          <a:chOff x="0" y="0"/>
          <a:chExt cx="0" cy="0"/>
        </a:xfrm>
      </p:grpSpPr>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9">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9_1">
    <p:spTree>
      <p:nvGrpSpPr>
        <p:cNvPr id="1" name=""/>
        <p:cNvGrpSpPr/>
        <p:nvPr/>
      </p:nvGrpSpPr>
      <p:grpSpPr>
        <a:xfrm>
          <a:off x="0" y="0"/>
          <a:ext cx="0" cy="0"/>
          <a:chOff x="0" y="0"/>
          <a:chExt cx="0" cy="0"/>
        </a:xfrm>
      </p:grpSpPr>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spTree>
      <p:nvGrpSpPr>
        <p:cNvPr id="1" name=""/>
        <p:cNvGrpSpPr/>
        <p:nvPr/>
      </p:nvGrpSpPr>
      <p:grpSpPr>
        <a:xfrm>
          <a:off x="0" y="0"/>
          <a:ext cx="0" cy="0"/>
          <a:chOff x="0" y="0"/>
          <a:chExt cx="0" cy="0"/>
        </a:xfrm>
      </p:grpSpPr>
      <p:sp>
        <p:nvSpPr>
          <p:cNvPr id="66" name="PlaceHolder 1"/>
          <p:cNvSpPr>
            <a:spLocks noGrp="1"/>
          </p:cNvSpPr>
          <p:nvPr>
            <p:ph type="title"/>
          </p:nvPr>
        </p:nvSpPr>
        <p:spPr>
          <a:xfrm>
            <a:off x="394920" y="595080"/>
            <a:ext cx="4447800" cy="79632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67"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_AND_TWO_COLUMNS">
    <p:spTree>
      <p:nvGrpSpPr>
        <p:cNvPr id="1" name=""/>
        <p:cNvGrpSpPr/>
        <p:nvPr/>
      </p:nvGrpSpPr>
      <p:grpSpPr>
        <a:xfrm>
          <a:off x="0" y="0"/>
          <a:ext cx="0" cy="0"/>
          <a:chOff x="0" y="0"/>
          <a:chExt cx="0" cy="0"/>
        </a:xfrm>
      </p:grpSpPr>
      <p:sp>
        <p:nvSpPr>
          <p:cNvPr id="71" name="PlaceHolder 1"/>
          <p:cNvSpPr>
            <a:spLocks noGrp="1"/>
          </p:cNvSpPr>
          <p:nvPr>
            <p:ph type="title"/>
          </p:nvPr>
        </p:nvSpPr>
        <p:spPr>
          <a:xfrm>
            <a:off x="394920" y="595080"/>
            <a:ext cx="4447800" cy="79632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7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7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spTree>
      <p:nvGrpSpPr>
        <p:cNvPr id="1" name=""/>
        <p:cNvGrpSpPr/>
        <p:nvPr/>
      </p:nvGrpSpPr>
      <p:grpSpPr>
        <a:xfrm>
          <a:off x="0" y="0"/>
          <a:ext cx="0" cy="0"/>
          <a:chOff x="0" y="0"/>
          <a:chExt cx="0" cy="0"/>
        </a:xfrm>
      </p:grpSpPr>
      <p:sp>
        <p:nvSpPr>
          <p:cNvPr id="77" name="PlaceHolder 1"/>
          <p:cNvSpPr>
            <a:spLocks noGrp="1"/>
          </p:cNvSpPr>
          <p:nvPr>
            <p:ph type="title"/>
          </p:nvPr>
        </p:nvSpPr>
        <p:spPr>
          <a:xfrm>
            <a:off x="394920" y="595080"/>
            <a:ext cx="4447800" cy="79632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
    <p:spTree>
      <p:nvGrpSpPr>
        <p:cNvPr id="1" name=""/>
        <p:cNvGrpSpPr/>
        <p:nvPr/>
      </p:nvGrpSpPr>
      <p:grpSpPr>
        <a:xfrm>
          <a:off x="0" y="0"/>
          <a:ext cx="0" cy="0"/>
          <a:chOff x="0" y="0"/>
          <a:chExt cx="0" cy="0"/>
        </a:xfrm>
      </p:grpSpPr>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IN_POINT">
    <p:spTree>
      <p:nvGrpSpPr>
        <p:cNvPr id="1" name=""/>
        <p:cNvGrpSpPr/>
        <p:nvPr/>
      </p:nvGrpSpPr>
      <p:grpSpPr>
        <a:xfrm>
          <a:off x="0" y="0"/>
          <a:ext cx="0" cy="0"/>
          <a:chOff x="0" y="0"/>
          <a:chExt cx="0" cy="0"/>
        </a:xfrm>
      </p:grpSpPr>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IG_NUMBER">
    <p:spTree>
      <p:nvGrpSpPr>
        <p:cNvPr id="1" name=""/>
        <p:cNvGrpSpPr/>
        <p:nvPr/>
      </p:nvGrpSpPr>
      <p:grpSpPr>
        <a:xfrm>
          <a:off x="0" y="0"/>
          <a:ext cx="0" cy="0"/>
          <a:chOff x="0" y="0"/>
          <a:chExt cx="0" cy="0"/>
        </a:xfrm>
      </p:grpSpPr>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
    <p:spTree>
      <p:nvGrpSpPr>
        <p:cNvPr id="1" name=""/>
        <p:cNvGrpSpPr/>
        <p:nvPr/>
      </p:nvGrpSpPr>
      <p:grpSpPr>
        <a:xfrm>
          <a:off x="0" y="0"/>
          <a:ext cx="0" cy="0"/>
          <a:chOff x="0" y="0"/>
          <a:chExt cx="0" cy="0"/>
        </a:xfrm>
      </p:grpSpPr>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_ONLY">
    <p:spTree>
      <p:nvGrpSpPr>
        <p:cNvPr id="1" name=""/>
        <p:cNvGrpSpPr/>
        <p:nvPr/>
      </p:nvGrpSpPr>
      <p:grpSpPr>
        <a:xfrm>
          <a:off x="0" y="0"/>
          <a:ext cx="0" cy="0"/>
          <a:chOff x="0" y="0"/>
          <a:chExt cx="0" cy="0"/>
        </a:xfrm>
      </p:grpSpPr>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imple-light-2">
    <p:spTree>
      <p:nvGrpSpPr>
        <p:cNvPr id="1" name=""/>
        <p:cNvGrpSpPr/>
        <p:nvPr/>
      </p:nvGrpSpPr>
      <p:grpSpPr>
        <a:xfrm>
          <a:off x="0" y="0"/>
          <a:ext cx="0" cy="0"/>
          <a:chOff x="0" y="0"/>
          <a:chExt cx="0" cy="0"/>
        </a:xfrm>
      </p:grpSpPr>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2_1">
    <p:spTree>
      <p:nvGrpSpPr>
        <p:cNvPr id="1" name=""/>
        <p:cNvGrpSpPr/>
        <p:nvPr/>
      </p:nvGrpSpPr>
      <p:grpSpPr>
        <a:xfrm>
          <a:off x="0" y="0"/>
          <a:ext cx="0" cy="0"/>
          <a:chOff x="0" y="0"/>
          <a:chExt cx="0" cy="0"/>
        </a:xfrm>
      </p:grpSpPr>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2_1_1">
    <p:spTree>
      <p:nvGrpSpPr>
        <p:cNvPr id="1" name=""/>
        <p:cNvGrpSpPr/>
        <p:nvPr/>
      </p:nvGrpSpPr>
      <p:grpSpPr>
        <a:xfrm>
          <a:off x="0" y="0"/>
          <a:ext cx="0" cy="0"/>
          <a:chOff x="0" y="0"/>
          <a:chExt cx="0" cy="0"/>
        </a:xfrm>
      </p:grpSpPr>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1_1">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_1">
    <p:spTree>
      <p:nvGrpSpPr>
        <p:cNvPr id="1" name=""/>
        <p:cNvGrpSpPr/>
        <p:nvPr/>
      </p:nvGrpSpPr>
      <p:grpSpPr>
        <a:xfrm>
          <a:off x="0" y="0"/>
          <a:ext cx="0" cy="0"/>
          <a:chOff x="0" y="0"/>
          <a:chExt cx="0" cy="0"/>
        </a:xfrm>
      </p:grpSpPr>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_2">
    <p:spTree>
      <p:nvGrpSpPr>
        <p:cNvPr id="1" name=""/>
        <p:cNvGrpSpPr/>
        <p:nvPr/>
      </p:nvGrpSpPr>
      <p:grpSpPr>
        <a:xfrm>
          <a:off x="0" y="0"/>
          <a:ext cx="0" cy="0"/>
          <a:chOff x="0" y="0"/>
          <a:chExt cx="0" cy="0"/>
        </a:xfrm>
      </p:grpSpPr>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AND_BODY_1">
    <p:spTree>
      <p:nvGrpSpPr>
        <p:cNvPr id="1" name=""/>
        <p:cNvGrpSpPr/>
        <p:nvPr/>
      </p:nvGrpSpPr>
      <p:grpSpPr>
        <a:xfrm>
          <a:off x="0" y="0"/>
          <a:ext cx="0" cy="0"/>
          <a:chOff x="0" y="0"/>
          <a:chExt cx="0" cy="0"/>
        </a:xfrm>
      </p:grpSpPr>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6">
    <p:spTree>
      <p:nvGrpSpPr>
        <p:cNvPr id="1" name=""/>
        <p:cNvGrpSpPr/>
        <p:nvPr/>
      </p:nvGrpSpPr>
      <p:grpSpPr>
        <a:xfrm>
          <a:off x="0" y="0"/>
          <a:ext cx="0" cy="0"/>
          <a:chOff x="0" y="0"/>
          <a:chExt cx="0" cy="0"/>
        </a:xfrm>
      </p:grpSpPr>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5">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slideLayout" Target="../slideLayouts/slideLayout17.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slideLayout" Target="../slideLayouts/slideLayout18.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slideLayout" Target="../slideLayouts/slideLayout19.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slideLayout" Target="../slideLayouts/slideLayout2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slideLayout" Target="../slideLayouts/slideLayout21.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slideLayout" Target="../slideLayouts/slideLayout22.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slideLayout" Target="../slideLayouts/slideLayout23.xml"/>
</Relationships>
</file>

<file path=ppt/slideMasters/_rels/slideMaster24.xml.rels><?xml version="1.0" encoding="UTF-8"?>
<Relationships xmlns="http://schemas.openxmlformats.org/package/2006/relationships"><Relationship Id="rId1" Type="http://schemas.openxmlformats.org/officeDocument/2006/relationships/theme" Target="../theme/theme24.xml"/><Relationship Id="rId2"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94920" y="1835280"/>
            <a:ext cx="8353440" cy="2243880"/>
          </a:xfrm>
          <a:prstGeom prst="rect">
            <a:avLst/>
          </a:prstGeom>
          <a:noFill/>
          <a:ln w="0">
            <a:noFill/>
          </a:ln>
        </p:spPr>
        <p:txBody>
          <a:bodyPr lIns="91440" rIns="91440" tIns="91440" bIns="91440" anchor="b">
            <a:noAutofit/>
          </a:bodyPr>
          <a:p>
            <a:pPr indent="0">
              <a:buNone/>
            </a:pPr>
            <a:r>
              <a:rPr b="0" lang="fr-FR" sz="4500" spc="-1" strike="noStrike">
                <a:solidFill>
                  <a:schemeClr val="dk1"/>
                </a:solidFill>
                <a:latin typeface="Arial"/>
              </a:rPr>
              <a:t>Click to edit the title text format</a:t>
            </a:r>
            <a:endParaRPr b="0" lang="fr-FR" sz="4500" spc="-1" strike="noStrike">
              <a:solidFill>
                <a:schemeClr val="dk1"/>
              </a:solidFill>
              <a:latin typeface="Arial"/>
            </a:endParaRPr>
          </a:p>
        </p:txBody>
      </p:sp>
      <p:cxnSp>
        <p:nvCxnSpPr>
          <p:cNvPr id="1" name="Google Shape;11;p2"/>
          <p:cNvCxnSpPr/>
          <p:nvPr/>
        </p:nvCxnSpPr>
        <p:spPr>
          <a:xfrm>
            <a:off x="-18720" y="4181760"/>
            <a:ext cx="9181800" cy="360"/>
          </a:xfrm>
          <a:prstGeom prst="straightConnector1">
            <a:avLst/>
          </a:prstGeom>
          <a:ln w="9525">
            <a:solidFill>
              <a:srgbClr val="c1c2af"/>
            </a:solidFill>
            <a:round/>
          </a:ln>
        </p:spPr>
      </p:cxnSp>
      <p:sp>
        <p:nvSpPr>
          <p:cNvPr id="2" name="PlaceHolder 2"/>
          <p:cNvSpPr>
            <a:spLocks noGrp="1"/>
          </p:cNvSpPr>
          <p:nvPr>
            <p:ph type="body"/>
          </p:nvPr>
        </p:nvSpPr>
        <p:spPr>
          <a:xfrm>
            <a:off x="-5040" y="0"/>
            <a:ext cx="9143640" cy="1521360"/>
          </a:xfrm>
          <a:prstGeom prst="rect">
            <a:avLst/>
          </a:prstGeom>
          <a:noFill/>
          <a:ln w="0">
            <a:noFill/>
          </a:ln>
        </p:spPr>
        <p:txBody>
          <a:bodyPr lIns="90000" rIns="90000" tIns="45000" bIns="45000" anchor="t">
            <a:normAutofit fontScale="75000" lnSpcReduction="10000"/>
          </a:bodyPr>
          <a:p>
            <a:pPr marL="432000" indent="-324000">
              <a:spcBef>
                <a:spcPts val="1417"/>
              </a:spcBef>
              <a:buClr>
                <a:srgbClr val="000000"/>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cxnSp>
        <p:nvCxnSpPr>
          <p:cNvPr id="3" name="Google Shape;13;p2"/>
          <p:cNvCxnSpPr/>
          <p:nvPr/>
        </p:nvCxnSpPr>
        <p:spPr>
          <a:xfrm>
            <a:off x="-18720" y="4748400"/>
            <a:ext cx="9181800" cy="360"/>
          </a:xfrm>
          <a:prstGeom prst="straightConnector1">
            <a:avLst/>
          </a:prstGeom>
          <a:ln w="9525">
            <a:solidFill>
              <a:srgbClr val="c1c2af"/>
            </a:solidFill>
            <a:round/>
          </a:ln>
        </p:spPr>
      </p:cxn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394920" y="1989720"/>
            <a:ext cx="5731200" cy="768600"/>
          </a:xfrm>
          <a:prstGeom prst="rect">
            <a:avLst/>
          </a:prstGeom>
          <a:noFill/>
          <a:ln w="0">
            <a:noFill/>
          </a:ln>
        </p:spPr>
        <p:txBody>
          <a:bodyPr lIns="91440" rIns="91440" tIns="91440" bIns="91440" anchor="b">
            <a:noAutofit/>
          </a:bodyPr>
          <a:p>
            <a:pPr indent="0">
              <a:lnSpc>
                <a:spcPct val="100000"/>
              </a:lnSpc>
              <a:buNone/>
            </a:pPr>
            <a:r>
              <a:rPr b="0" lang="fr-FR" sz="4000" spc="-1" strike="noStrike">
                <a:solidFill>
                  <a:schemeClr val="dk1"/>
                </a:solidFill>
                <a:latin typeface="Libre Baskerville"/>
                <a:ea typeface="Libre Baskerville"/>
              </a:rPr>
              <a:t>xx%</a:t>
            </a:r>
            <a:endParaRPr b="0" lang="fr-FR" sz="4000" spc="-1" strike="noStrike">
              <a:solidFill>
                <a:schemeClr val="dk1"/>
              </a:solidFill>
              <a:latin typeface="Arial"/>
            </a:endParaRPr>
          </a:p>
        </p:txBody>
      </p:sp>
      <p:sp>
        <p:nvSpPr>
          <p:cNvPr id="41" name="PlaceHolder 2"/>
          <p:cNvSpPr>
            <a:spLocks noGrp="1"/>
          </p:cNvSpPr>
          <p:nvPr>
            <p:ph type="title"/>
          </p:nvPr>
        </p:nvSpPr>
        <p:spPr>
          <a:xfrm>
            <a:off x="394920" y="588960"/>
            <a:ext cx="5731200" cy="768600"/>
          </a:xfrm>
          <a:prstGeom prst="rect">
            <a:avLst/>
          </a:prstGeom>
          <a:noFill/>
          <a:ln w="0">
            <a:noFill/>
          </a:ln>
        </p:spPr>
        <p:txBody>
          <a:bodyPr lIns="91440" rIns="91440" tIns="91440" bIns="91440" anchor="b">
            <a:noAutofit/>
          </a:bodyPr>
          <a:p>
            <a:pPr indent="0">
              <a:lnSpc>
                <a:spcPct val="100000"/>
              </a:lnSpc>
              <a:buNone/>
            </a:pPr>
            <a:r>
              <a:rPr b="0" lang="fr-FR" sz="4000" spc="-1" strike="noStrike">
                <a:solidFill>
                  <a:schemeClr val="dk1"/>
                </a:solidFill>
                <a:latin typeface="Libre Baskerville"/>
                <a:ea typeface="Libre Baskerville"/>
              </a:rPr>
              <a:t>xx%</a:t>
            </a:r>
            <a:endParaRPr b="0" lang="fr-FR" sz="4000" spc="-1" strike="noStrike">
              <a:solidFill>
                <a:schemeClr val="dk1"/>
              </a:solidFill>
              <a:latin typeface="Arial"/>
            </a:endParaRPr>
          </a:p>
        </p:txBody>
      </p:sp>
      <p:sp>
        <p:nvSpPr>
          <p:cNvPr id="42" name="PlaceHolder 3"/>
          <p:cNvSpPr>
            <a:spLocks noGrp="1"/>
          </p:cNvSpPr>
          <p:nvPr>
            <p:ph type="title"/>
          </p:nvPr>
        </p:nvSpPr>
        <p:spPr>
          <a:xfrm>
            <a:off x="394920" y="3390120"/>
            <a:ext cx="5731200" cy="768600"/>
          </a:xfrm>
          <a:prstGeom prst="rect">
            <a:avLst/>
          </a:prstGeom>
          <a:noFill/>
          <a:ln w="0">
            <a:noFill/>
          </a:ln>
        </p:spPr>
        <p:txBody>
          <a:bodyPr lIns="91440" rIns="91440" tIns="91440" bIns="91440" anchor="b">
            <a:noAutofit/>
          </a:bodyPr>
          <a:p>
            <a:pPr indent="0">
              <a:lnSpc>
                <a:spcPct val="100000"/>
              </a:lnSpc>
              <a:buNone/>
            </a:pPr>
            <a:r>
              <a:rPr b="0" lang="fr-FR" sz="4000" spc="-1" strike="noStrike">
                <a:solidFill>
                  <a:schemeClr val="dk1"/>
                </a:solidFill>
                <a:latin typeface="Libre Baskerville"/>
                <a:ea typeface="Libre Baskerville"/>
              </a:rPr>
              <a:t>xx%</a:t>
            </a:r>
            <a:endParaRPr b="0" lang="fr-FR" sz="4000" spc="-1" strike="noStrike">
              <a:solidFill>
                <a:schemeClr val="dk1"/>
              </a:solidFill>
              <a:latin typeface="Arial"/>
            </a:endParaRPr>
          </a:p>
        </p:txBody>
      </p:sp>
      <p:cxnSp>
        <p:nvCxnSpPr>
          <p:cNvPr id="43" name="Google Shape;125;p19"/>
          <p:cNvCxnSpPr/>
          <p:nvPr/>
        </p:nvCxnSpPr>
        <p:spPr>
          <a:xfrm>
            <a:off x="-18720" y="4748400"/>
            <a:ext cx="9181800" cy="360"/>
          </a:xfrm>
          <a:prstGeom prst="straightConnector1">
            <a:avLst/>
          </a:prstGeom>
          <a:ln w="9525">
            <a:solidFill>
              <a:srgbClr val="c1c2af"/>
            </a:solidFill>
            <a:round/>
          </a:ln>
        </p:spPr>
      </p:cxnSp>
      <p:cxnSp>
        <p:nvCxnSpPr>
          <p:cNvPr id="44" name="Google Shape;126;p19"/>
          <p:cNvCxnSpPr/>
          <p:nvPr/>
        </p:nvCxnSpPr>
        <p:spPr>
          <a:xfrm>
            <a:off x="-18720" y="3272040"/>
            <a:ext cx="9181800" cy="360"/>
          </a:xfrm>
          <a:prstGeom prst="straightConnector1">
            <a:avLst/>
          </a:prstGeom>
          <a:ln w="9525">
            <a:solidFill>
              <a:srgbClr val="c1c2af"/>
            </a:solidFill>
            <a:round/>
          </a:ln>
        </p:spPr>
      </p:cxnSp>
      <p:cxnSp>
        <p:nvCxnSpPr>
          <p:cNvPr id="45" name="Google Shape;127;p19"/>
          <p:cNvCxnSpPr/>
          <p:nvPr/>
        </p:nvCxnSpPr>
        <p:spPr>
          <a:xfrm>
            <a:off x="-18720" y="1871640"/>
            <a:ext cx="9181800" cy="360"/>
          </a:xfrm>
          <a:prstGeom prst="straightConnector1">
            <a:avLst/>
          </a:prstGeom>
          <a:ln w="9525">
            <a:solidFill>
              <a:srgbClr val="c1c2af"/>
            </a:solidFill>
            <a:round/>
          </a:ln>
        </p:spPr>
      </p:cxnSp>
      <p:cxnSp>
        <p:nvCxnSpPr>
          <p:cNvPr id="46" name="Google Shape;128;p19"/>
          <p:cNvCxnSpPr/>
          <p:nvPr/>
        </p:nvCxnSpPr>
        <p:spPr>
          <a:xfrm>
            <a:off x="-18720" y="394920"/>
            <a:ext cx="9181800" cy="360"/>
          </a:xfrm>
          <a:prstGeom prst="straightConnector1">
            <a:avLst/>
          </a:prstGeom>
          <a:ln w="9525">
            <a:solidFill>
              <a:srgbClr val="c1c2af"/>
            </a:solidFill>
            <a:round/>
          </a:ln>
        </p:spPr>
      </p:cxn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cxnSp>
        <p:nvCxnSpPr>
          <p:cNvPr id="47" name="Google Shape;130;p20"/>
          <p:cNvCxnSpPr/>
          <p:nvPr/>
        </p:nvCxnSpPr>
        <p:spPr>
          <a:xfrm>
            <a:off x="-18720" y="4748400"/>
            <a:ext cx="9181800" cy="360"/>
          </a:xfrm>
          <a:prstGeom prst="straightConnector1">
            <a:avLst/>
          </a:prstGeom>
          <a:ln w="9525">
            <a:solidFill>
              <a:srgbClr val="c1c2af"/>
            </a:solidFill>
            <a:round/>
          </a:ln>
        </p:spPr>
      </p:cxnSp>
      <p:cxnSp>
        <p:nvCxnSpPr>
          <p:cNvPr id="48" name="Google Shape;131;p20"/>
          <p:cNvCxnSpPr/>
          <p:nvPr/>
        </p:nvCxnSpPr>
        <p:spPr>
          <a:xfrm>
            <a:off x="-18720" y="3766320"/>
            <a:ext cx="9181800" cy="360"/>
          </a:xfrm>
          <a:prstGeom prst="straightConnector1">
            <a:avLst/>
          </a:prstGeom>
          <a:ln w="9525">
            <a:solidFill>
              <a:srgbClr val="c1c2af"/>
            </a:solidFill>
            <a:round/>
          </a:ln>
        </p:spPr>
      </p:cxnSp>
      <p:cxnSp>
        <p:nvCxnSpPr>
          <p:cNvPr id="49" name="Google Shape;132;p20"/>
          <p:cNvCxnSpPr/>
          <p:nvPr/>
        </p:nvCxnSpPr>
        <p:spPr>
          <a:xfrm>
            <a:off x="-18720" y="1543680"/>
            <a:ext cx="9181800" cy="360"/>
          </a:xfrm>
          <a:prstGeom prst="straightConnector1">
            <a:avLst/>
          </a:prstGeom>
          <a:ln w="9525">
            <a:solidFill>
              <a:srgbClr val="c1c2af"/>
            </a:solidFill>
            <a:round/>
          </a:ln>
        </p:spPr>
      </p:cxnSp>
      <p:sp>
        <p:nvSpPr>
          <p:cNvPr id="50" name="PlaceHolder 1"/>
          <p:cNvSpPr>
            <a:spLocks noGrp="1"/>
          </p:cNvSpPr>
          <p:nvPr>
            <p:ph type="title"/>
          </p:nvPr>
        </p:nvSpPr>
        <p:spPr>
          <a:xfrm>
            <a:off x="394920" y="595080"/>
            <a:ext cx="4447800" cy="796320"/>
          </a:xfrm>
          <a:prstGeom prst="rect">
            <a:avLst/>
          </a:prstGeom>
          <a:noFill/>
          <a:ln w="0">
            <a:noFill/>
          </a:ln>
        </p:spPr>
        <p:txBody>
          <a:bodyPr lIns="91440" rIns="91440" tIns="91440" bIns="91440" anchor="b">
            <a:noAutofit/>
          </a:bodyPr>
          <a:p>
            <a:pPr indent="0">
              <a:buNone/>
            </a:pPr>
            <a:r>
              <a:rPr b="0" lang="fr-FR" sz="4000" spc="-1" strike="noStrike">
                <a:solidFill>
                  <a:schemeClr val="dk1"/>
                </a:solidFill>
                <a:latin typeface="Arial"/>
              </a:rPr>
              <a:t>Click to edit the title text format</a:t>
            </a:r>
            <a:endParaRPr b="0" lang="fr-FR" sz="4000" spc="-1" strike="noStrike">
              <a:solidFill>
                <a:schemeClr val="dk1"/>
              </a:solidFill>
              <a:latin typeface="Arial"/>
            </a:endParaRPr>
          </a:p>
        </p:txBody>
      </p:sp>
      <p:sp>
        <p:nvSpPr>
          <p:cNvPr id="51"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2" name="PlaceHolder 1"/>
          <p:cNvSpPr>
            <a:spLocks noGrp="1"/>
          </p:cNvSpPr>
          <p:nvPr>
            <p:ph type="body"/>
          </p:nvPr>
        </p:nvSpPr>
        <p:spPr>
          <a:xfrm>
            <a:off x="-5040" y="3150000"/>
            <a:ext cx="9143640" cy="1993320"/>
          </a:xfrm>
          <a:prstGeom prst="rect">
            <a:avLst/>
          </a:prstGeom>
          <a:noFill/>
          <a:ln w="0">
            <a:noFill/>
          </a:ln>
        </p:spPr>
        <p:txBody>
          <a:bodyPr lIns="90000" rIns="90000" tIns="45000" bIns="45000" anchor="t">
            <a:normAutofit/>
          </a:bodyPr>
          <a:p>
            <a:pPr marL="432000" indent="-324000">
              <a:spcBef>
                <a:spcPts val="1417"/>
              </a:spcBef>
              <a:buClr>
                <a:srgbClr val="000000"/>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cxnSp>
        <p:nvCxnSpPr>
          <p:cNvPr id="53" name="Google Shape;16;p3"/>
          <p:cNvCxnSpPr/>
          <p:nvPr/>
        </p:nvCxnSpPr>
        <p:spPr>
          <a:xfrm>
            <a:off x="-18720" y="1232280"/>
            <a:ext cx="9181800" cy="360"/>
          </a:xfrm>
          <a:prstGeom prst="straightConnector1">
            <a:avLst/>
          </a:prstGeom>
          <a:ln w="9525">
            <a:solidFill>
              <a:srgbClr val="c1c2af"/>
            </a:solidFill>
            <a:round/>
          </a:ln>
        </p:spPr>
      </p:cxnSp>
      <p:sp>
        <p:nvSpPr>
          <p:cNvPr id="54" name="PlaceHolder 2"/>
          <p:cNvSpPr>
            <a:spLocks noGrp="1"/>
          </p:cNvSpPr>
          <p:nvPr>
            <p:ph type="title"/>
          </p:nvPr>
        </p:nvSpPr>
        <p:spPr>
          <a:xfrm>
            <a:off x="394920" y="1435680"/>
            <a:ext cx="8353440" cy="841320"/>
          </a:xfrm>
          <a:prstGeom prst="rect">
            <a:avLst/>
          </a:prstGeom>
          <a:noFill/>
          <a:ln w="0">
            <a:noFill/>
          </a:ln>
        </p:spPr>
        <p:txBody>
          <a:bodyPr lIns="91440" rIns="91440" tIns="91440" bIns="91440" anchor="t">
            <a:noAutofit/>
          </a:bodyPr>
          <a:p>
            <a:pPr indent="0">
              <a:buNone/>
            </a:pPr>
            <a:r>
              <a:rPr b="0" lang="fr-FR" sz="4000" spc="-1" strike="noStrike">
                <a:solidFill>
                  <a:schemeClr val="dk1"/>
                </a:solidFill>
                <a:latin typeface="Arial"/>
              </a:rPr>
              <a:t>Click to edit the title text format</a:t>
            </a:r>
            <a:endParaRPr b="0" lang="fr-FR" sz="4000" spc="-1" strike="noStrike">
              <a:solidFill>
                <a:schemeClr val="dk1"/>
              </a:solidFill>
              <a:latin typeface="Arial"/>
            </a:endParaRPr>
          </a:p>
        </p:txBody>
      </p:sp>
      <p:sp>
        <p:nvSpPr>
          <p:cNvPr id="55" name="PlaceHolder 3"/>
          <p:cNvSpPr>
            <a:spLocks noGrp="1"/>
          </p:cNvSpPr>
          <p:nvPr>
            <p:ph type="title"/>
          </p:nvPr>
        </p:nvSpPr>
        <p:spPr>
          <a:xfrm>
            <a:off x="394920" y="395280"/>
            <a:ext cx="1235520" cy="841320"/>
          </a:xfrm>
          <a:prstGeom prst="rect">
            <a:avLst/>
          </a:prstGeom>
          <a:noFill/>
          <a:ln w="0">
            <a:noFill/>
          </a:ln>
        </p:spPr>
        <p:txBody>
          <a:bodyPr lIns="91440" rIns="91440" tIns="91440" bIns="91440" anchor="b">
            <a:noAutofit/>
          </a:bodyPr>
          <a:p>
            <a:pPr indent="0">
              <a:lnSpc>
                <a:spcPct val="100000"/>
              </a:lnSpc>
              <a:buNone/>
            </a:pPr>
            <a:r>
              <a:rPr b="0" lang="fr-FR" sz="4000" spc="-1" strike="noStrike">
                <a:solidFill>
                  <a:schemeClr val="dk1"/>
                </a:solidFill>
                <a:latin typeface="Libre Baskerville"/>
                <a:ea typeface="Libre Baskerville"/>
              </a:rPr>
              <a:t>xx%</a:t>
            </a:r>
            <a:endParaRPr b="0" lang="fr-FR" sz="4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71"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cxnSp>
        <p:nvCxnSpPr>
          <p:cNvPr id="56" name="Google Shape;136;p21"/>
          <p:cNvCxnSpPr/>
          <p:nvPr/>
        </p:nvCxnSpPr>
        <p:spPr>
          <a:xfrm>
            <a:off x="-18720" y="4748400"/>
            <a:ext cx="9181800" cy="360"/>
          </a:xfrm>
          <a:prstGeom prst="straightConnector1">
            <a:avLst/>
          </a:prstGeom>
          <a:ln w="9525">
            <a:solidFill>
              <a:srgbClr val="c1c2af"/>
            </a:solidFill>
            <a:round/>
          </a:ln>
        </p:spPr>
      </p:cxnSp>
      <p:cxnSp>
        <p:nvCxnSpPr>
          <p:cNvPr id="57" name="Google Shape;137;p21"/>
          <p:cNvCxnSpPr/>
          <p:nvPr/>
        </p:nvCxnSpPr>
        <p:spPr>
          <a:xfrm>
            <a:off x="-18720" y="3272040"/>
            <a:ext cx="9181800" cy="360"/>
          </a:xfrm>
          <a:prstGeom prst="straightConnector1">
            <a:avLst/>
          </a:prstGeom>
          <a:ln w="9525">
            <a:solidFill>
              <a:srgbClr val="c1c2af"/>
            </a:solidFill>
            <a:round/>
          </a:ln>
        </p:spPr>
      </p:cxnSp>
      <p:cxnSp>
        <p:nvCxnSpPr>
          <p:cNvPr id="58" name="Google Shape;138;p21"/>
          <p:cNvCxnSpPr/>
          <p:nvPr/>
        </p:nvCxnSpPr>
        <p:spPr>
          <a:xfrm>
            <a:off x="-18720" y="1871640"/>
            <a:ext cx="9181800" cy="360"/>
          </a:xfrm>
          <a:prstGeom prst="straightConnector1">
            <a:avLst/>
          </a:prstGeom>
          <a:ln w="9525">
            <a:solidFill>
              <a:srgbClr val="c1c2af"/>
            </a:solidFill>
            <a:round/>
          </a:ln>
        </p:spPr>
      </p:cxnSp>
      <p:cxnSp>
        <p:nvCxnSpPr>
          <p:cNvPr id="59" name="Google Shape;139;p21"/>
          <p:cNvCxnSpPr/>
          <p:nvPr/>
        </p:nvCxnSpPr>
        <p:spPr>
          <a:xfrm>
            <a:off x="-18720" y="394920"/>
            <a:ext cx="9181800" cy="360"/>
          </a:xfrm>
          <a:prstGeom prst="straightConnector1">
            <a:avLst/>
          </a:prstGeom>
          <a:ln w="9525">
            <a:solidFill>
              <a:srgbClr val="c1c2af"/>
            </a:solidFill>
            <a:round/>
          </a:ln>
        </p:spPr>
      </p:cxnSp>
    </p:spTree>
  </p:cSld>
  <p:clrMap bg1="lt1" bg2="lt2" tx1="dk1" tx2="dk2" accent1="accent1" accent2="accent2" accent3="accent3" accent4="accent4" accent5="accent5" accent6="accent6" hlink="hlink" folHlink="folHlink"/>
  <p:sldLayoutIdLst>
    <p:sldLayoutId id="2147483673" r:id="rId2"/>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cxnSp>
        <p:nvCxnSpPr>
          <p:cNvPr id="60" name="Google Shape;141;p22"/>
          <p:cNvCxnSpPr/>
          <p:nvPr/>
        </p:nvCxnSpPr>
        <p:spPr>
          <a:xfrm>
            <a:off x="-18720" y="4748400"/>
            <a:ext cx="9181800" cy="360"/>
          </a:xfrm>
          <a:prstGeom prst="straightConnector1">
            <a:avLst/>
          </a:prstGeom>
          <a:ln w="9525">
            <a:solidFill>
              <a:srgbClr val="c1c2af"/>
            </a:solidFill>
            <a:round/>
          </a:ln>
        </p:spPr>
      </p:cxnSp>
      <p:cxnSp>
        <p:nvCxnSpPr>
          <p:cNvPr id="61" name="Google Shape;142;p22"/>
          <p:cNvCxnSpPr/>
          <p:nvPr/>
        </p:nvCxnSpPr>
        <p:spPr>
          <a:xfrm>
            <a:off x="-18720" y="967680"/>
            <a:ext cx="9181800" cy="360"/>
          </a:xfrm>
          <a:prstGeom prst="straightConnector1">
            <a:avLst/>
          </a:prstGeom>
          <a:ln w="9525">
            <a:solidFill>
              <a:srgbClr val="c1c2af"/>
            </a:solidFill>
            <a:round/>
          </a:ln>
        </p:spPr>
      </p:cxnSp>
    </p:spTree>
  </p:cSld>
  <p:clrMap bg1="lt1" bg2="lt2" tx1="dk1" tx2="dk2" accent1="accent1" accent2="accent2" accent3="accent3" accent4="accent4" accent5="accent5" accent6="accent6" hlink="hlink" folHlink="folHlink"/>
  <p:sldLayoutIdLst>
    <p:sldLayoutId id="2147483675" r:id="rId2"/>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62" name="PlaceHolder 1"/>
          <p:cNvSpPr>
            <a:spLocks noGrp="1"/>
          </p:cNvSpPr>
          <p:nvPr>
            <p:ph type="title"/>
          </p:nvPr>
        </p:nvSpPr>
        <p:spPr>
          <a:xfrm>
            <a:off x="394920" y="395280"/>
            <a:ext cx="8353440" cy="572400"/>
          </a:xfrm>
          <a:prstGeom prst="rect">
            <a:avLst/>
          </a:prstGeom>
          <a:noFill/>
          <a:ln w="0">
            <a:noFill/>
          </a:ln>
        </p:spPr>
        <p:txBody>
          <a:bodyPr lIns="91440" rIns="91440" tIns="91440" bIns="91440" anchor="t">
            <a:noAutofit/>
          </a:bodyPr>
          <a:p>
            <a:pPr indent="0">
              <a:buNone/>
            </a:pPr>
            <a:r>
              <a:rPr b="0" lang="fr-FR" sz="2600" spc="-1" strike="noStrike">
                <a:solidFill>
                  <a:schemeClr val="dk1"/>
                </a:solidFill>
                <a:latin typeface="Arial"/>
              </a:rPr>
              <a:t>Click to edit the title text format</a:t>
            </a:r>
            <a:endParaRPr b="0" lang="fr-FR" sz="2600" spc="-1" strike="noStrike">
              <a:solidFill>
                <a:schemeClr val="dk1"/>
              </a:solidFill>
              <a:latin typeface="Arial"/>
            </a:endParaRPr>
          </a:p>
        </p:txBody>
      </p:sp>
      <p:sp>
        <p:nvSpPr>
          <p:cNvPr id="63" name="PlaceHolder 2"/>
          <p:cNvSpPr>
            <a:spLocks noGrp="1"/>
          </p:cNvSpPr>
          <p:nvPr>
            <p:ph type="body"/>
          </p:nvPr>
        </p:nvSpPr>
        <p:spPr>
          <a:xfrm>
            <a:off x="394920" y="1165680"/>
            <a:ext cx="8353440" cy="330480"/>
          </a:xfrm>
          <a:prstGeom prst="rect">
            <a:avLst/>
          </a:prstGeom>
          <a:noFill/>
          <a:ln w="0">
            <a:noFill/>
          </a:ln>
        </p:spPr>
        <p:txBody>
          <a:bodyPr lIns="91440" rIns="91440" tIns="91440" bIns="91440" anchor="t">
            <a:noAutofit/>
          </a:bodyPr>
          <a:p>
            <a:pPr marL="432000" indent="-324000">
              <a:spcBef>
                <a:spcPts val="1417"/>
              </a:spcBef>
              <a:buClr>
                <a:srgbClr val="000000"/>
              </a:buClr>
              <a:buSzPct val="45000"/>
              <a:buFont typeface="Wingdings" charset="2"/>
              <a:buChar char=""/>
            </a:pPr>
            <a:r>
              <a:rPr b="0" lang="fr-FR" sz="1200" spc="-1" strike="noStrike">
                <a:solidFill>
                  <a:srgbClr val="000000"/>
                </a:solidFill>
                <a:latin typeface="Arial"/>
              </a:rPr>
              <a:t>Click to edit the outline text format</a:t>
            </a:r>
            <a:endParaRPr b="0" lang="fr-FR" sz="1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200" spc="-1" strike="noStrike">
                <a:solidFill>
                  <a:srgbClr val="000000"/>
                </a:solidFill>
                <a:latin typeface="Arial"/>
              </a:rPr>
              <a:t>Second Outline Level</a:t>
            </a:r>
            <a:endParaRPr b="0" lang="fr-FR" sz="12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200" spc="-1" strike="noStrike">
                <a:solidFill>
                  <a:srgbClr val="000000"/>
                </a:solidFill>
                <a:latin typeface="Arial"/>
              </a:rPr>
              <a:t>Third Outline Level</a:t>
            </a:r>
            <a:endParaRPr b="0" lang="fr-FR" sz="12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200" spc="-1" strike="noStrike">
                <a:solidFill>
                  <a:srgbClr val="000000"/>
                </a:solidFill>
                <a:latin typeface="Arial"/>
              </a:rPr>
              <a:t>Fourth Outline Level</a:t>
            </a:r>
            <a:endParaRPr b="0" lang="fr-FR" sz="12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200" spc="-1" strike="noStrike">
                <a:solidFill>
                  <a:srgbClr val="000000"/>
                </a:solidFill>
                <a:latin typeface="Arial"/>
              </a:rPr>
              <a:t>Fifth Outline Level</a:t>
            </a:r>
            <a:endParaRPr b="0" lang="fr-FR" sz="12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200" spc="-1" strike="noStrike">
                <a:solidFill>
                  <a:srgbClr val="000000"/>
                </a:solidFill>
                <a:latin typeface="Arial"/>
              </a:rPr>
              <a:t>Sixth Outline Level</a:t>
            </a:r>
            <a:endParaRPr b="0" lang="fr-FR" sz="12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200" spc="-1" strike="noStrike">
                <a:solidFill>
                  <a:srgbClr val="000000"/>
                </a:solidFill>
                <a:latin typeface="Arial"/>
              </a:rPr>
              <a:t>Seventh Outline Level</a:t>
            </a:r>
            <a:endParaRPr b="0" lang="fr-FR" sz="1200" spc="-1" strike="noStrike">
              <a:solidFill>
                <a:srgbClr val="000000"/>
              </a:solidFill>
              <a:latin typeface="Arial"/>
            </a:endParaRPr>
          </a:p>
        </p:txBody>
      </p:sp>
      <p:cxnSp>
        <p:nvCxnSpPr>
          <p:cNvPr id="64" name="Google Shape;22;p4"/>
          <p:cNvCxnSpPr/>
          <p:nvPr/>
        </p:nvCxnSpPr>
        <p:spPr>
          <a:xfrm>
            <a:off x="-18720" y="4748400"/>
            <a:ext cx="9181800" cy="360"/>
          </a:xfrm>
          <a:prstGeom prst="straightConnector1">
            <a:avLst/>
          </a:prstGeom>
          <a:ln w="9525">
            <a:solidFill>
              <a:srgbClr val="c1c2af"/>
            </a:solidFill>
            <a:round/>
          </a:ln>
        </p:spPr>
      </p:cxnSp>
      <p:cxnSp>
        <p:nvCxnSpPr>
          <p:cNvPr id="65" name="Google Shape;23;p4"/>
          <p:cNvCxnSpPr/>
          <p:nvPr/>
        </p:nvCxnSpPr>
        <p:spPr>
          <a:xfrm>
            <a:off x="-18720" y="967680"/>
            <a:ext cx="9181800" cy="360"/>
          </a:xfrm>
          <a:prstGeom prst="straightConnector1">
            <a:avLst/>
          </a:prstGeom>
          <a:ln w="9525">
            <a:solidFill>
              <a:srgbClr val="c1c2af"/>
            </a:solidFill>
            <a:round/>
          </a:ln>
        </p:spPr>
      </p:cxnSp>
    </p:spTree>
  </p:cSld>
  <p:clrMap bg1="lt1" bg2="lt2" tx1="dk1" tx2="dk2" accent1="accent1" accent2="accent2" accent3="accent3" accent4="accent4" accent5="accent5" accent6="accent6" hlink="hlink" folHlink="folHlink"/>
  <p:sldLayoutIdLst>
    <p:sldLayoutId id="2147483677" r:id="rId2"/>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cxnSp>
        <p:nvCxnSpPr>
          <p:cNvPr id="68" name="Google Shape;25;p5"/>
          <p:cNvCxnSpPr/>
          <p:nvPr/>
        </p:nvCxnSpPr>
        <p:spPr>
          <a:xfrm>
            <a:off x="-18720" y="4748400"/>
            <a:ext cx="9181800" cy="360"/>
          </a:xfrm>
          <a:prstGeom prst="straightConnector1">
            <a:avLst/>
          </a:prstGeom>
          <a:ln w="9525">
            <a:solidFill>
              <a:srgbClr val="c1c2af"/>
            </a:solidFill>
            <a:round/>
          </a:ln>
        </p:spPr>
      </p:cxnSp>
      <p:cxnSp>
        <p:nvCxnSpPr>
          <p:cNvPr id="69" name="Google Shape;26;p5"/>
          <p:cNvCxnSpPr/>
          <p:nvPr/>
        </p:nvCxnSpPr>
        <p:spPr>
          <a:xfrm>
            <a:off x="-18720" y="967680"/>
            <a:ext cx="9181800" cy="360"/>
          </a:xfrm>
          <a:prstGeom prst="straightConnector1">
            <a:avLst/>
          </a:prstGeom>
          <a:ln w="9525">
            <a:solidFill>
              <a:srgbClr val="c1c2af"/>
            </a:solidFill>
            <a:round/>
          </a:ln>
        </p:spPr>
      </p:cxnSp>
      <p:sp>
        <p:nvSpPr>
          <p:cNvPr id="70" name="PlaceHolder 1"/>
          <p:cNvSpPr>
            <a:spLocks noGrp="1"/>
          </p:cNvSpPr>
          <p:nvPr>
            <p:ph type="title"/>
          </p:nvPr>
        </p:nvSpPr>
        <p:spPr>
          <a:xfrm>
            <a:off x="394920" y="395280"/>
            <a:ext cx="8353440" cy="572400"/>
          </a:xfrm>
          <a:prstGeom prst="rect">
            <a:avLst/>
          </a:prstGeom>
          <a:noFill/>
          <a:ln w="0">
            <a:noFill/>
          </a:ln>
        </p:spPr>
        <p:txBody>
          <a:bodyPr lIns="91440" rIns="91440" tIns="91440" bIns="91440" anchor="t">
            <a:noAutofit/>
          </a:bodyPr>
          <a:p>
            <a:pPr indent="0">
              <a:buNone/>
            </a:pPr>
            <a:r>
              <a:rPr b="0" lang="fr-FR" sz="2600" spc="-1" strike="noStrike">
                <a:solidFill>
                  <a:schemeClr val="dk1"/>
                </a:solidFill>
                <a:latin typeface="Arial"/>
              </a:rPr>
              <a:t>Click to edit the title text format</a:t>
            </a:r>
            <a:endParaRPr b="0" lang="fr-FR" sz="26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79" r:id="rId2"/>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cxnSp>
        <p:nvCxnSpPr>
          <p:cNvPr id="74" name="Google Shape;33;p6"/>
          <p:cNvCxnSpPr/>
          <p:nvPr/>
        </p:nvCxnSpPr>
        <p:spPr>
          <a:xfrm>
            <a:off x="-18720" y="4748400"/>
            <a:ext cx="9181800" cy="360"/>
          </a:xfrm>
          <a:prstGeom prst="straightConnector1">
            <a:avLst/>
          </a:prstGeom>
          <a:ln w="9525">
            <a:solidFill>
              <a:srgbClr val="c1c2af"/>
            </a:solidFill>
            <a:round/>
          </a:ln>
        </p:spPr>
      </p:cxnSp>
      <p:cxnSp>
        <p:nvCxnSpPr>
          <p:cNvPr id="75" name="Google Shape;34;p6"/>
          <p:cNvCxnSpPr/>
          <p:nvPr/>
        </p:nvCxnSpPr>
        <p:spPr>
          <a:xfrm>
            <a:off x="-18720" y="967680"/>
            <a:ext cx="9181800" cy="360"/>
          </a:xfrm>
          <a:prstGeom prst="straightConnector1">
            <a:avLst/>
          </a:prstGeom>
          <a:ln w="9525">
            <a:solidFill>
              <a:srgbClr val="c1c2af"/>
            </a:solidFill>
            <a:round/>
          </a:ln>
        </p:spPr>
      </p:cxnSp>
      <p:sp>
        <p:nvSpPr>
          <p:cNvPr id="76" name="PlaceHolder 1"/>
          <p:cNvSpPr>
            <a:spLocks noGrp="1"/>
          </p:cNvSpPr>
          <p:nvPr>
            <p:ph type="title"/>
          </p:nvPr>
        </p:nvSpPr>
        <p:spPr>
          <a:xfrm>
            <a:off x="394920" y="395280"/>
            <a:ext cx="8353440" cy="572400"/>
          </a:xfrm>
          <a:prstGeom prst="rect">
            <a:avLst/>
          </a:prstGeom>
          <a:noFill/>
          <a:ln w="0">
            <a:noFill/>
          </a:ln>
        </p:spPr>
        <p:txBody>
          <a:bodyPr lIns="91440" rIns="91440" tIns="91440" bIns="91440" anchor="t">
            <a:noAutofit/>
          </a:bodyPr>
          <a:p>
            <a:pPr indent="0">
              <a:buNone/>
            </a:pPr>
            <a:r>
              <a:rPr b="0" lang="fr-FR" sz="2600" spc="-1" strike="noStrike">
                <a:solidFill>
                  <a:schemeClr val="dk1"/>
                </a:solidFill>
                <a:latin typeface="Arial"/>
              </a:rPr>
              <a:t>Click to edit the title text format</a:t>
            </a:r>
            <a:endParaRPr b="0" lang="fr-FR" sz="26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81" r:id="rId2"/>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78" name="PlaceHolder 1"/>
          <p:cNvSpPr>
            <a:spLocks noGrp="1"/>
          </p:cNvSpPr>
          <p:nvPr>
            <p:ph type="title"/>
          </p:nvPr>
        </p:nvSpPr>
        <p:spPr>
          <a:xfrm>
            <a:off x="394920" y="395280"/>
            <a:ext cx="5015520" cy="572400"/>
          </a:xfrm>
          <a:prstGeom prst="rect">
            <a:avLst/>
          </a:prstGeom>
          <a:noFill/>
          <a:ln w="0">
            <a:noFill/>
          </a:ln>
        </p:spPr>
        <p:txBody>
          <a:bodyPr lIns="91440" rIns="91440" tIns="91440" bIns="91440" anchor="t">
            <a:noAutofit/>
          </a:bodyPr>
          <a:p>
            <a:pPr indent="0">
              <a:buNone/>
            </a:pPr>
            <a:r>
              <a:rPr b="0" lang="fr-FR" sz="2600" spc="-1" strike="noStrike">
                <a:solidFill>
                  <a:schemeClr val="dk1"/>
                </a:solidFill>
                <a:latin typeface="Arial"/>
              </a:rPr>
              <a:t>Click to edit the title text format</a:t>
            </a:r>
            <a:endParaRPr b="0" lang="fr-FR" sz="2600" spc="-1" strike="noStrike">
              <a:solidFill>
                <a:schemeClr val="dk1"/>
              </a:solidFill>
              <a:latin typeface="Arial"/>
            </a:endParaRPr>
          </a:p>
        </p:txBody>
      </p:sp>
      <p:sp>
        <p:nvSpPr>
          <p:cNvPr id="79" name="PlaceHolder 2"/>
          <p:cNvSpPr>
            <a:spLocks noGrp="1"/>
          </p:cNvSpPr>
          <p:nvPr>
            <p:ph type="body"/>
          </p:nvPr>
        </p:nvSpPr>
        <p:spPr>
          <a:xfrm>
            <a:off x="5512680" y="0"/>
            <a:ext cx="3631320" cy="5143320"/>
          </a:xfrm>
          <a:prstGeom prst="rect">
            <a:avLst/>
          </a:prstGeom>
          <a:noFill/>
          <a:ln w="0">
            <a:noFill/>
          </a:ln>
        </p:spPr>
        <p:txBody>
          <a:bodyPr lIns="90000" rIns="90000" tIns="45000" bIns="45000" anchor="t">
            <a:normAutofit/>
          </a:bodyPr>
          <a:p>
            <a:pPr marL="432000" indent="-324000">
              <a:spcBef>
                <a:spcPts val="1417"/>
              </a:spcBef>
              <a:buClr>
                <a:srgbClr val="000000"/>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cxnSp>
        <p:nvCxnSpPr>
          <p:cNvPr id="80" name="Google Shape;40;p7"/>
          <p:cNvCxnSpPr/>
          <p:nvPr/>
        </p:nvCxnSpPr>
        <p:spPr>
          <a:xfrm>
            <a:off x="-18720" y="967680"/>
            <a:ext cx="5531400" cy="360"/>
          </a:xfrm>
          <a:prstGeom prst="straightConnector1">
            <a:avLst/>
          </a:prstGeom>
          <a:ln w="9525">
            <a:solidFill>
              <a:srgbClr val="c1c2af"/>
            </a:solidFill>
            <a:round/>
          </a:ln>
        </p:spPr>
      </p:cxnSp>
      <p:cxnSp>
        <p:nvCxnSpPr>
          <p:cNvPr id="81" name="Google Shape;41;p7"/>
          <p:cNvCxnSpPr/>
          <p:nvPr/>
        </p:nvCxnSpPr>
        <p:spPr>
          <a:xfrm>
            <a:off x="-18720" y="4748400"/>
            <a:ext cx="5531400" cy="360"/>
          </a:xfrm>
          <a:prstGeom prst="straightConnector1">
            <a:avLst/>
          </a:prstGeom>
          <a:ln w="9525">
            <a:solidFill>
              <a:srgbClr val="c1c2af"/>
            </a:solidFill>
            <a:round/>
          </a:ln>
        </p:spPr>
      </p:cxnSp>
    </p:spTree>
  </p:cSld>
  <p:clrMap bg1="lt1" bg2="lt2" tx1="dk1" tx2="dk2" accent1="accent1" accent2="accent2" accent3="accent3" accent4="accent4" accent5="accent5" accent6="accent6" hlink="hlink" folHlink="folHlink"/>
  <p:sldLayoutIdLst>
    <p:sldLayoutId id="2147483683" r:id="rId2"/>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cxnSp>
        <p:nvCxnSpPr>
          <p:cNvPr id="82" name="Google Shape;43;p8"/>
          <p:cNvCxnSpPr/>
          <p:nvPr/>
        </p:nvCxnSpPr>
        <p:spPr>
          <a:xfrm>
            <a:off x="-18720" y="4748400"/>
            <a:ext cx="9181800" cy="360"/>
          </a:xfrm>
          <a:prstGeom prst="straightConnector1">
            <a:avLst/>
          </a:prstGeom>
          <a:ln w="9525">
            <a:solidFill>
              <a:srgbClr val="c1c2af"/>
            </a:solidFill>
            <a:round/>
          </a:ln>
        </p:spPr>
      </p:cxnSp>
      <p:cxnSp>
        <p:nvCxnSpPr>
          <p:cNvPr id="83" name="Google Shape;44;p8"/>
          <p:cNvCxnSpPr/>
          <p:nvPr/>
        </p:nvCxnSpPr>
        <p:spPr>
          <a:xfrm>
            <a:off x="-18720" y="967680"/>
            <a:ext cx="9181800" cy="360"/>
          </a:xfrm>
          <a:prstGeom prst="straightConnector1">
            <a:avLst/>
          </a:prstGeom>
          <a:ln w="9525">
            <a:solidFill>
              <a:srgbClr val="c1c2af"/>
            </a:solidFill>
            <a:round/>
          </a:ln>
        </p:spPr>
      </p:cxnSp>
      <p:sp>
        <p:nvSpPr>
          <p:cNvPr id="84" name="PlaceHolder 1"/>
          <p:cNvSpPr>
            <a:spLocks noGrp="1"/>
          </p:cNvSpPr>
          <p:nvPr>
            <p:ph type="title"/>
          </p:nvPr>
        </p:nvSpPr>
        <p:spPr>
          <a:xfrm>
            <a:off x="2318040" y="1593360"/>
            <a:ext cx="4507920" cy="2529000"/>
          </a:xfrm>
          <a:prstGeom prst="rect">
            <a:avLst/>
          </a:prstGeom>
          <a:noFill/>
          <a:ln w="0">
            <a:noFill/>
          </a:ln>
        </p:spPr>
        <p:txBody>
          <a:bodyPr lIns="91440" rIns="91440" tIns="91440" bIns="91440" anchor="ctr">
            <a:noAutofit/>
          </a:bodyPr>
          <a:p>
            <a:pPr indent="0">
              <a:buNone/>
            </a:pPr>
            <a:r>
              <a:rPr b="0" lang="fr-FR" sz="6000" spc="-1" strike="noStrike">
                <a:solidFill>
                  <a:schemeClr val="dk1"/>
                </a:solidFill>
                <a:latin typeface="Arial"/>
              </a:rPr>
              <a:t>Click to edit the title text format</a:t>
            </a:r>
            <a:endParaRPr b="0" lang="fr-FR" sz="6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85"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cxnSp>
        <p:nvCxnSpPr>
          <p:cNvPr id="6" name="Google Shape;55;p11"/>
          <p:cNvCxnSpPr/>
          <p:nvPr/>
        </p:nvCxnSpPr>
        <p:spPr>
          <a:xfrm>
            <a:off x="-18720" y="4748400"/>
            <a:ext cx="9181800" cy="360"/>
          </a:xfrm>
          <a:prstGeom prst="straightConnector1">
            <a:avLst/>
          </a:prstGeom>
          <a:ln w="9525">
            <a:solidFill>
              <a:srgbClr val="c1c2af"/>
            </a:solidFill>
            <a:round/>
          </a:ln>
        </p:spPr>
      </p:cxnSp>
      <p:cxnSp>
        <p:nvCxnSpPr>
          <p:cNvPr id="7" name="Google Shape;56;p11"/>
          <p:cNvCxnSpPr/>
          <p:nvPr/>
        </p:nvCxnSpPr>
        <p:spPr>
          <a:xfrm>
            <a:off x="-18720" y="967680"/>
            <a:ext cx="9181800" cy="360"/>
          </a:xfrm>
          <a:prstGeom prst="straightConnector1">
            <a:avLst/>
          </a:prstGeom>
          <a:ln w="9525">
            <a:solidFill>
              <a:srgbClr val="c1c2af"/>
            </a:solidFill>
            <a:round/>
          </a:ln>
        </p:spPr>
      </p:cxnSp>
      <p:sp>
        <p:nvSpPr>
          <p:cNvPr id="8" name="PlaceHolder 1"/>
          <p:cNvSpPr>
            <a:spLocks noGrp="1"/>
          </p:cNvSpPr>
          <p:nvPr>
            <p:ph type="title"/>
          </p:nvPr>
        </p:nvSpPr>
        <p:spPr>
          <a:xfrm>
            <a:off x="1284120" y="1575720"/>
            <a:ext cx="6575760" cy="1526400"/>
          </a:xfrm>
          <a:prstGeom prst="rect">
            <a:avLst/>
          </a:prstGeom>
          <a:noFill/>
          <a:ln w="0">
            <a:noFill/>
          </a:ln>
        </p:spPr>
        <p:txBody>
          <a:bodyPr lIns="91440" rIns="91440" tIns="91440" bIns="91440" anchor="b">
            <a:noAutofit/>
          </a:bodyPr>
          <a:p>
            <a:pPr indent="0" algn="ctr">
              <a:lnSpc>
                <a:spcPct val="100000"/>
              </a:lnSpc>
              <a:buNone/>
            </a:pPr>
            <a:r>
              <a:rPr b="0" lang="fr-FR" sz="6000" spc="-1" strike="noStrike">
                <a:solidFill>
                  <a:schemeClr val="dk1"/>
                </a:solidFill>
                <a:latin typeface="Libre Baskerville"/>
                <a:ea typeface="Libre Baskerville"/>
              </a:rPr>
              <a:t>xx%</a:t>
            </a:r>
            <a:endParaRPr b="0" lang="fr-FR" sz="6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cxnSp>
        <p:nvCxnSpPr>
          <p:cNvPr id="85" name="Google Shape;47;p9"/>
          <p:cNvCxnSpPr/>
          <p:nvPr/>
        </p:nvCxnSpPr>
        <p:spPr>
          <a:xfrm>
            <a:off x="-18720" y="4748400"/>
            <a:ext cx="9181800" cy="360"/>
          </a:xfrm>
          <a:prstGeom prst="straightConnector1">
            <a:avLst/>
          </a:prstGeom>
          <a:ln w="9525">
            <a:solidFill>
              <a:srgbClr val="c1c2af"/>
            </a:solidFill>
            <a:round/>
          </a:ln>
        </p:spPr>
      </p:cxnSp>
      <p:cxnSp>
        <p:nvCxnSpPr>
          <p:cNvPr id="86" name="Google Shape;48;p9"/>
          <p:cNvCxnSpPr/>
          <p:nvPr/>
        </p:nvCxnSpPr>
        <p:spPr>
          <a:xfrm>
            <a:off x="-18720" y="967680"/>
            <a:ext cx="9181800" cy="360"/>
          </a:xfrm>
          <a:prstGeom prst="straightConnector1">
            <a:avLst/>
          </a:prstGeom>
          <a:ln w="9525">
            <a:solidFill>
              <a:srgbClr val="c1c2af"/>
            </a:solidFill>
            <a:round/>
          </a:ln>
        </p:spPr>
      </p:cxnSp>
      <p:sp>
        <p:nvSpPr>
          <p:cNvPr id="87" name="PlaceHolder 1"/>
          <p:cNvSpPr>
            <a:spLocks noGrp="1"/>
          </p:cNvSpPr>
          <p:nvPr>
            <p:ph type="title"/>
          </p:nvPr>
        </p:nvSpPr>
        <p:spPr>
          <a:xfrm>
            <a:off x="2135520" y="1482840"/>
            <a:ext cx="4872600" cy="1964160"/>
          </a:xfrm>
          <a:prstGeom prst="rect">
            <a:avLst/>
          </a:prstGeom>
          <a:noFill/>
          <a:ln w="0">
            <a:noFill/>
          </a:ln>
        </p:spPr>
        <p:txBody>
          <a:bodyPr lIns="91440" rIns="91440" tIns="91440" bIns="91440" anchor="b">
            <a:noAutofit/>
          </a:bodyPr>
          <a:p>
            <a:pPr indent="0">
              <a:buNone/>
            </a:pPr>
            <a:r>
              <a:rPr b="0" lang="fr-FR" sz="6000" spc="-1" strike="noStrike">
                <a:solidFill>
                  <a:schemeClr val="dk1"/>
                </a:solidFill>
                <a:latin typeface="Arial"/>
              </a:rPr>
              <a:t>Click to edit the title text format</a:t>
            </a:r>
            <a:endParaRPr b="0" lang="fr-FR" sz="6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87" r:id="rId2"/>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88" name="PlaceHolder 1"/>
          <p:cNvSpPr>
            <a:spLocks noGrp="1"/>
          </p:cNvSpPr>
          <p:nvPr>
            <p:ph type="body"/>
          </p:nvPr>
        </p:nvSpPr>
        <p:spPr>
          <a:xfrm>
            <a:off x="0" y="0"/>
            <a:ext cx="9143640" cy="5143320"/>
          </a:xfrm>
          <a:prstGeom prst="rect">
            <a:avLst/>
          </a:prstGeom>
          <a:noFill/>
          <a:ln w="0">
            <a:noFill/>
          </a:ln>
        </p:spPr>
        <p:txBody>
          <a:bodyPr lIns="90000" rIns="90000" tIns="45000" bIns="45000" anchor="t">
            <a:normAutofit/>
          </a:bodyPr>
          <a:p>
            <a:pPr marL="432000" indent="-324000">
              <a:spcBef>
                <a:spcPts val="1417"/>
              </a:spcBef>
              <a:buClr>
                <a:srgbClr val="000000"/>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
        <p:nvSpPr>
          <p:cNvPr id="89" name="PlaceHolder 2"/>
          <p:cNvSpPr>
            <a:spLocks noGrp="1"/>
          </p:cNvSpPr>
          <p:nvPr>
            <p:ph type="title"/>
          </p:nvPr>
        </p:nvSpPr>
        <p:spPr>
          <a:xfrm>
            <a:off x="720000" y="4014360"/>
            <a:ext cx="7703640" cy="572400"/>
          </a:xfrm>
          <a:prstGeom prst="rect">
            <a:avLst/>
          </a:prstGeom>
          <a:solidFill>
            <a:schemeClr val="lt1"/>
          </a:solidFill>
          <a:ln w="0">
            <a:noFill/>
          </a:ln>
        </p:spPr>
        <p:txBody>
          <a:bodyPr lIns="91440" rIns="91440" tIns="91440" bIns="91440" anchor="ctr">
            <a:noAutofit/>
          </a:bodyPr>
          <a:p>
            <a:pPr indent="0">
              <a:buNone/>
            </a:pPr>
            <a:r>
              <a:rPr b="0" lang="fr-FR" sz="1800" spc="-1" strike="noStrike">
                <a:solidFill>
                  <a:schemeClr val="dk1"/>
                </a:solidFill>
                <a:latin typeface="Arial"/>
              </a:rPr>
              <a:t>Click to edit the title text format</a:t>
            </a:r>
            <a:endParaRPr b="0" lang="fr-FR" sz="18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89" r:id="rId2"/>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91" r:id="rId2"/>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90" name="Google Shape;148;p25"/>
          <p:cNvSpPr/>
          <p:nvPr/>
        </p:nvSpPr>
        <p:spPr>
          <a:xfrm>
            <a:off x="0" y="-10440"/>
            <a:ext cx="9143640" cy="1180440"/>
          </a:xfrm>
          <a:prstGeom prst="rect">
            <a:avLst/>
          </a:prstGeom>
          <a:solidFill>
            <a:schemeClr val="accent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91" name="PlaceHolder 1"/>
          <p:cNvSpPr>
            <a:spLocks noGrp="1"/>
          </p:cNvSpPr>
          <p:nvPr>
            <p:ph type="title"/>
          </p:nvPr>
        </p:nvSpPr>
        <p:spPr>
          <a:xfrm>
            <a:off x="713160" y="539640"/>
            <a:ext cx="7717320" cy="482040"/>
          </a:xfrm>
          <a:prstGeom prst="rect">
            <a:avLst/>
          </a:prstGeom>
          <a:noFill/>
          <a:ln w="0">
            <a:noFill/>
          </a:ln>
        </p:spPr>
        <p:txBody>
          <a:bodyPr lIns="91440" rIns="91440" tIns="91440" bIns="91440" anchor="t">
            <a:noAutofit/>
          </a:bodyPr>
          <a:p>
            <a:pPr indent="0">
              <a:buNone/>
            </a:pPr>
            <a:r>
              <a:rPr b="0" lang="fr-FR" sz="2200" spc="-1" strike="noStrike">
                <a:solidFill>
                  <a:schemeClr val="dk1"/>
                </a:solidFill>
                <a:latin typeface="Arial"/>
              </a:rPr>
              <a:t>Click to edit the title text format</a:t>
            </a:r>
            <a:endParaRPr b="0" lang="fr-FR" sz="22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93" r:id="rId2"/>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92" name="Google Shape;151;p26"/>
          <p:cNvSpPr/>
          <p:nvPr/>
        </p:nvSpPr>
        <p:spPr>
          <a:xfrm>
            <a:off x="0" y="-10440"/>
            <a:ext cx="9143640" cy="1180440"/>
          </a:xfrm>
          <a:prstGeom prst="rect">
            <a:avLst/>
          </a:prstGeom>
          <a:solidFill>
            <a:schemeClr val="accent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93" name="PlaceHolder 1"/>
          <p:cNvSpPr>
            <a:spLocks noGrp="1"/>
          </p:cNvSpPr>
          <p:nvPr>
            <p:ph type="title"/>
          </p:nvPr>
        </p:nvSpPr>
        <p:spPr>
          <a:xfrm>
            <a:off x="728640" y="539640"/>
            <a:ext cx="3347280" cy="482040"/>
          </a:xfrm>
          <a:prstGeom prst="rect">
            <a:avLst/>
          </a:prstGeom>
          <a:noFill/>
          <a:ln w="0">
            <a:noFill/>
          </a:ln>
        </p:spPr>
        <p:txBody>
          <a:bodyPr lIns="91440" rIns="91440" tIns="91440" bIns="91440" anchor="t">
            <a:noAutofit/>
          </a:bodyPr>
          <a:p>
            <a:pPr indent="0">
              <a:buNone/>
            </a:pPr>
            <a:r>
              <a:rPr b="0" lang="fr-FR" sz="2200" spc="-1" strike="noStrike">
                <a:solidFill>
                  <a:schemeClr val="dk1"/>
                </a:solidFill>
                <a:latin typeface="Arial"/>
              </a:rPr>
              <a:t>Click to edit the title text format</a:t>
            </a:r>
            <a:endParaRPr b="0" lang="fr-FR" sz="2200" spc="-1" strike="noStrike">
              <a:solidFill>
                <a:schemeClr val="dk1"/>
              </a:solidFill>
              <a:latin typeface="Arial"/>
            </a:endParaRPr>
          </a:p>
        </p:txBody>
      </p:sp>
      <p:sp>
        <p:nvSpPr>
          <p:cNvPr id="94" name="PlaceHolder 2"/>
          <p:cNvSpPr>
            <a:spLocks noGrp="1"/>
          </p:cNvSpPr>
          <p:nvPr>
            <p:ph type="title"/>
          </p:nvPr>
        </p:nvSpPr>
        <p:spPr>
          <a:xfrm>
            <a:off x="4977720" y="539640"/>
            <a:ext cx="3458160" cy="482040"/>
          </a:xfrm>
          <a:prstGeom prst="rect">
            <a:avLst/>
          </a:prstGeom>
          <a:noFill/>
          <a:ln w="0">
            <a:noFill/>
          </a:ln>
        </p:spPr>
        <p:txBody>
          <a:bodyPr lIns="91440" rIns="91440" tIns="91440" bIns="91440" anchor="t">
            <a:noAutofit/>
          </a:bodyPr>
          <a:p>
            <a:pPr indent="0">
              <a:buNone/>
            </a:pPr>
            <a:r>
              <a:rPr b="0" lang="fr-FR" sz="2200" spc="-1" strike="noStrike">
                <a:solidFill>
                  <a:schemeClr val="dk1"/>
                </a:solidFill>
                <a:latin typeface="Arial"/>
              </a:rPr>
              <a:t>Click to edit the title text format</a:t>
            </a:r>
            <a:endParaRPr b="0" lang="fr-FR" sz="22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95"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9" name="PlaceHolder 1"/>
          <p:cNvSpPr>
            <a:spLocks noGrp="1"/>
          </p:cNvSpPr>
          <p:nvPr>
            <p:ph type="title"/>
          </p:nvPr>
        </p:nvSpPr>
        <p:spPr>
          <a:xfrm>
            <a:off x="394920" y="395280"/>
            <a:ext cx="8353800" cy="572400"/>
          </a:xfrm>
          <a:prstGeom prst="rect">
            <a:avLst/>
          </a:prstGeom>
          <a:noFill/>
          <a:ln w="0">
            <a:noFill/>
          </a:ln>
        </p:spPr>
        <p:txBody>
          <a:bodyPr lIns="91440" rIns="91440" tIns="91440" bIns="91440" anchor="t">
            <a:noAutofit/>
          </a:bodyPr>
          <a:p>
            <a:pPr indent="0">
              <a:buNone/>
            </a:pPr>
            <a:r>
              <a:rPr b="0" lang="fr-FR" sz="2600" spc="-1" strike="noStrike">
                <a:solidFill>
                  <a:schemeClr val="dk1"/>
                </a:solidFill>
                <a:latin typeface="Arial"/>
              </a:rPr>
              <a:t>Click to edit the title text format</a:t>
            </a:r>
            <a:endParaRPr b="0" lang="fr-FR" sz="2600" spc="-1" strike="noStrike">
              <a:solidFill>
                <a:schemeClr val="dk1"/>
              </a:solidFill>
              <a:latin typeface="Arial"/>
            </a:endParaRPr>
          </a:p>
        </p:txBody>
      </p:sp>
      <p:sp>
        <p:nvSpPr>
          <p:cNvPr id="10" name="PlaceHolder 2"/>
          <p:cNvSpPr>
            <a:spLocks noGrp="1"/>
          </p:cNvSpPr>
          <p:nvPr>
            <p:ph type="title"/>
          </p:nvPr>
        </p:nvSpPr>
        <p:spPr>
          <a:xfrm>
            <a:off x="394920" y="1086120"/>
            <a:ext cx="637200" cy="447120"/>
          </a:xfrm>
          <a:prstGeom prst="rect">
            <a:avLst/>
          </a:prstGeom>
          <a:noFill/>
          <a:ln w="0">
            <a:noFill/>
          </a:ln>
        </p:spPr>
        <p:txBody>
          <a:bodyPr lIns="91440" rIns="91440" tIns="91440" bIns="91440" anchor="ctr">
            <a:noAutofit/>
          </a:bodyPr>
          <a:p>
            <a:pPr indent="0" algn="ctr">
              <a:lnSpc>
                <a:spcPct val="100000"/>
              </a:lnSpc>
              <a:buNone/>
            </a:pPr>
            <a:r>
              <a:rPr b="0" lang="fr-FR" sz="2200" spc="-1" strike="noStrike">
                <a:solidFill>
                  <a:schemeClr val="dk1"/>
                </a:solidFill>
                <a:latin typeface="Libre Baskerville"/>
                <a:ea typeface="Libre Baskerville"/>
              </a:rPr>
              <a:t>xx%</a:t>
            </a:r>
            <a:endParaRPr b="0" lang="fr-FR" sz="2200" spc="-1" strike="noStrike">
              <a:solidFill>
                <a:schemeClr val="dk1"/>
              </a:solidFill>
              <a:latin typeface="Arial"/>
            </a:endParaRPr>
          </a:p>
        </p:txBody>
      </p:sp>
      <p:sp>
        <p:nvSpPr>
          <p:cNvPr id="11" name="PlaceHolder 3"/>
          <p:cNvSpPr>
            <a:spLocks noGrp="1"/>
          </p:cNvSpPr>
          <p:nvPr>
            <p:ph type="title"/>
          </p:nvPr>
        </p:nvSpPr>
        <p:spPr>
          <a:xfrm>
            <a:off x="394920" y="2978280"/>
            <a:ext cx="637200" cy="447120"/>
          </a:xfrm>
          <a:prstGeom prst="rect">
            <a:avLst/>
          </a:prstGeom>
          <a:noFill/>
          <a:ln w="0">
            <a:noFill/>
          </a:ln>
        </p:spPr>
        <p:txBody>
          <a:bodyPr lIns="91440" rIns="91440" tIns="91440" bIns="91440" anchor="ctr">
            <a:noAutofit/>
          </a:bodyPr>
          <a:p>
            <a:pPr indent="0" algn="ctr">
              <a:lnSpc>
                <a:spcPct val="100000"/>
              </a:lnSpc>
              <a:buNone/>
            </a:pPr>
            <a:r>
              <a:rPr b="0" lang="fr-FR" sz="2200" spc="-1" strike="noStrike">
                <a:solidFill>
                  <a:schemeClr val="dk1"/>
                </a:solidFill>
                <a:latin typeface="Libre Baskerville"/>
                <a:ea typeface="Libre Baskerville"/>
              </a:rPr>
              <a:t>xx%</a:t>
            </a:r>
            <a:endParaRPr b="0" lang="fr-FR" sz="2200" spc="-1" strike="noStrike">
              <a:solidFill>
                <a:schemeClr val="dk1"/>
              </a:solidFill>
              <a:latin typeface="Arial"/>
            </a:endParaRPr>
          </a:p>
        </p:txBody>
      </p:sp>
      <p:sp>
        <p:nvSpPr>
          <p:cNvPr id="12" name="PlaceHolder 4"/>
          <p:cNvSpPr>
            <a:spLocks noGrp="1"/>
          </p:cNvSpPr>
          <p:nvPr>
            <p:ph type="title"/>
          </p:nvPr>
        </p:nvSpPr>
        <p:spPr>
          <a:xfrm>
            <a:off x="394920" y="1716840"/>
            <a:ext cx="637200" cy="447120"/>
          </a:xfrm>
          <a:prstGeom prst="rect">
            <a:avLst/>
          </a:prstGeom>
          <a:noFill/>
          <a:ln w="0">
            <a:noFill/>
          </a:ln>
        </p:spPr>
        <p:txBody>
          <a:bodyPr lIns="91440" rIns="91440" tIns="91440" bIns="91440" anchor="ctr">
            <a:noAutofit/>
          </a:bodyPr>
          <a:p>
            <a:pPr indent="0" algn="ctr">
              <a:lnSpc>
                <a:spcPct val="100000"/>
              </a:lnSpc>
              <a:buNone/>
            </a:pPr>
            <a:r>
              <a:rPr b="0" lang="fr-FR" sz="2200" spc="-1" strike="noStrike">
                <a:solidFill>
                  <a:schemeClr val="dk1"/>
                </a:solidFill>
                <a:latin typeface="Libre Baskerville"/>
                <a:ea typeface="Libre Baskerville"/>
              </a:rPr>
              <a:t>xx%</a:t>
            </a:r>
            <a:endParaRPr b="0" lang="fr-FR" sz="2200" spc="-1" strike="noStrike">
              <a:solidFill>
                <a:schemeClr val="dk1"/>
              </a:solidFill>
              <a:latin typeface="Arial"/>
            </a:endParaRPr>
          </a:p>
        </p:txBody>
      </p:sp>
      <p:sp>
        <p:nvSpPr>
          <p:cNvPr id="13" name="PlaceHolder 5"/>
          <p:cNvSpPr>
            <a:spLocks noGrp="1"/>
          </p:cNvSpPr>
          <p:nvPr>
            <p:ph type="title"/>
          </p:nvPr>
        </p:nvSpPr>
        <p:spPr>
          <a:xfrm>
            <a:off x="394920" y="3608640"/>
            <a:ext cx="637200" cy="447120"/>
          </a:xfrm>
          <a:prstGeom prst="rect">
            <a:avLst/>
          </a:prstGeom>
          <a:noFill/>
          <a:ln w="0">
            <a:noFill/>
          </a:ln>
        </p:spPr>
        <p:txBody>
          <a:bodyPr lIns="91440" rIns="91440" tIns="91440" bIns="91440" anchor="ctr">
            <a:noAutofit/>
          </a:bodyPr>
          <a:p>
            <a:pPr indent="0" algn="ctr">
              <a:lnSpc>
                <a:spcPct val="100000"/>
              </a:lnSpc>
              <a:buNone/>
            </a:pPr>
            <a:r>
              <a:rPr b="0" lang="fr-FR" sz="2200" spc="-1" strike="noStrike">
                <a:solidFill>
                  <a:schemeClr val="dk1"/>
                </a:solidFill>
                <a:latin typeface="Libre Baskerville"/>
                <a:ea typeface="Libre Baskerville"/>
              </a:rPr>
              <a:t>xx%</a:t>
            </a:r>
            <a:endParaRPr b="0" lang="fr-FR" sz="2200" spc="-1" strike="noStrike">
              <a:solidFill>
                <a:schemeClr val="dk1"/>
              </a:solidFill>
              <a:latin typeface="Arial"/>
            </a:endParaRPr>
          </a:p>
        </p:txBody>
      </p:sp>
      <p:sp>
        <p:nvSpPr>
          <p:cNvPr id="14" name="PlaceHolder 6"/>
          <p:cNvSpPr>
            <a:spLocks noGrp="1"/>
          </p:cNvSpPr>
          <p:nvPr>
            <p:ph type="title"/>
          </p:nvPr>
        </p:nvSpPr>
        <p:spPr>
          <a:xfrm>
            <a:off x="394920" y="2347560"/>
            <a:ext cx="637200" cy="447120"/>
          </a:xfrm>
          <a:prstGeom prst="rect">
            <a:avLst/>
          </a:prstGeom>
          <a:noFill/>
          <a:ln w="0">
            <a:noFill/>
          </a:ln>
        </p:spPr>
        <p:txBody>
          <a:bodyPr lIns="91440" rIns="91440" tIns="91440" bIns="91440" anchor="ctr">
            <a:noAutofit/>
          </a:bodyPr>
          <a:p>
            <a:pPr indent="0" algn="ctr">
              <a:lnSpc>
                <a:spcPct val="100000"/>
              </a:lnSpc>
              <a:buNone/>
            </a:pPr>
            <a:r>
              <a:rPr b="0" lang="fr-FR" sz="2200" spc="-1" strike="noStrike">
                <a:solidFill>
                  <a:schemeClr val="dk1"/>
                </a:solidFill>
                <a:latin typeface="Libre Baskerville"/>
                <a:ea typeface="Libre Baskerville"/>
              </a:rPr>
              <a:t>xx%</a:t>
            </a:r>
            <a:endParaRPr b="0" lang="fr-FR" sz="2200" spc="-1" strike="noStrike">
              <a:solidFill>
                <a:schemeClr val="dk1"/>
              </a:solidFill>
              <a:latin typeface="Arial"/>
            </a:endParaRPr>
          </a:p>
        </p:txBody>
      </p:sp>
      <p:sp>
        <p:nvSpPr>
          <p:cNvPr id="15" name="PlaceHolder 7"/>
          <p:cNvSpPr>
            <a:spLocks noGrp="1"/>
          </p:cNvSpPr>
          <p:nvPr>
            <p:ph type="title"/>
          </p:nvPr>
        </p:nvSpPr>
        <p:spPr>
          <a:xfrm>
            <a:off x="394920" y="4239360"/>
            <a:ext cx="637200" cy="447120"/>
          </a:xfrm>
          <a:prstGeom prst="rect">
            <a:avLst/>
          </a:prstGeom>
          <a:noFill/>
          <a:ln w="0">
            <a:noFill/>
          </a:ln>
        </p:spPr>
        <p:txBody>
          <a:bodyPr lIns="91440" rIns="91440" tIns="91440" bIns="91440" anchor="ctr">
            <a:noAutofit/>
          </a:bodyPr>
          <a:p>
            <a:pPr indent="0" algn="ctr">
              <a:lnSpc>
                <a:spcPct val="100000"/>
              </a:lnSpc>
              <a:buNone/>
            </a:pPr>
            <a:r>
              <a:rPr b="0" lang="fr-FR" sz="2200" spc="-1" strike="noStrike">
                <a:solidFill>
                  <a:schemeClr val="dk1"/>
                </a:solidFill>
                <a:latin typeface="Libre Baskerville"/>
                <a:ea typeface="Libre Baskerville"/>
              </a:rPr>
              <a:t>xx%</a:t>
            </a:r>
            <a:endParaRPr b="0" lang="fr-FR" sz="2200" spc="-1" strike="noStrike">
              <a:solidFill>
                <a:schemeClr val="dk1"/>
              </a:solidFill>
              <a:latin typeface="Arial"/>
            </a:endParaRPr>
          </a:p>
        </p:txBody>
      </p:sp>
      <p:cxnSp>
        <p:nvCxnSpPr>
          <p:cNvPr id="16" name="Google Shape;74;p13"/>
          <p:cNvCxnSpPr/>
          <p:nvPr/>
        </p:nvCxnSpPr>
        <p:spPr>
          <a:xfrm>
            <a:off x="-18720" y="4748400"/>
            <a:ext cx="9181800" cy="360"/>
          </a:xfrm>
          <a:prstGeom prst="straightConnector1">
            <a:avLst/>
          </a:prstGeom>
          <a:ln w="9525">
            <a:solidFill>
              <a:srgbClr val="c1c2af"/>
            </a:solidFill>
            <a:round/>
          </a:ln>
        </p:spPr>
      </p:cxnSp>
      <p:cxnSp>
        <p:nvCxnSpPr>
          <p:cNvPr id="17" name="Google Shape;75;p13"/>
          <p:cNvCxnSpPr/>
          <p:nvPr/>
        </p:nvCxnSpPr>
        <p:spPr>
          <a:xfrm>
            <a:off x="-18720" y="967680"/>
            <a:ext cx="9181800" cy="360"/>
          </a:xfrm>
          <a:prstGeom prst="straightConnector1">
            <a:avLst/>
          </a:prstGeom>
          <a:ln w="9525">
            <a:solidFill>
              <a:srgbClr val="c1c2af"/>
            </a:solidFill>
            <a:round/>
          </a:ln>
        </p:spPr>
      </p:cxnSp>
      <p:cxnSp>
        <p:nvCxnSpPr>
          <p:cNvPr id="18" name="Google Shape;76;p13"/>
          <p:cNvCxnSpPr/>
          <p:nvPr/>
        </p:nvCxnSpPr>
        <p:spPr>
          <a:xfrm>
            <a:off x="-18720" y="1597680"/>
            <a:ext cx="9181800" cy="360"/>
          </a:xfrm>
          <a:prstGeom prst="straightConnector1">
            <a:avLst/>
          </a:prstGeom>
          <a:ln w="9525">
            <a:solidFill>
              <a:srgbClr val="c1c2af"/>
            </a:solidFill>
            <a:round/>
          </a:ln>
        </p:spPr>
      </p:cxnSp>
      <p:cxnSp>
        <p:nvCxnSpPr>
          <p:cNvPr id="19" name="Google Shape;77;p13"/>
          <p:cNvCxnSpPr/>
          <p:nvPr/>
        </p:nvCxnSpPr>
        <p:spPr>
          <a:xfrm>
            <a:off x="-18720" y="2227680"/>
            <a:ext cx="9181800" cy="360"/>
          </a:xfrm>
          <a:prstGeom prst="straightConnector1">
            <a:avLst/>
          </a:prstGeom>
          <a:ln w="9525">
            <a:solidFill>
              <a:srgbClr val="c1c2af"/>
            </a:solidFill>
            <a:round/>
          </a:ln>
        </p:spPr>
      </p:cxnSp>
      <p:cxnSp>
        <p:nvCxnSpPr>
          <p:cNvPr id="20" name="Google Shape;78;p13"/>
          <p:cNvCxnSpPr/>
          <p:nvPr/>
        </p:nvCxnSpPr>
        <p:spPr>
          <a:xfrm>
            <a:off x="-18720" y="2858040"/>
            <a:ext cx="9181800" cy="360"/>
          </a:xfrm>
          <a:prstGeom prst="straightConnector1">
            <a:avLst/>
          </a:prstGeom>
          <a:ln w="9525">
            <a:solidFill>
              <a:srgbClr val="c1c2af"/>
            </a:solidFill>
            <a:round/>
          </a:ln>
        </p:spPr>
      </p:cxnSp>
      <p:cxnSp>
        <p:nvCxnSpPr>
          <p:cNvPr id="21" name="Google Shape;79;p13"/>
          <p:cNvCxnSpPr/>
          <p:nvPr/>
        </p:nvCxnSpPr>
        <p:spPr>
          <a:xfrm>
            <a:off x="-18720" y="3488040"/>
            <a:ext cx="9181800" cy="360"/>
          </a:xfrm>
          <a:prstGeom prst="straightConnector1">
            <a:avLst/>
          </a:prstGeom>
          <a:ln w="9525">
            <a:solidFill>
              <a:srgbClr val="c1c2af"/>
            </a:solidFill>
            <a:round/>
          </a:ln>
        </p:spPr>
      </p:cxnSp>
      <p:cxnSp>
        <p:nvCxnSpPr>
          <p:cNvPr id="22" name="Google Shape;80;p13"/>
          <p:cNvCxnSpPr/>
          <p:nvPr/>
        </p:nvCxnSpPr>
        <p:spPr>
          <a:xfrm>
            <a:off x="-18720" y="4118040"/>
            <a:ext cx="9181800" cy="360"/>
          </a:xfrm>
          <a:prstGeom prst="straightConnector1">
            <a:avLst/>
          </a:prstGeom>
          <a:ln w="9525">
            <a:solidFill>
              <a:srgbClr val="c1c2af"/>
            </a:solidFill>
            <a:round/>
          </a:ln>
        </p:spPr>
      </p:cxn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3" name="PlaceHolder 1"/>
          <p:cNvSpPr>
            <a:spLocks noGrp="1"/>
          </p:cNvSpPr>
          <p:nvPr>
            <p:ph type="title"/>
          </p:nvPr>
        </p:nvSpPr>
        <p:spPr>
          <a:xfrm>
            <a:off x="394920" y="3659040"/>
            <a:ext cx="8293680" cy="991080"/>
          </a:xfrm>
          <a:prstGeom prst="rect">
            <a:avLst/>
          </a:prstGeom>
          <a:noFill/>
          <a:ln w="0">
            <a:noFill/>
          </a:ln>
        </p:spPr>
        <p:txBody>
          <a:bodyPr lIns="91440" rIns="91440" tIns="91440" bIns="91440" anchor="t">
            <a:noAutofit/>
          </a:bodyPr>
          <a:p>
            <a:pPr indent="0">
              <a:buNone/>
            </a:pPr>
            <a:r>
              <a:rPr b="0" lang="fr-FR" sz="2600" spc="-1" strike="noStrike">
                <a:solidFill>
                  <a:schemeClr val="dk1"/>
                </a:solidFill>
                <a:latin typeface="Arial"/>
              </a:rPr>
              <a:t>Click to edit the title text format</a:t>
            </a:r>
            <a:endParaRPr b="0" lang="fr-FR" sz="2600" spc="-1" strike="noStrike">
              <a:solidFill>
                <a:schemeClr val="dk1"/>
              </a:solidFill>
              <a:latin typeface="Arial"/>
            </a:endParaRPr>
          </a:p>
        </p:txBody>
      </p:sp>
      <p:cxnSp>
        <p:nvCxnSpPr>
          <p:cNvPr id="24" name="Google Shape;84;p14"/>
          <p:cNvCxnSpPr/>
          <p:nvPr/>
        </p:nvCxnSpPr>
        <p:spPr>
          <a:xfrm>
            <a:off x="-18720" y="4748400"/>
            <a:ext cx="9181800" cy="360"/>
          </a:xfrm>
          <a:prstGeom prst="straightConnector1">
            <a:avLst/>
          </a:prstGeom>
          <a:ln w="9525">
            <a:solidFill>
              <a:srgbClr val="c1c2af"/>
            </a:solidFill>
            <a:round/>
          </a:ln>
        </p:spPr>
      </p:cxnSp>
      <p:cxnSp>
        <p:nvCxnSpPr>
          <p:cNvPr id="25" name="Google Shape;85;p14"/>
          <p:cNvCxnSpPr/>
          <p:nvPr/>
        </p:nvCxnSpPr>
        <p:spPr>
          <a:xfrm>
            <a:off x="-18720" y="3561120"/>
            <a:ext cx="9181800" cy="360"/>
          </a:xfrm>
          <a:prstGeom prst="straightConnector1">
            <a:avLst/>
          </a:prstGeom>
          <a:ln w="9525">
            <a:solidFill>
              <a:srgbClr val="c1c2af"/>
            </a:solidFill>
            <a:round/>
          </a:ln>
        </p:spPr>
      </p:cxnSp>
      <p:sp>
        <p:nvSpPr>
          <p:cNvPr id="26"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7" name="PlaceHolder 1"/>
          <p:cNvSpPr>
            <a:spLocks noGrp="1"/>
          </p:cNvSpPr>
          <p:nvPr>
            <p:ph type="title"/>
          </p:nvPr>
        </p:nvSpPr>
        <p:spPr>
          <a:xfrm>
            <a:off x="394920" y="252000"/>
            <a:ext cx="5055840" cy="1130040"/>
          </a:xfrm>
          <a:prstGeom prst="rect">
            <a:avLst/>
          </a:prstGeom>
          <a:noFill/>
          <a:ln w="0">
            <a:noFill/>
          </a:ln>
        </p:spPr>
        <p:txBody>
          <a:bodyPr lIns="91440" rIns="91440" tIns="91440" bIns="91440" anchor="b">
            <a:noAutofit/>
          </a:bodyPr>
          <a:p>
            <a:pPr indent="0">
              <a:buNone/>
            </a:pPr>
            <a:r>
              <a:rPr b="0" lang="fr-FR" sz="2600" spc="-1" strike="noStrike">
                <a:solidFill>
                  <a:schemeClr val="dk1"/>
                </a:solidFill>
                <a:latin typeface="Arial"/>
              </a:rPr>
              <a:t>Click to edit the title text format</a:t>
            </a:r>
            <a:endParaRPr b="0" lang="fr-FR" sz="2600" spc="-1" strike="noStrike">
              <a:solidFill>
                <a:schemeClr val="dk1"/>
              </a:solidFill>
              <a:latin typeface="Arial"/>
            </a:endParaRPr>
          </a:p>
        </p:txBody>
      </p:sp>
      <p:cxnSp>
        <p:nvCxnSpPr>
          <p:cNvPr id="28" name="Google Shape;89;p15"/>
          <p:cNvCxnSpPr/>
          <p:nvPr/>
        </p:nvCxnSpPr>
        <p:spPr>
          <a:xfrm>
            <a:off x="-18720" y="4748400"/>
            <a:ext cx="5531400" cy="360"/>
          </a:xfrm>
          <a:prstGeom prst="straightConnector1">
            <a:avLst/>
          </a:prstGeom>
          <a:ln w="9525">
            <a:solidFill>
              <a:srgbClr val="c1c2af"/>
            </a:solidFill>
            <a:round/>
          </a:ln>
        </p:spPr>
      </p:cxnSp>
      <p:sp>
        <p:nvSpPr>
          <p:cNvPr id="29" name="PlaceHolder 2"/>
          <p:cNvSpPr>
            <a:spLocks noGrp="1"/>
          </p:cNvSpPr>
          <p:nvPr>
            <p:ph type="body"/>
          </p:nvPr>
        </p:nvSpPr>
        <p:spPr>
          <a:xfrm>
            <a:off x="5512680" y="0"/>
            <a:ext cx="3631320" cy="5143320"/>
          </a:xfrm>
          <a:prstGeom prst="rect">
            <a:avLst/>
          </a:prstGeom>
          <a:noFill/>
          <a:ln w="0">
            <a:noFill/>
          </a:ln>
        </p:spPr>
        <p:txBody>
          <a:bodyPr lIns="90000" rIns="90000" tIns="45000" bIns="45000" anchor="t">
            <a:normAutofit/>
          </a:bodyPr>
          <a:p>
            <a:pPr marL="432000" indent="-324000">
              <a:spcBef>
                <a:spcPts val="1417"/>
              </a:spcBef>
              <a:buClr>
                <a:srgbClr val="000000"/>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0" name="PlaceHolder 1"/>
          <p:cNvSpPr>
            <a:spLocks noGrp="1"/>
          </p:cNvSpPr>
          <p:nvPr>
            <p:ph type="title"/>
          </p:nvPr>
        </p:nvSpPr>
        <p:spPr>
          <a:xfrm>
            <a:off x="394920" y="395280"/>
            <a:ext cx="8353440" cy="572400"/>
          </a:xfrm>
          <a:prstGeom prst="rect">
            <a:avLst/>
          </a:prstGeom>
          <a:noFill/>
          <a:ln w="0">
            <a:noFill/>
          </a:ln>
        </p:spPr>
        <p:txBody>
          <a:bodyPr lIns="91440" rIns="91440" tIns="91440" bIns="91440" anchor="t">
            <a:noAutofit/>
          </a:bodyPr>
          <a:p>
            <a:pPr indent="0">
              <a:buNone/>
            </a:pPr>
            <a:r>
              <a:rPr b="0" lang="fr-FR" sz="2600" spc="-1" strike="noStrike">
                <a:solidFill>
                  <a:schemeClr val="dk1"/>
                </a:solidFill>
                <a:latin typeface="Arial"/>
              </a:rPr>
              <a:t>Click to edit the title text format</a:t>
            </a:r>
            <a:endParaRPr b="0" lang="fr-FR" sz="2600" spc="-1" strike="noStrike">
              <a:solidFill>
                <a:schemeClr val="dk1"/>
              </a:solidFill>
              <a:latin typeface="Arial"/>
            </a:endParaRPr>
          </a:p>
        </p:txBody>
      </p:sp>
      <p:sp>
        <p:nvSpPr>
          <p:cNvPr id="31" name="PlaceHolder 2"/>
          <p:cNvSpPr>
            <a:spLocks noGrp="1"/>
          </p:cNvSpPr>
          <p:nvPr>
            <p:ph type="body"/>
          </p:nvPr>
        </p:nvSpPr>
        <p:spPr>
          <a:xfrm>
            <a:off x="394920" y="1165680"/>
            <a:ext cx="8353440" cy="1652040"/>
          </a:xfrm>
          <a:prstGeom prst="rect">
            <a:avLst/>
          </a:prstGeom>
          <a:noFill/>
          <a:ln w="0">
            <a:noFill/>
          </a:ln>
        </p:spPr>
        <p:txBody>
          <a:bodyPr lIns="91440" rIns="91440" tIns="91440" bIns="91440" anchor="t">
            <a:noAutofit/>
          </a:bodyPr>
          <a:p>
            <a:pPr marL="432000" indent="-324000">
              <a:spcBef>
                <a:spcPts val="1417"/>
              </a:spcBef>
              <a:buClr>
                <a:srgbClr val="000000"/>
              </a:buClr>
              <a:buSzPct val="45000"/>
              <a:buFont typeface="Wingdings" charset="2"/>
              <a:buChar char=""/>
            </a:pPr>
            <a:r>
              <a:rPr b="0" lang="fr-FR" sz="1200" spc="-1" strike="noStrike">
                <a:solidFill>
                  <a:srgbClr val="000000"/>
                </a:solidFill>
                <a:latin typeface="Arial"/>
              </a:rPr>
              <a:t>Click to edit the outline text format</a:t>
            </a:r>
            <a:endParaRPr b="0" lang="fr-FR" sz="1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200" spc="-1" strike="noStrike">
                <a:solidFill>
                  <a:srgbClr val="000000"/>
                </a:solidFill>
                <a:latin typeface="Arial"/>
              </a:rPr>
              <a:t>Second Outline Level</a:t>
            </a:r>
            <a:endParaRPr b="0" lang="fr-FR" sz="12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200" spc="-1" strike="noStrike">
                <a:solidFill>
                  <a:srgbClr val="000000"/>
                </a:solidFill>
                <a:latin typeface="Arial"/>
              </a:rPr>
              <a:t>Third Outline Level</a:t>
            </a:r>
            <a:endParaRPr b="0" lang="fr-FR" sz="12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200" spc="-1" strike="noStrike">
                <a:solidFill>
                  <a:srgbClr val="000000"/>
                </a:solidFill>
                <a:latin typeface="Arial"/>
              </a:rPr>
              <a:t>Fourth Outline Level</a:t>
            </a:r>
            <a:endParaRPr b="0" lang="fr-FR" sz="12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200" spc="-1" strike="noStrike">
                <a:solidFill>
                  <a:srgbClr val="000000"/>
                </a:solidFill>
                <a:latin typeface="Arial"/>
              </a:rPr>
              <a:t>Fifth Outline Level</a:t>
            </a:r>
            <a:endParaRPr b="0" lang="fr-FR" sz="12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200" spc="-1" strike="noStrike">
                <a:solidFill>
                  <a:srgbClr val="000000"/>
                </a:solidFill>
                <a:latin typeface="Arial"/>
              </a:rPr>
              <a:t>Sixth Outline Level</a:t>
            </a:r>
            <a:endParaRPr b="0" lang="fr-FR" sz="12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200" spc="-1" strike="noStrike">
                <a:solidFill>
                  <a:srgbClr val="000000"/>
                </a:solidFill>
                <a:latin typeface="Arial"/>
              </a:rPr>
              <a:t>Seventh Outline Level</a:t>
            </a:r>
            <a:endParaRPr b="0" lang="fr-FR" sz="1200" spc="-1" strike="noStrike">
              <a:solidFill>
                <a:srgbClr val="000000"/>
              </a:solidFill>
              <a:latin typeface="Arial"/>
            </a:endParaRPr>
          </a:p>
        </p:txBody>
      </p:sp>
      <p:cxnSp>
        <p:nvCxnSpPr>
          <p:cNvPr id="32" name="Google Shape;94;p16"/>
          <p:cNvCxnSpPr/>
          <p:nvPr/>
        </p:nvCxnSpPr>
        <p:spPr>
          <a:xfrm>
            <a:off x="-18720" y="4748400"/>
            <a:ext cx="9181800" cy="360"/>
          </a:xfrm>
          <a:prstGeom prst="straightConnector1">
            <a:avLst/>
          </a:prstGeom>
          <a:ln w="9525">
            <a:solidFill>
              <a:srgbClr val="c1c2af"/>
            </a:solidFill>
            <a:round/>
          </a:ln>
        </p:spPr>
      </p:cxnSp>
      <p:cxnSp>
        <p:nvCxnSpPr>
          <p:cNvPr id="33" name="Google Shape;95;p16"/>
          <p:cNvCxnSpPr/>
          <p:nvPr/>
        </p:nvCxnSpPr>
        <p:spPr>
          <a:xfrm>
            <a:off x="-18720" y="967680"/>
            <a:ext cx="9181800" cy="360"/>
          </a:xfrm>
          <a:prstGeom prst="straightConnector1">
            <a:avLst/>
          </a:prstGeom>
          <a:ln w="9525">
            <a:solidFill>
              <a:srgbClr val="c1c2af"/>
            </a:solidFill>
            <a:round/>
          </a:ln>
        </p:spPr>
      </p:cxn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cxnSp>
        <p:nvCxnSpPr>
          <p:cNvPr id="34" name="Google Shape;97;p17"/>
          <p:cNvCxnSpPr/>
          <p:nvPr/>
        </p:nvCxnSpPr>
        <p:spPr>
          <a:xfrm>
            <a:off x="-18720" y="4748400"/>
            <a:ext cx="9181800" cy="360"/>
          </a:xfrm>
          <a:prstGeom prst="straightConnector1">
            <a:avLst/>
          </a:prstGeom>
          <a:ln w="9525">
            <a:solidFill>
              <a:srgbClr val="c1c2af"/>
            </a:solidFill>
            <a:round/>
          </a:ln>
        </p:spPr>
      </p:cxnSp>
      <p:cxnSp>
        <p:nvCxnSpPr>
          <p:cNvPr id="35" name="Google Shape;98;p17"/>
          <p:cNvCxnSpPr/>
          <p:nvPr/>
        </p:nvCxnSpPr>
        <p:spPr>
          <a:xfrm>
            <a:off x="-18720" y="967680"/>
            <a:ext cx="9181800" cy="360"/>
          </a:xfrm>
          <a:prstGeom prst="straightConnector1">
            <a:avLst/>
          </a:prstGeom>
          <a:ln w="9525">
            <a:solidFill>
              <a:srgbClr val="c1c2af"/>
            </a:solidFill>
            <a:round/>
          </a:ln>
        </p:spPr>
      </p:cxnSp>
      <p:sp>
        <p:nvSpPr>
          <p:cNvPr id="36" name="PlaceHolder 1"/>
          <p:cNvSpPr>
            <a:spLocks noGrp="1"/>
          </p:cNvSpPr>
          <p:nvPr>
            <p:ph type="title"/>
          </p:nvPr>
        </p:nvSpPr>
        <p:spPr>
          <a:xfrm>
            <a:off x="394920" y="395280"/>
            <a:ext cx="8353440" cy="572400"/>
          </a:xfrm>
          <a:prstGeom prst="rect">
            <a:avLst/>
          </a:prstGeom>
          <a:noFill/>
          <a:ln w="0">
            <a:noFill/>
          </a:ln>
        </p:spPr>
        <p:txBody>
          <a:bodyPr lIns="91440" rIns="91440" tIns="91440" bIns="91440" anchor="t">
            <a:noAutofit/>
          </a:bodyPr>
          <a:p>
            <a:pPr indent="0">
              <a:buNone/>
            </a:pPr>
            <a:r>
              <a:rPr b="0" lang="fr-FR" sz="2600" spc="-1" strike="noStrike">
                <a:solidFill>
                  <a:schemeClr val="dk1"/>
                </a:solidFill>
                <a:latin typeface="Arial"/>
              </a:rPr>
              <a:t>Click to edit the title text format</a:t>
            </a:r>
            <a:endParaRPr b="0" lang="fr-FR" sz="26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cxnSp>
        <p:nvCxnSpPr>
          <p:cNvPr id="37" name="Google Shape;107;p18"/>
          <p:cNvCxnSpPr/>
          <p:nvPr/>
        </p:nvCxnSpPr>
        <p:spPr>
          <a:xfrm>
            <a:off x="-18720" y="4748400"/>
            <a:ext cx="9181800" cy="360"/>
          </a:xfrm>
          <a:prstGeom prst="straightConnector1">
            <a:avLst/>
          </a:prstGeom>
          <a:ln w="9525">
            <a:solidFill>
              <a:srgbClr val="c1c2af"/>
            </a:solidFill>
            <a:round/>
          </a:ln>
        </p:spPr>
      </p:cxnSp>
      <p:cxnSp>
        <p:nvCxnSpPr>
          <p:cNvPr id="38" name="Google Shape;108;p18"/>
          <p:cNvCxnSpPr/>
          <p:nvPr/>
        </p:nvCxnSpPr>
        <p:spPr>
          <a:xfrm>
            <a:off x="-18720" y="967680"/>
            <a:ext cx="9181800" cy="360"/>
          </a:xfrm>
          <a:prstGeom prst="straightConnector1">
            <a:avLst/>
          </a:prstGeom>
          <a:ln w="9525">
            <a:solidFill>
              <a:srgbClr val="c1c2af"/>
            </a:solidFill>
            <a:round/>
          </a:ln>
        </p:spPr>
      </p:cxnSp>
      <p:sp>
        <p:nvSpPr>
          <p:cNvPr id="39" name="PlaceHolder 1"/>
          <p:cNvSpPr>
            <a:spLocks noGrp="1"/>
          </p:cNvSpPr>
          <p:nvPr>
            <p:ph type="title"/>
          </p:nvPr>
        </p:nvSpPr>
        <p:spPr>
          <a:xfrm>
            <a:off x="394920" y="395280"/>
            <a:ext cx="8353440" cy="572400"/>
          </a:xfrm>
          <a:prstGeom prst="rect">
            <a:avLst/>
          </a:prstGeom>
          <a:noFill/>
          <a:ln w="0">
            <a:noFill/>
          </a:ln>
        </p:spPr>
        <p:txBody>
          <a:bodyPr lIns="91440" rIns="91440" tIns="91440" bIns="91440" anchor="t">
            <a:noAutofit/>
          </a:bodyPr>
          <a:p>
            <a:pPr indent="0">
              <a:buNone/>
            </a:pPr>
            <a:r>
              <a:rPr b="0" lang="fr-FR" sz="2600" spc="-1" strike="noStrike">
                <a:solidFill>
                  <a:schemeClr val="dk1"/>
                </a:solidFill>
                <a:latin typeface="Arial"/>
              </a:rPr>
              <a:t>Click to edit the title text format</a:t>
            </a:r>
            <a:endParaRPr b="0" lang="fr-FR" sz="26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6.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1.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6.xml"/>
</Relationships>
</file>

<file path=ppt/slides/_rels/slide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6.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6.xml"/>
</Relationships>
</file>

<file path=ppt/slides/_rels/slide7.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390600" y="1838160"/>
            <a:ext cx="8353080" cy="2247480"/>
          </a:xfrm>
          <a:prstGeom prst="rect">
            <a:avLst/>
          </a:prstGeom>
          <a:noFill/>
          <a:ln w="0">
            <a:noFill/>
          </a:ln>
        </p:spPr>
        <p:txBody>
          <a:bodyPr lIns="91440" rIns="91440" tIns="91440" bIns="91440" anchor="b">
            <a:normAutofit/>
          </a:bodyPr>
          <a:p>
            <a:pPr indent="0">
              <a:lnSpc>
                <a:spcPct val="100000"/>
              </a:lnSpc>
              <a:buNone/>
              <a:tabLst>
                <a:tab algn="l" pos="0"/>
              </a:tabLst>
            </a:pPr>
            <a:r>
              <a:rPr b="0" lang="en" sz="4500" spc="-1" strike="noStrike">
                <a:solidFill>
                  <a:schemeClr val="dk1"/>
                </a:solidFill>
                <a:latin typeface="Libre Baskerville"/>
                <a:ea typeface="Libre Baskerville"/>
              </a:rPr>
              <a:t>Hospital Management System</a:t>
            </a:r>
            <a:endParaRPr b="0" lang="fr-FR" sz="4500" spc="-1" strike="noStrike">
              <a:solidFill>
                <a:schemeClr val="dk1"/>
              </a:solidFill>
              <a:latin typeface="Arial"/>
            </a:endParaRPr>
          </a:p>
        </p:txBody>
      </p:sp>
      <p:sp>
        <p:nvSpPr>
          <p:cNvPr id="96" name="PlaceHolder 2"/>
          <p:cNvSpPr>
            <a:spLocks noGrp="1"/>
          </p:cNvSpPr>
          <p:nvPr>
            <p:ph type="subTitle"/>
          </p:nvPr>
        </p:nvSpPr>
        <p:spPr>
          <a:xfrm>
            <a:off x="390600" y="4286160"/>
            <a:ext cx="8353080" cy="466200"/>
          </a:xfrm>
          <a:prstGeom prst="rect">
            <a:avLst/>
          </a:prstGeom>
          <a:noFill/>
          <a:ln w="0">
            <a:noFill/>
          </a:ln>
        </p:spPr>
        <p:txBody>
          <a:bodyPr lIns="91440" rIns="91440" tIns="91440" bIns="91440" anchor="t">
            <a:normAutofit/>
          </a:bodyPr>
          <a:p>
            <a:pPr indent="0">
              <a:lnSpc>
                <a:spcPct val="100000"/>
              </a:lnSpc>
              <a:buNone/>
              <a:tabLst>
                <a:tab algn="l" pos="0"/>
              </a:tabLst>
            </a:pPr>
            <a:r>
              <a:rPr b="0" lang="en" sz="1400" spc="-1" strike="noStrike">
                <a:solidFill>
                  <a:schemeClr val="dk1"/>
                </a:solidFill>
                <a:latin typeface="DM Sans"/>
                <a:ea typeface="DM Sans"/>
              </a:rPr>
              <a:t>A comprehensive system for managing hospital operations efficiently.</a:t>
            </a:r>
            <a:endParaRPr b="0" lang="en-US" sz="1400" spc="-1" strike="noStrike">
              <a:solidFill>
                <a:srgbClr val="000000"/>
              </a:solidFill>
              <a:latin typeface="OpenSymbol"/>
            </a:endParaRPr>
          </a:p>
        </p:txBody>
      </p:sp>
      <p:pic>
        <p:nvPicPr>
          <p:cNvPr id="97" name="Google Shape;160;p27" descr=""/>
          <p:cNvPicPr/>
          <p:nvPr/>
        </p:nvPicPr>
        <p:blipFill>
          <a:blip r:embed="rId1"/>
          <a:srcRect l="0" t="34215" r="0" b="32172"/>
          <a:stretch/>
        </p:blipFill>
        <p:spPr>
          <a:xfrm>
            <a:off x="-5040" y="0"/>
            <a:ext cx="9143640" cy="152136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90600" y="247680"/>
            <a:ext cx="5057280" cy="1133280"/>
          </a:xfrm>
          <a:prstGeom prst="rect">
            <a:avLst/>
          </a:prstGeom>
          <a:noFill/>
          <a:ln w="0">
            <a:noFill/>
          </a:ln>
        </p:spPr>
        <p:txBody>
          <a:bodyPr lIns="91440" rIns="91440" tIns="91440" bIns="91440" anchor="b">
            <a:normAutofit/>
          </a:bodyPr>
          <a:p>
            <a:pPr indent="0">
              <a:lnSpc>
                <a:spcPct val="100000"/>
              </a:lnSpc>
              <a:buNone/>
              <a:tabLst>
                <a:tab algn="l" pos="0"/>
              </a:tabLst>
            </a:pPr>
            <a:r>
              <a:rPr b="0" lang="en" sz="2600" spc="-1" strike="noStrike">
                <a:solidFill>
                  <a:schemeClr val="dk1"/>
                </a:solidFill>
                <a:latin typeface="Libre Baskerville"/>
                <a:ea typeface="Libre Baskerville"/>
              </a:rPr>
              <a:t>Employee and Patient Information</a:t>
            </a:r>
            <a:endParaRPr b="0" lang="fr-FR" sz="2600" spc="-1" strike="noStrike">
              <a:solidFill>
                <a:schemeClr val="dk1"/>
              </a:solidFill>
              <a:latin typeface="Arial"/>
            </a:endParaRPr>
          </a:p>
        </p:txBody>
      </p:sp>
      <p:sp>
        <p:nvSpPr>
          <p:cNvPr id="121" name="PlaceHolder 2"/>
          <p:cNvSpPr>
            <a:spLocks noGrp="1"/>
          </p:cNvSpPr>
          <p:nvPr>
            <p:ph type="subTitle"/>
          </p:nvPr>
        </p:nvSpPr>
        <p:spPr>
          <a:xfrm>
            <a:off x="390600" y="1704960"/>
            <a:ext cx="4295520" cy="2800080"/>
          </a:xfrm>
          <a:prstGeom prst="rect">
            <a:avLst/>
          </a:prstGeom>
          <a:noFill/>
          <a:ln w="0">
            <a:noFill/>
          </a:ln>
        </p:spPr>
        <p:txBody>
          <a:bodyPr lIns="91440" rIns="91440" tIns="91440" bIns="91440" anchor="b">
            <a:normAutofit/>
          </a:bodyPr>
          <a:p>
            <a:pPr indent="0">
              <a:lnSpc>
                <a:spcPct val="100000"/>
              </a:lnSpc>
              <a:buNone/>
              <a:tabLst>
                <a:tab algn="l" pos="0"/>
              </a:tabLst>
            </a:pPr>
            <a:r>
              <a:rPr b="0" lang="en" sz="1200" spc="-1" strike="noStrike">
                <a:solidFill>
                  <a:schemeClr val="dk1"/>
                </a:solidFill>
                <a:latin typeface="DM Sans"/>
                <a:ea typeface="DM Sans"/>
              </a:rPr>
              <a:t>The platform provides a comprehensive overview of employee and patient information. It includes detailed records such as employee roles, contact information, and patient medical histories. This centralization of information helps streamline communication across departments and enhances the quality of care provided to patients.</a:t>
            </a:r>
            <a:endParaRPr b="0" lang="en-US" sz="1200" spc="-1" strike="noStrike">
              <a:solidFill>
                <a:srgbClr val="000000"/>
              </a:solidFill>
              <a:latin typeface="OpenSymbol"/>
            </a:endParaRPr>
          </a:p>
        </p:txBody>
      </p:sp>
      <p:pic>
        <p:nvPicPr>
          <p:cNvPr id="122" name="Google Shape;193;p30" descr=""/>
          <p:cNvPicPr/>
          <p:nvPr/>
        </p:nvPicPr>
        <p:blipFill>
          <a:blip r:embed="rId1"/>
          <a:srcRect l="34375" t="0" r="18568" b="0"/>
          <a:stretch/>
        </p:blipFill>
        <p:spPr>
          <a:xfrm>
            <a:off x="5512680" y="0"/>
            <a:ext cx="3630960" cy="5143320"/>
          </a:xfrm>
          <a:prstGeom prst="rect">
            <a:avLst/>
          </a:prstGeom>
          <a:ln w="0">
            <a:noFill/>
          </a:ln>
        </p:spPr>
      </p:pic>
      <p:cxnSp>
        <p:nvCxnSpPr>
          <p:cNvPr id="123" name="Google Shape;194;p30"/>
          <p:cNvCxnSpPr/>
          <p:nvPr/>
        </p:nvCxnSpPr>
        <p:spPr>
          <a:xfrm>
            <a:off x="-18720" y="1382400"/>
            <a:ext cx="5531400" cy="360"/>
          </a:xfrm>
          <a:prstGeom prst="straightConnector1">
            <a:avLst/>
          </a:prstGeom>
          <a:ln w="9525">
            <a:solidFill>
              <a:srgbClr val="c1c2af"/>
            </a:solidFill>
            <a:round/>
          </a:ln>
        </p:spPr>
      </p:cxn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390600" y="3657600"/>
            <a:ext cx="8295840" cy="990360"/>
          </a:xfrm>
          <a:prstGeom prst="rect">
            <a:avLst/>
          </a:prstGeom>
          <a:noFill/>
          <a:ln w="0">
            <a:noFill/>
          </a:ln>
        </p:spPr>
        <p:txBody>
          <a:bodyPr lIns="91440" rIns="91440" tIns="91440" bIns="91440" anchor="t">
            <a:normAutofit/>
          </a:bodyPr>
          <a:p>
            <a:pPr indent="0">
              <a:lnSpc>
                <a:spcPct val="100000"/>
              </a:lnSpc>
              <a:buNone/>
              <a:tabLst>
                <a:tab algn="l" pos="0"/>
              </a:tabLst>
            </a:pPr>
            <a:r>
              <a:rPr b="0" lang="en" sz="2600" spc="-1" strike="noStrike">
                <a:solidFill>
                  <a:schemeClr val="dk1"/>
                </a:solidFill>
                <a:latin typeface="Libre Baskerville"/>
                <a:ea typeface="Libre Baskerville"/>
              </a:rPr>
              <a:t>Conclusions</a:t>
            </a:r>
            <a:endParaRPr b="0" lang="fr-FR" sz="2600" spc="-1" strike="noStrike">
              <a:solidFill>
                <a:schemeClr val="dk1"/>
              </a:solidFill>
              <a:latin typeface="Arial"/>
            </a:endParaRPr>
          </a:p>
        </p:txBody>
      </p:sp>
      <p:sp>
        <p:nvSpPr>
          <p:cNvPr id="125" name="PlaceHolder 2"/>
          <p:cNvSpPr>
            <a:spLocks noGrp="1"/>
          </p:cNvSpPr>
          <p:nvPr>
            <p:ph type="subTitle"/>
          </p:nvPr>
        </p:nvSpPr>
        <p:spPr>
          <a:xfrm>
            <a:off x="3666960" y="390600"/>
            <a:ext cx="5086080" cy="287604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1"/>
                </a:solidFill>
                <a:latin typeface="DM Sans"/>
                <a:ea typeface="DM Sans"/>
              </a:rPr>
              <a:t>The Hospital Management System is designed to improve operational efficiency, enhance patient care, and streamline administrative processes. By leveraging real-time data, the system ensures that healthcare providers have the necessary tools and information at their fingertips, ultimately leading to better outcomes for both patients and staff.</a:t>
            </a:r>
            <a:endParaRPr b="0" lang="en-US" sz="12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title"/>
          </p:nvPr>
        </p:nvSpPr>
        <p:spPr>
          <a:xfrm>
            <a:off x="390600" y="590400"/>
            <a:ext cx="4447800" cy="799920"/>
          </a:xfrm>
          <a:prstGeom prst="rect">
            <a:avLst/>
          </a:prstGeom>
          <a:noFill/>
          <a:ln w="0">
            <a:noFill/>
          </a:ln>
        </p:spPr>
        <p:txBody>
          <a:bodyPr lIns="91440" rIns="91440" tIns="91440" bIns="91440" anchor="b">
            <a:normAutofit/>
          </a:bodyPr>
          <a:p>
            <a:pPr indent="0">
              <a:lnSpc>
                <a:spcPct val="100000"/>
              </a:lnSpc>
              <a:buNone/>
              <a:tabLst>
                <a:tab algn="l" pos="0"/>
              </a:tabLst>
            </a:pPr>
            <a:r>
              <a:rPr b="0" lang="en" sz="4000" spc="-1" strike="noStrike">
                <a:solidFill>
                  <a:schemeClr val="dk1"/>
                </a:solidFill>
                <a:latin typeface="Libre Baskerville"/>
                <a:ea typeface="Libre Baskerville"/>
              </a:rPr>
              <a:t>Thank you!</a:t>
            </a:r>
            <a:endParaRPr b="0" lang="fr-FR" sz="4000" spc="-1" strike="noStrike">
              <a:solidFill>
                <a:schemeClr val="dk1"/>
              </a:solidFill>
              <a:latin typeface="Arial"/>
            </a:endParaRPr>
          </a:p>
        </p:txBody>
      </p:sp>
      <p:sp>
        <p:nvSpPr>
          <p:cNvPr id="127" name="PlaceHolder 2"/>
          <p:cNvSpPr>
            <a:spLocks noGrp="1"/>
          </p:cNvSpPr>
          <p:nvPr>
            <p:ph type="subTitle"/>
          </p:nvPr>
        </p:nvSpPr>
        <p:spPr>
          <a:xfrm>
            <a:off x="390600" y="1666800"/>
            <a:ext cx="4447800" cy="1056960"/>
          </a:xfrm>
          <a:prstGeom prst="rect">
            <a:avLst/>
          </a:prstGeom>
          <a:noFill/>
          <a:ln w="0">
            <a:noFill/>
          </a:ln>
        </p:spPr>
        <p:txBody>
          <a:bodyPr lIns="91440" rIns="91440" tIns="91440" bIns="91440" anchor="t">
            <a:normAutofit/>
          </a:bodyPr>
          <a:p>
            <a:pPr indent="0">
              <a:lnSpc>
                <a:spcPct val="100000"/>
              </a:lnSpc>
              <a:buNone/>
              <a:tabLst>
                <a:tab algn="l" pos="0"/>
              </a:tabLst>
            </a:pPr>
            <a:r>
              <a:rPr b="1" lang="en" sz="1400" spc="-1" strike="noStrike">
                <a:solidFill>
                  <a:schemeClr val="dk1"/>
                </a:solidFill>
                <a:latin typeface="DM Sans"/>
                <a:ea typeface="DM Sans"/>
              </a:rPr>
              <a:t>Do you have any questions?</a:t>
            </a:r>
            <a:endParaRPr b="0" lang="en-US" sz="1400" spc="-1" strike="noStrike">
              <a:solidFill>
                <a:srgbClr val="000000"/>
              </a:solidFill>
              <a:latin typeface="OpenSymbol"/>
            </a:endParaRPr>
          </a:p>
        </p:txBody>
      </p:sp>
      <p:sp>
        <p:nvSpPr>
          <p:cNvPr id="128" name="Google Shape;305;p40"/>
          <p:cNvSpPr/>
          <p:nvPr/>
        </p:nvSpPr>
        <p:spPr>
          <a:xfrm>
            <a:off x="390600" y="4438800"/>
            <a:ext cx="3904920" cy="199800"/>
          </a:xfrm>
          <a:prstGeom prst="rect">
            <a:avLst/>
          </a:prstGeom>
          <a:noFill/>
          <a:ln w="0">
            <a:noFill/>
          </a:ln>
        </p:spPr>
        <p:style>
          <a:lnRef idx="0"/>
          <a:fillRef idx="0"/>
          <a:effectRef idx="0"/>
          <a:fontRef idx="minor"/>
        </p:style>
        <p:txBody>
          <a:bodyPr lIns="0" rIns="0" tIns="0" bIns="0" anchor="t">
            <a:normAutofit/>
          </a:bodyPr>
          <a:p>
            <a:pPr defTabSz="914400">
              <a:lnSpc>
                <a:spcPct val="100000"/>
              </a:lnSpc>
              <a:tabLst>
                <a:tab algn="l" pos="0"/>
              </a:tabLst>
            </a:pPr>
            <a:r>
              <a:rPr b="0" lang="en" sz="1000" spc="-1" strike="noStrike">
                <a:solidFill>
                  <a:schemeClr val="dk1"/>
                </a:solidFill>
                <a:latin typeface="Arial"/>
              </a:rPr>
              <a:t>+00 000 000 000</a:t>
            </a:r>
            <a:endParaRPr b="0" lang="en-US" sz="1000" spc="-1" strike="noStrike">
              <a:solidFill>
                <a:srgbClr val="000000"/>
              </a:solidFill>
              <a:latin typeface="OpenSymbol"/>
            </a:endParaRPr>
          </a:p>
        </p:txBody>
      </p:sp>
      <p:sp>
        <p:nvSpPr>
          <p:cNvPr id="129" name="Google Shape;306;p40"/>
          <p:cNvSpPr/>
          <p:nvPr/>
        </p:nvSpPr>
        <p:spPr>
          <a:xfrm>
            <a:off x="390600" y="3895560"/>
            <a:ext cx="3904920" cy="409320"/>
          </a:xfrm>
          <a:prstGeom prst="rect">
            <a:avLst/>
          </a:prstGeom>
          <a:noFill/>
          <a:ln w="0">
            <a:noFill/>
          </a:ln>
        </p:spPr>
        <p:style>
          <a:lnRef idx="0"/>
          <a:fillRef idx="0"/>
          <a:effectRef idx="0"/>
          <a:fontRef idx="minor"/>
        </p:style>
        <p:txBody>
          <a:bodyPr lIns="0" rIns="0" tIns="0" bIns="0" anchor="t">
            <a:normAutofit/>
          </a:bodyPr>
          <a:p>
            <a:pPr defTabSz="914400">
              <a:lnSpc>
                <a:spcPct val="100000"/>
              </a:lnSpc>
              <a:spcBef>
                <a:spcPts val="300"/>
              </a:spcBef>
              <a:tabLst>
                <a:tab algn="l" pos="0"/>
              </a:tabLst>
            </a:pPr>
            <a:r>
              <a:rPr b="1" lang="en" sz="1000" spc="-1" strike="noStrike">
                <a:solidFill>
                  <a:schemeClr val="dk1"/>
                </a:solidFill>
                <a:latin typeface="Arial"/>
              </a:rPr>
              <a:t>www.yourwebsite.com</a:t>
            </a:r>
            <a:endParaRPr b="0" lang="en-US" sz="1000" spc="-1" strike="noStrike">
              <a:solidFill>
                <a:srgbClr val="000000"/>
              </a:solidFill>
              <a:latin typeface="OpenSymbol"/>
            </a:endParaRPr>
          </a:p>
        </p:txBody>
      </p:sp>
      <p:sp>
        <p:nvSpPr>
          <p:cNvPr id="130" name="Google Shape;307;p40"/>
          <p:cNvSpPr/>
          <p:nvPr/>
        </p:nvSpPr>
        <p:spPr>
          <a:xfrm>
            <a:off x="394920" y="2910600"/>
            <a:ext cx="344520" cy="344880"/>
          </a:xfrm>
          <a:custGeom>
            <a:avLst/>
            <a:gdLst>
              <a:gd name="textAreaLeft" fmla="*/ 0 w 344520"/>
              <a:gd name="textAreaRight" fmla="*/ 344880 w 344520"/>
              <a:gd name="textAreaTop" fmla="*/ 0 h 344880"/>
              <a:gd name="textAreaBottom" fmla="*/ 345240 h 344880"/>
            </a:gdLst>
            <a:ahLst/>
            <a:rect l="textAreaLeft" t="textAreaTop" r="textAreaRight" b="textAreaBottom"/>
            <a:pathLst>
              <a:path w="10860" h="10872">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grpSp>
        <p:nvGrpSpPr>
          <p:cNvPr id="131" name="Google Shape;308;p40"/>
          <p:cNvGrpSpPr/>
          <p:nvPr/>
        </p:nvGrpSpPr>
        <p:grpSpPr>
          <a:xfrm>
            <a:off x="909000" y="2909880"/>
            <a:ext cx="340560" cy="345960"/>
            <a:chOff x="909000" y="2909880"/>
            <a:chExt cx="340560" cy="345960"/>
          </a:xfrm>
        </p:grpSpPr>
        <p:sp>
          <p:nvSpPr>
            <p:cNvPr id="132" name="Google Shape;309;p40"/>
            <p:cNvSpPr/>
            <p:nvPr/>
          </p:nvSpPr>
          <p:spPr>
            <a:xfrm>
              <a:off x="909000" y="2909880"/>
              <a:ext cx="340560" cy="345960"/>
            </a:xfrm>
            <a:custGeom>
              <a:avLst/>
              <a:gdLst>
                <a:gd name="textAreaLeft" fmla="*/ 0 w 340560"/>
                <a:gd name="textAreaRight" fmla="*/ 340920 w 340560"/>
                <a:gd name="textAreaTop" fmla="*/ 0 h 345960"/>
                <a:gd name="textAreaBottom" fmla="*/ 346320 h 345960"/>
              </a:gdLst>
              <a:ahLst/>
              <a:rect l="textAreaLeft" t="textAreaTop" r="textAreaRight" b="textAreaBottom"/>
              <a:pathLst>
                <a:path w="10872" h="1086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33" name="Google Shape;310;p40"/>
            <p:cNvSpPr/>
            <p:nvPr/>
          </p:nvSpPr>
          <p:spPr>
            <a:xfrm>
              <a:off x="972720" y="2975400"/>
              <a:ext cx="211680" cy="215280"/>
            </a:xfrm>
            <a:custGeom>
              <a:avLst/>
              <a:gdLst>
                <a:gd name="textAreaLeft" fmla="*/ 0 w 211680"/>
                <a:gd name="textAreaRight" fmla="*/ 212040 w 211680"/>
                <a:gd name="textAreaTop" fmla="*/ 0 h 215280"/>
                <a:gd name="textAreaBottom" fmla="*/ 215640 h 215280"/>
              </a:gdLst>
              <a:ahLst/>
              <a:rect l="textAreaLeft" t="textAreaTop" r="textAreaRight" b="textAreaBottom"/>
              <a:pathLst>
                <a:path w="6764" h="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34" name="Google Shape;311;p40"/>
            <p:cNvSpPr/>
            <p:nvPr/>
          </p:nvSpPr>
          <p:spPr>
            <a:xfrm>
              <a:off x="1022040" y="3026520"/>
              <a:ext cx="112680" cy="112680"/>
            </a:xfrm>
            <a:custGeom>
              <a:avLst/>
              <a:gdLst>
                <a:gd name="textAreaLeft" fmla="*/ 0 w 112680"/>
                <a:gd name="textAreaRight" fmla="*/ 113040 w 112680"/>
                <a:gd name="textAreaTop" fmla="*/ 0 h 112680"/>
                <a:gd name="textAreaBottom" fmla="*/ 113040 h 112680"/>
              </a:gdLst>
              <a:ahLst/>
              <a:rect l="textAreaLeft" t="textAreaTop" r="textAreaRight" b="textAreaBottom"/>
              <a:pathLst>
                <a:path w="3607" h="3542">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dk1"/>
            </a:solidFill>
            <a:ln w="0">
              <a:noFill/>
            </a:ln>
          </p:spPr>
          <p:style>
            <a:lnRef idx="0"/>
            <a:fillRef idx="0"/>
            <a:effectRef idx="0"/>
            <a:fontRef idx="minor"/>
          </p:style>
          <p:txBody>
            <a:bodyPr tIns="56520" bIns="565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35" name="Google Shape;312;p40"/>
            <p:cNvSpPr/>
            <p:nvPr/>
          </p:nvSpPr>
          <p:spPr>
            <a:xfrm>
              <a:off x="1121760" y="3003120"/>
              <a:ext cx="28800" cy="28800"/>
            </a:xfrm>
            <a:custGeom>
              <a:avLst/>
              <a:gdLst>
                <a:gd name="textAreaLeft" fmla="*/ 0 w 28800"/>
                <a:gd name="textAreaRight" fmla="*/ 29160 w 28800"/>
                <a:gd name="textAreaTop" fmla="*/ 0 h 28800"/>
                <a:gd name="textAreaBottom" fmla="*/ 29160 h 28800"/>
              </a:gdLst>
              <a:ahLst/>
              <a:rect l="textAreaLeft" t="textAreaTop" r="textAreaRight" b="textAreaBottom"/>
              <a:pathLst>
                <a:path w="929" h="918">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dk1"/>
            </a:solidFill>
            <a:ln w="0">
              <a:noFill/>
            </a:ln>
          </p:spPr>
          <p:style>
            <a:lnRef idx="0"/>
            <a:fillRef idx="0"/>
            <a:effectRef idx="0"/>
            <a:fontRef idx="minor"/>
          </p:style>
          <p:txBody>
            <a:bodyPr tIns="14400" bIns="1440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136" name="Google Shape;313;p40"/>
          <p:cNvGrpSpPr/>
          <p:nvPr/>
        </p:nvGrpSpPr>
        <p:grpSpPr>
          <a:xfrm>
            <a:off x="1432440" y="2909880"/>
            <a:ext cx="345960" cy="345960"/>
            <a:chOff x="1432440" y="2909880"/>
            <a:chExt cx="345960" cy="345960"/>
          </a:xfrm>
        </p:grpSpPr>
        <p:sp>
          <p:nvSpPr>
            <p:cNvPr id="137" name="Google Shape;314;p40"/>
            <p:cNvSpPr/>
            <p:nvPr/>
          </p:nvSpPr>
          <p:spPr>
            <a:xfrm>
              <a:off x="1432440" y="2909880"/>
              <a:ext cx="345960" cy="345960"/>
            </a:xfrm>
            <a:custGeom>
              <a:avLst/>
              <a:gdLst>
                <a:gd name="textAreaLeft" fmla="*/ 0 w 345960"/>
                <a:gd name="textAreaRight" fmla="*/ 346320 w 345960"/>
                <a:gd name="textAreaTop" fmla="*/ 0 h 345960"/>
                <a:gd name="textAreaBottom" fmla="*/ 346320 h 345960"/>
              </a:gdLst>
              <a:ahLst/>
              <a:rect l="textAreaLeft" t="textAreaTop" r="textAreaRight" b="textAreaBottom"/>
              <a:pathLst>
                <a:path w="10872" h="1086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38" name="Google Shape;315;p40"/>
            <p:cNvSpPr/>
            <p:nvPr/>
          </p:nvSpPr>
          <p:spPr>
            <a:xfrm>
              <a:off x="1512360" y="3048480"/>
              <a:ext cx="47520" cy="120600"/>
            </a:xfrm>
            <a:custGeom>
              <a:avLst/>
              <a:gdLst>
                <a:gd name="textAreaLeft" fmla="*/ 0 w 47520"/>
                <a:gd name="textAreaRight" fmla="*/ 47880 w 47520"/>
                <a:gd name="textAreaTop" fmla="*/ 0 h 120600"/>
                <a:gd name="textAreaBottom" fmla="*/ 120960 h 120600"/>
              </a:gdLst>
              <a:ahLst/>
              <a:rect l="textAreaLeft" t="textAreaTop" r="textAreaRight" b="textAreaBottom"/>
              <a:pathLst>
                <a:path w="1502" h="3787">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dk1"/>
            </a:solidFill>
            <a:ln w="0">
              <a:noFill/>
            </a:ln>
          </p:spPr>
          <p:style>
            <a:lnRef idx="0"/>
            <a:fillRef idx="0"/>
            <a:effectRef idx="0"/>
            <a:fontRef idx="minor"/>
          </p:style>
          <p:txBody>
            <a:bodyPr tIns="60480" bIns="6048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39" name="Google Shape;316;p40"/>
            <p:cNvSpPr/>
            <p:nvPr/>
          </p:nvSpPr>
          <p:spPr>
            <a:xfrm>
              <a:off x="1505160" y="2982960"/>
              <a:ext cx="54720" cy="54720"/>
            </a:xfrm>
            <a:custGeom>
              <a:avLst/>
              <a:gdLst>
                <a:gd name="textAreaLeft" fmla="*/ 0 w 54720"/>
                <a:gd name="textAreaRight" fmla="*/ 55080 w 54720"/>
                <a:gd name="textAreaTop" fmla="*/ 0 h 54720"/>
                <a:gd name="textAreaBottom" fmla="*/ 55080 h 54720"/>
              </a:gdLst>
              <a:ahLst/>
              <a:rect l="textAreaLeft" t="textAreaTop" r="textAreaRight" b="textAreaBottom"/>
              <a:pathLst>
                <a:path w="1728" h="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dk1"/>
            </a:solidFill>
            <a:ln w="0">
              <a:noFill/>
            </a:ln>
          </p:spPr>
          <p:style>
            <a:lnRef idx="0"/>
            <a:fillRef idx="0"/>
            <a:effectRef idx="0"/>
            <a:fontRef idx="minor"/>
          </p:style>
          <p:txBody>
            <a:bodyPr tIns="27360" bIns="2736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40" name="Google Shape;317;p40"/>
            <p:cNvSpPr/>
            <p:nvPr/>
          </p:nvSpPr>
          <p:spPr>
            <a:xfrm>
              <a:off x="1585080" y="3048480"/>
              <a:ext cx="127800" cy="120600"/>
            </a:xfrm>
            <a:custGeom>
              <a:avLst/>
              <a:gdLst>
                <a:gd name="textAreaLeft" fmla="*/ 0 w 127800"/>
                <a:gd name="textAreaRight" fmla="*/ 128160 w 127800"/>
                <a:gd name="textAreaTop" fmla="*/ 0 h 120600"/>
                <a:gd name="textAreaBottom" fmla="*/ 120960 h 120600"/>
              </a:gdLst>
              <a:ahLst/>
              <a:rect l="textAreaLeft" t="textAreaTop" r="textAreaRight" b="textAreaBottom"/>
              <a:pathLst>
                <a:path w="4026" h="3787">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dk1"/>
            </a:solidFill>
            <a:ln w="0">
              <a:noFill/>
            </a:ln>
          </p:spPr>
          <p:style>
            <a:lnRef idx="0"/>
            <a:fillRef idx="0"/>
            <a:effectRef idx="0"/>
            <a:fontRef idx="minor"/>
          </p:style>
          <p:txBody>
            <a:bodyPr tIns="60480" bIns="6048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141" name="Google Shape;318;p40"/>
          <p:cNvGrpSpPr/>
          <p:nvPr/>
        </p:nvGrpSpPr>
        <p:grpSpPr>
          <a:xfrm>
            <a:off x="1941480" y="2910240"/>
            <a:ext cx="345960" cy="345960"/>
            <a:chOff x="1941480" y="2910240"/>
            <a:chExt cx="345960" cy="345960"/>
          </a:xfrm>
        </p:grpSpPr>
        <p:sp>
          <p:nvSpPr>
            <p:cNvPr id="142" name="Google Shape;319;p40"/>
            <p:cNvSpPr/>
            <p:nvPr/>
          </p:nvSpPr>
          <p:spPr>
            <a:xfrm>
              <a:off x="2018880" y="2985480"/>
              <a:ext cx="191520" cy="195840"/>
            </a:xfrm>
            <a:custGeom>
              <a:avLst/>
              <a:gdLst>
                <a:gd name="textAreaLeft" fmla="*/ 0 w 191520"/>
                <a:gd name="textAreaRight" fmla="*/ 191880 w 191520"/>
                <a:gd name="textAreaTop" fmla="*/ 0 h 195840"/>
                <a:gd name="textAreaBottom" fmla="*/ 196200 h 195840"/>
              </a:gdLst>
              <a:ahLst/>
              <a:rect l="textAreaLeft" t="textAreaTop" r="textAreaRight" b="textAreaBottom"/>
              <a:pathLst>
                <a:path w="494728" h="505587">
                  <a:moveTo>
                    <a:pt x="294418" y="214122"/>
                  </a:moveTo>
                  <a:lnTo>
                    <a:pt x="478631" y="0"/>
                  </a:lnTo>
                  <a:lnTo>
                    <a:pt x="435007" y="0"/>
                  </a:lnTo>
                  <a:lnTo>
                    <a:pt x="275082" y="185928"/>
                  </a:lnTo>
                  <a:lnTo>
                    <a:pt x="147352" y="0"/>
                  </a:lnTo>
                  <a:lnTo>
                    <a:pt x="0" y="0"/>
                  </a:lnTo>
                  <a:lnTo>
                    <a:pt x="193167" y="281083"/>
                  </a:lnTo>
                  <a:lnTo>
                    <a:pt x="0" y="505587"/>
                  </a:lnTo>
                  <a:lnTo>
                    <a:pt x="43625" y="505587"/>
                  </a:lnTo>
                  <a:lnTo>
                    <a:pt x="212503" y="309277"/>
                  </a:lnTo>
                  <a:lnTo>
                    <a:pt x="347377" y="505587"/>
                  </a:lnTo>
                  <a:lnTo>
                    <a:pt x="494729" y="505587"/>
                  </a:lnTo>
                  <a:lnTo>
                    <a:pt x="294418" y="214027"/>
                  </a:lnTo>
                  <a:lnTo>
                    <a:pt x="294418" y="214027"/>
                  </a:lnTo>
                  <a:close/>
                  <a:moveTo>
                    <a:pt x="234601" y="283655"/>
                  </a:moveTo>
                  <a:lnTo>
                    <a:pt x="215075" y="255651"/>
                  </a:lnTo>
                  <a:lnTo>
                    <a:pt x="59341" y="32861"/>
                  </a:lnTo>
                  <a:lnTo>
                    <a:pt x="126397" y="32861"/>
                  </a:lnTo>
                  <a:lnTo>
                    <a:pt x="252032" y="212598"/>
                  </a:lnTo>
                  <a:lnTo>
                    <a:pt x="271558" y="240601"/>
                  </a:lnTo>
                  <a:lnTo>
                    <a:pt x="434912" y="474250"/>
                  </a:lnTo>
                  <a:lnTo>
                    <a:pt x="367855" y="474250"/>
                  </a:lnTo>
                  <a:lnTo>
                    <a:pt x="234505" y="283559"/>
                  </a:lnTo>
                  <a:lnTo>
                    <a:pt x="234505" y="283559"/>
                  </a:ln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43" name="Google Shape;320;p40"/>
            <p:cNvSpPr/>
            <p:nvPr/>
          </p:nvSpPr>
          <p:spPr>
            <a:xfrm>
              <a:off x="1941480" y="2910240"/>
              <a:ext cx="345960" cy="345960"/>
            </a:xfrm>
            <a:custGeom>
              <a:avLst/>
              <a:gdLst>
                <a:gd name="textAreaLeft" fmla="*/ 0 w 345960"/>
                <a:gd name="textAreaRight" fmla="*/ 346320 w 345960"/>
                <a:gd name="textAreaTop" fmla="*/ 0 h 345960"/>
                <a:gd name="textAreaBottom" fmla="*/ 346320 h 345960"/>
              </a:gdLst>
              <a:ahLst/>
              <a:rect l="textAreaLeft" t="textAreaTop" r="textAreaRight" b="textAreaBottom"/>
              <a:pathLst>
                <a:path w="10872" h="1086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gr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390600" y="247680"/>
            <a:ext cx="5057280" cy="1133280"/>
          </a:xfrm>
          <a:prstGeom prst="rect">
            <a:avLst/>
          </a:prstGeom>
          <a:noFill/>
          <a:ln w="0">
            <a:noFill/>
          </a:ln>
        </p:spPr>
        <p:txBody>
          <a:bodyPr lIns="91440" rIns="91440" tIns="91440" bIns="91440" anchor="b">
            <a:normAutofit/>
          </a:bodyPr>
          <a:p>
            <a:pPr indent="0">
              <a:lnSpc>
                <a:spcPct val="100000"/>
              </a:lnSpc>
              <a:buNone/>
              <a:tabLst>
                <a:tab algn="l" pos="0"/>
              </a:tabLst>
            </a:pPr>
            <a:r>
              <a:rPr b="0" lang="en" sz="2600" spc="-1" strike="noStrike">
                <a:solidFill>
                  <a:schemeClr val="dk1"/>
                </a:solidFill>
                <a:latin typeface="Libre Baskerville"/>
                <a:ea typeface="Libre Baskerville"/>
              </a:rPr>
              <a:t>Introduction</a:t>
            </a:r>
            <a:endParaRPr b="0" lang="fr-FR" sz="2600" spc="-1" strike="noStrike">
              <a:solidFill>
                <a:schemeClr val="dk1"/>
              </a:solidFill>
              <a:latin typeface="Arial"/>
            </a:endParaRPr>
          </a:p>
        </p:txBody>
      </p:sp>
      <p:sp>
        <p:nvSpPr>
          <p:cNvPr id="99" name="PlaceHolder 2"/>
          <p:cNvSpPr>
            <a:spLocks noGrp="1"/>
          </p:cNvSpPr>
          <p:nvPr>
            <p:ph type="subTitle"/>
          </p:nvPr>
        </p:nvSpPr>
        <p:spPr>
          <a:xfrm>
            <a:off x="390600" y="1704960"/>
            <a:ext cx="4295520" cy="2800080"/>
          </a:xfrm>
          <a:prstGeom prst="rect">
            <a:avLst/>
          </a:prstGeom>
          <a:noFill/>
          <a:ln w="0">
            <a:noFill/>
          </a:ln>
        </p:spPr>
        <p:txBody>
          <a:bodyPr lIns="91440" rIns="91440" tIns="91440" bIns="91440" anchor="b">
            <a:normAutofit/>
          </a:bodyPr>
          <a:p>
            <a:pPr indent="0" algn="ctr">
              <a:buNone/>
            </a:pPr>
            <a:endParaRPr b="0" lang="en-US" sz="1200" spc="-1" strike="noStrike">
              <a:solidFill>
                <a:schemeClr val="dk1"/>
              </a:solidFill>
              <a:latin typeface="DM Sans"/>
              <a:ea typeface="DM Sans"/>
            </a:endParaRPr>
          </a:p>
        </p:txBody>
      </p:sp>
      <p:pic>
        <p:nvPicPr>
          <p:cNvPr id="100" name="Google Shape;193;p30" descr=""/>
          <p:cNvPicPr/>
          <p:nvPr/>
        </p:nvPicPr>
        <p:blipFill>
          <a:blip r:embed="rId1"/>
          <a:srcRect l="34375" t="0" r="18568" b="0"/>
          <a:stretch/>
        </p:blipFill>
        <p:spPr>
          <a:xfrm>
            <a:off x="5512680" y="0"/>
            <a:ext cx="3630960" cy="5143320"/>
          </a:xfrm>
          <a:prstGeom prst="rect">
            <a:avLst/>
          </a:prstGeom>
          <a:ln w="0">
            <a:noFill/>
          </a:ln>
        </p:spPr>
      </p:pic>
      <p:cxnSp>
        <p:nvCxnSpPr>
          <p:cNvPr id="101" name="Google Shape;194;p30"/>
          <p:cNvCxnSpPr/>
          <p:nvPr/>
        </p:nvCxnSpPr>
        <p:spPr>
          <a:xfrm>
            <a:off x="-18720" y="1382400"/>
            <a:ext cx="5531400" cy="360"/>
          </a:xfrm>
          <a:prstGeom prst="straightConnector1">
            <a:avLst/>
          </a:prstGeom>
          <a:ln w="9525">
            <a:solidFill>
              <a:srgbClr val="c1c2af"/>
            </a:solidFill>
            <a:round/>
          </a:ln>
        </p:spPr>
      </p:cxn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390600" y="1438200"/>
            <a:ext cx="8353080" cy="837720"/>
          </a:xfrm>
          <a:prstGeom prst="rect">
            <a:avLst/>
          </a:prstGeom>
          <a:noFill/>
          <a:ln w="0">
            <a:noFill/>
          </a:ln>
        </p:spPr>
        <p:txBody>
          <a:bodyPr lIns="91440" rIns="91440" tIns="91440" bIns="91440" anchor="t">
            <a:normAutofit/>
          </a:bodyPr>
          <a:p>
            <a:pPr indent="0">
              <a:lnSpc>
                <a:spcPct val="100000"/>
              </a:lnSpc>
              <a:buNone/>
              <a:tabLst>
                <a:tab algn="l" pos="0"/>
              </a:tabLst>
            </a:pPr>
            <a:r>
              <a:rPr b="0" lang="en" sz="4000" spc="-1" strike="noStrike">
                <a:solidFill>
                  <a:schemeClr val="dk1"/>
                </a:solidFill>
                <a:latin typeface="Libre Baskerville"/>
                <a:ea typeface="Libre Baskerville"/>
              </a:rPr>
              <a:t>Login &amp; Reception</a:t>
            </a:r>
            <a:endParaRPr b="0" lang="fr-FR" sz="4000" spc="-1" strike="noStrike">
              <a:solidFill>
                <a:schemeClr val="dk1"/>
              </a:solidFill>
              <a:latin typeface="Arial"/>
            </a:endParaRPr>
          </a:p>
        </p:txBody>
      </p:sp>
      <p:sp>
        <p:nvSpPr>
          <p:cNvPr id="103" name="PlaceHolder 2"/>
          <p:cNvSpPr>
            <a:spLocks noGrp="1"/>
          </p:cNvSpPr>
          <p:nvPr>
            <p:ph type="title"/>
          </p:nvPr>
        </p:nvSpPr>
        <p:spPr>
          <a:xfrm>
            <a:off x="390600" y="390600"/>
            <a:ext cx="1238040" cy="837720"/>
          </a:xfrm>
          <a:prstGeom prst="rect">
            <a:avLst/>
          </a:prstGeom>
          <a:noFill/>
          <a:ln w="0">
            <a:noFill/>
          </a:ln>
        </p:spPr>
        <p:txBody>
          <a:bodyPr lIns="91440" rIns="91440" tIns="91440" bIns="91440" anchor="b">
            <a:normAutofit/>
          </a:bodyPr>
          <a:p>
            <a:pPr indent="0">
              <a:lnSpc>
                <a:spcPct val="100000"/>
              </a:lnSpc>
              <a:buNone/>
              <a:tabLst>
                <a:tab algn="l" pos="0"/>
              </a:tabLst>
            </a:pPr>
            <a:r>
              <a:rPr b="0" lang="en" sz="4000" spc="-1" strike="noStrike">
                <a:solidFill>
                  <a:schemeClr val="dk1"/>
                </a:solidFill>
                <a:latin typeface="Libre Baskerville"/>
                <a:ea typeface="Libre Baskerville"/>
              </a:rPr>
              <a:t>01</a:t>
            </a:r>
            <a:endParaRPr b="0" lang="fr-FR" sz="4000" spc="-1" strike="noStrike">
              <a:solidFill>
                <a:schemeClr val="dk1"/>
              </a:solidFill>
              <a:latin typeface="Arial"/>
            </a:endParaRPr>
          </a:p>
        </p:txBody>
      </p:sp>
      <p:pic>
        <p:nvPicPr>
          <p:cNvPr id="104" name="Google Shape;201;p31" descr=""/>
          <p:cNvPicPr/>
          <p:nvPr/>
        </p:nvPicPr>
        <p:blipFill>
          <a:blip r:embed="rId1"/>
          <a:srcRect l="0" t="27580" r="0" b="33527"/>
          <a:stretch/>
        </p:blipFill>
        <p:spPr>
          <a:xfrm>
            <a:off x="-5040" y="3150000"/>
            <a:ext cx="9143640" cy="199296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390600" y="3657600"/>
            <a:ext cx="8295840" cy="990360"/>
          </a:xfrm>
          <a:prstGeom prst="rect">
            <a:avLst/>
          </a:prstGeom>
          <a:noFill/>
          <a:ln w="0">
            <a:noFill/>
          </a:ln>
        </p:spPr>
        <p:txBody>
          <a:bodyPr lIns="91440" rIns="91440" tIns="91440" bIns="91440" anchor="t">
            <a:normAutofit/>
          </a:bodyPr>
          <a:p>
            <a:pPr indent="0">
              <a:lnSpc>
                <a:spcPct val="100000"/>
              </a:lnSpc>
              <a:buNone/>
              <a:tabLst>
                <a:tab algn="l" pos="0"/>
              </a:tabLst>
            </a:pPr>
            <a:r>
              <a:rPr b="0" lang="en" sz="2600" spc="-1" strike="noStrike">
                <a:solidFill>
                  <a:schemeClr val="dk1"/>
                </a:solidFill>
                <a:latin typeface="Libre Baskerville"/>
                <a:ea typeface="Libre Baskerville"/>
              </a:rPr>
              <a:t>Login Page Functionality</a:t>
            </a:r>
            <a:endParaRPr b="0" lang="fr-FR" sz="2600" spc="-1" strike="noStrike">
              <a:solidFill>
                <a:schemeClr val="dk1"/>
              </a:solidFill>
              <a:latin typeface="Arial"/>
            </a:endParaRPr>
          </a:p>
        </p:txBody>
      </p:sp>
      <p:sp>
        <p:nvSpPr>
          <p:cNvPr id="106" name="PlaceHolder 2"/>
          <p:cNvSpPr>
            <a:spLocks noGrp="1"/>
          </p:cNvSpPr>
          <p:nvPr>
            <p:ph type="subTitle"/>
          </p:nvPr>
        </p:nvSpPr>
        <p:spPr>
          <a:xfrm>
            <a:off x="3666960" y="390600"/>
            <a:ext cx="5086080" cy="287604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1"/>
                </a:solidFill>
                <a:latin typeface="DM Sans"/>
                <a:ea typeface="DM Sans"/>
              </a:rPr>
              <a:t>The login page serves as the entry point for users, requiring a username and a password for authentication. This ensures that only authorized personnel can access the hospital management system, safeguarding sensitive patient information and administrative functions.</a:t>
            </a:r>
            <a:endParaRPr b="0" lang="en-US" sz="12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390600" y="3657600"/>
            <a:ext cx="8295840" cy="990360"/>
          </a:xfrm>
          <a:prstGeom prst="rect">
            <a:avLst/>
          </a:prstGeom>
          <a:noFill/>
          <a:ln w="0">
            <a:noFill/>
          </a:ln>
        </p:spPr>
        <p:txBody>
          <a:bodyPr lIns="91440" rIns="91440" tIns="91440" bIns="91440" anchor="t">
            <a:normAutofit/>
          </a:bodyPr>
          <a:p>
            <a:pPr indent="0">
              <a:lnSpc>
                <a:spcPct val="100000"/>
              </a:lnSpc>
              <a:buNone/>
              <a:tabLst>
                <a:tab algn="l" pos="0"/>
              </a:tabLst>
            </a:pPr>
            <a:r>
              <a:rPr b="0" lang="en" sz="2600" spc="-1" strike="noStrike">
                <a:solidFill>
                  <a:schemeClr val="dk1"/>
                </a:solidFill>
                <a:latin typeface="Libre Baskerville"/>
                <a:ea typeface="Libre Baskerville"/>
              </a:rPr>
              <a:t>Reception Interface Overview</a:t>
            </a:r>
            <a:endParaRPr b="0" lang="fr-FR" sz="2600" spc="-1" strike="noStrike">
              <a:solidFill>
                <a:schemeClr val="dk1"/>
              </a:solidFill>
              <a:latin typeface="Arial"/>
            </a:endParaRPr>
          </a:p>
        </p:txBody>
      </p:sp>
      <p:sp>
        <p:nvSpPr>
          <p:cNvPr id="108" name="PlaceHolder 2"/>
          <p:cNvSpPr>
            <a:spLocks noGrp="1"/>
          </p:cNvSpPr>
          <p:nvPr>
            <p:ph type="subTitle"/>
          </p:nvPr>
        </p:nvSpPr>
        <p:spPr>
          <a:xfrm>
            <a:off x="3666960" y="390600"/>
            <a:ext cx="5086080" cy="287604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1"/>
                </a:solidFill>
                <a:latin typeface="DM Sans"/>
                <a:ea typeface="DM Sans"/>
              </a:rPr>
              <a:t>Upon successful login, users are directed to the reception interface, which includes various modules such as adding new patients, managing rooms, departments, and employee details. This interface streamlines the reception tasks, enabling efficient patient flow and resource management within the hospital.</a:t>
            </a:r>
            <a:endParaRPr b="0" lang="en-US" sz="12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390600" y="247680"/>
            <a:ext cx="5057280" cy="1133280"/>
          </a:xfrm>
          <a:prstGeom prst="rect">
            <a:avLst/>
          </a:prstGeom>
          <a:noFill/>
          <a:ln w="0">
            <a:noFill/>
          </a:ln>
        </p:spPr>
        <p:txBody>
          <a:bodyPr lIns="91440" rIns="91440" tIns="91440" bIns="91440" anchor="b">
            <a:normAutofit/>
          </a:bodyPr>
          <a:p>
            <a:pPr indent="0">
              <a:lnSpc>
                <a:spcPct val="100000"/>
              </a:lnSpc>
              <a:buNone/>
              <a:tabLst>
                <a:tab algn="l" pos="0"/>
              </a:tabLst>
            </a:pPr>
            <a:r>
              <a:rPr b="0" lang="en" sz="2600" spc="-1" strike="noStrike">
                <a:solidFill>
                  <a:schemeClr val="dk1"/>
                </a:solidFill>
                <a:latin typeface="Libre Baskerville"/>
                <a:ea typeface="Libre Baskerville"/>
              </a:rPr>
              <a:t>Navigation to Classes</a:t>
            </a:r>
            <a:endParaRPr b="0" lang="fr-FR" sz="2600" spc="-1" strike="noStrike">
              <a:solidFill>
                <a:schemeClr val="dk1"/>
              </a:solidFill>
              <a:latin typeface="Arial"/>
            </a:endParaRPr>
          </a:p>
        </p:txBody>
      </p:sp>
      <p:sp>
        <p:nvSpPr>
          <p:cNvPr id="110" name="PlaceHolder 2"/>
          <p:cNvSpPr>
            <a:spLocks noGrp="1"/>
          </p:cNvSpPr>
          <p:nvPr>
            <p:ph type="subTitle"/>
          </p:nvPr>
        </p:nvSpPr>
        <p:spPr>
          <a:xfrm>
            <a:off x="390600" y="1704960"/>
            <a:ext cx="4295520" cy="2800080"/>
          </a:xfrm>
          <a:prstGeom prst="rect">
            <a:avLst/>
          </a:prstGeom>
          <a:noFill/>
          <a:ln w="0">
            <a:noFill/>
          </a:ln>
        </p:spPr>
        <p:txBody>
          <a:bodyPr lIns="91440" rIns="91440" tIns="91440" bIns="91440" anchor="b">
            <a:normAutofit/>
          </a:bodyPr>
          <a:p>
            <a:pPr indent="0">
              <a:lnSpc>
                <a:spcPct val="100000"/>
              </a:lnSpc>
              <a:buNone/>
              <a:tabLst>
                <a:tab algn="l" pos="0"/>
              </a:tabLst>
            </a:pPr>
            <a:r>
              <a:rPr b="0" lang="en" sz="1200" spc="-1" strike="noStrike">
                <a:solidFill>
                  <a:schemeClr val="dk1"/>
                </a:solidFill>
                <a:latin typeface="DM Sans"/>
                <a:ea typeface="DM Sans"/>
              </a:rPr>
              <a:t>The reception interface provides easy navigation to various classes essential for efficient hospital management. Users can quickly access modules such as 'Add New Patient', 'Room Management', and 'Employee Information'. This navigation is designed to enhance user experience, allowing for seamless transitions between tasks and ensuring timely operations.</a:t>
            </a:r>
            <a:endParaRPr b="0" lang="en-US" sz="1200" spc="-1" strike="noStrike">
              <a:solidFill>
                <a:srgbClr val="000000"/>
              </a:solidFill>
              <a:latin typeface="OpenSymbol"/>
            </a:endParaRPr>
          </a:p>
        </p:txBody>
      </p:sp>
      <p:pic>
        <p:nvPicPr>
          <p:cNvPr id="111" name="Google Shape;193;p30" descr=""/>
          <p:cNvPicPr/>
          <p:nvPr/>
        </p:nvPicPr>
        <p:blipFill>
          <a:blip r:embed="rId1"/>
          <a:srcRect l="34375" t="0" r="18568" b="0"/>
          <a:stretch/>
        </p:blipFill>
        <p:spPr>
          <a:xfrm>
            <a:off x="5512680" y="0"/>
            <a:ext cx="3630960" cy="5143320"/>
          </a:xfrm>
          <a:prstGeom prst="rect">
            <a:avLst/>
          </a:prstGeom>
          <a:ln w="0">
            <a:noFill/>
          </a:ln>
        </p:spPr>
      </p:pic>
      <p:cxnSp>
        <p:nvCxnSpPr>
          <p:cNvPr id="112" name="Google Shape;194;p30"/>
          <p:cNvCxnSpPr/>
          <p:nvPr/>
        </p:nvCxnSpPr>
        <p:spPr>
          <a:xfrm>
            <a:off x="-18720" y="1382400"/>
            <a:ext cx="5531400" cy="360"/>
          </a:xfrm>
          <a:prstGeom prst="straightConnector1">
            <a:avLst/>
          </a:prstGeom>
          <a:ln w="9525">
            <a:solidFill>
              <a:srgbClr val="c1c2af"/>
            </a:solidFill>
            <a:round/>
          </a:ln>
        </p:spPr>
      </p:cxn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390600" y="1438200"/>
            <a:ext cx="8353080" cy="837720"/>
          </a:xfrm>
          <a:prstGeom prst="rect">
            <a:avLst/>
          </a:prstGeom>
          <a:noFill/>
          <a:ln w="0">
            <a:noFill/>
          </a:ln>
        </p:spPr>
        <p:txBody>
          <a:bodyPr lIns="91440" rIns="91440" tIns="91440" bIns="91440" anchor="t">
            <a:normAutofit/>
          </a:bodyPr>
          <a:p>
            <a:pPr indent="0">
              <a:lnSpc>
                <a:spcPct val="100000"/>
              </a:lnSpc>
              <a:buNone/>
              <a:tabLst>
                <a:tab algn="l" pos="0"/>
              </a:tabLst>
            </a:pPr>
            <a:r>
              <a:rPr b="0" lang="en" sz="4000" spc="-1" strike="noStrike">
                <a:solidFill>
                  <a:schemeClr val="dk1"/>
                </a:solidFill>
                <a:latin typeface="Libre Baskerville"/>
                <a:ea typeface="Libre Baskerville"/>
              </a:rPr>
              <a:t>Core Features</a:t>
            </a:r>
            <a:endParaRPr b="0" lang="fr-FR" sz="4000" spc="-1" strike="noStrike">
              <a:solidFill>
                <a:schemeClr val="dk1"/>
              </a:solidFill>
              <a:latin typeface="Arial"/>
            </a:endParaRPr>
          </a:p>
        </p:txBody>
      </p:sp>
      <p:sp>
        <p:nvSpPr>
          <p:cNvPr id="114" name="PlaceHolder 2"/>
          <p:cNvSpPr>
            <a:spLocks noGrp="1"/>
          </p:cNvSpPr>
          <p:nvPr>
            <p:ph type="title"/>
          </p:nvPr>
        </p:nvSpPr>
        <p:spPr>
          <a:xfrm>
            <a:off x="390600" y="390600"/>
            <a:ext cx="1238040" cy="837720"/>
          </a:xfrm>
          <a:prstGeom prst="rect">
            <a:avLst/>
          </a:prstGeom>
          <a:noFill/>
          <a:ln w="0">
            <a:noFill/>
          </a:ln>
        </p:spPr>
        <p:txBody>
          <a:bodyPr lIns="91440" rIns="91440" tIns="91440" bIns="91440" anchor="b">
            <a:normAutofit/>
          </a:bodyPr>
          <a:p>
            <a:pPr indent="0">
              <a:lnSpc>
                <a:spcPct val="100000"/>
              </a:lnSpc>
              <a:buNone/>
              <a:tabLst>
                <a:tab algn="l" pos="0"/>
              </a:tabLst>
            </a:pPr>
            <a:r>
              <a:rPr b="0" lang="en" sz="4000" spc="-1" strike="noStrike">
                <a:solidFill>
                  <a:schemeClr val="dk1"/>
                </a:solidFill>
                <a:latin typeface="Libre Baskerville"/>
                <a:ea typeface="Libre Baskerville"/>
              </a:rPr>
              <a:t>02</a:t>
            </a:r>
            <a:endParaRPr b="0" lang="fr-FR" sz="4000" spc="-1" strike="noStrike">
              <a:solidFill>
                <a:schemeClr val="dk1"/>
              </a:solidFill>
              <a:latin typeface="Arial"/>
            </a:endParaRPr>
          </a:p>
        </p:txBody>
      </p:sp>
      <p:pic>
        <p:nvPicPr>
          <p:cNvPr id="115" name="Google Shape;201;p31" descr=""/>
          <p:cNvPicPr/>
          <p:nvPr/>
        </p:nvPicPr>
        <p:blipFill>
          <a:blip r:embed="rId1"/>
          <a:srcRect l="0" t="27580" r="0" b="33527"/>
          <a:stretch/>
        </p:blipFill>
        <p:spPr>
          <a:xfrm>
            <a:off x="-5040" y="3150000"/>
            <a:ext cx="9143640" cy="199296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390600" y="3657600"/>
            <a:ext cx="8295840" cy="990360"/>
          </a:xfrm>
          <a:prstGeom prst="rect">
            <a:avLst/>
          </a:prstGeom>
          <a:noFill/>
          <a:ln w="0">
            <a:noFill/>
          </a:ln>
        </p:spPr>
        <p:txBody>
          <a:bodyPr lIns="91440" rIns="91440" tIns="91440" bIns="91440" anchor="t">
            <a:normAutofit/>
          </a:bodyPr>
          <a:p>
            <a:pPr indent="0">
              <a:lnSpc>
                <a:spcPct val="100000"/>
              </a:lnSpc>
              <a:buNone/>
              <a:tabLst>
                <a:tab algn="l" pos="0"/>
              </a:tabLst>
            </a:pPr>
            <a:r>
              <a:rPr b="0" lang="en" sz="2600" spc="-1" strike="noStrike">
                <a:solidFill>
                  <a:schemeClr val="dk1"/>
                </a:solidFill>
                <a:latin typeface="Libre Baskerville"/>
                <a:ea typeface="Libre Baskerville"/>
              </a:rPr>
              <a:t>Patient Management</a:t>
            </a:r>
            <a:endParaRPr b="0" lang="fr-FR" sz="2600" spc="-1" strike="noStrike">
              <a:solidFill>
                <a:schemeClr val="dk1"/>
              </a:solidFill>
              <a:latin typeface="Arial"/>
            </a:endParaRPr>
          </a:p>
        </p:txBody>
      </p:sp>
      <p:sp>
        <p:nvSpPr>
          <p:cNvPr id="117" name="PlaceHolder 2"/>
          <p:cNvSpPr>
            <a:spLocks noGrp="1"/>
          </p:cNvSpPr>
          <p:nvPr>
            <p:ph type="subTitle"/>
          </p:nvPr>
        </p:nvSpPr>
        <p:spPr>
          <a:xfrm>
            <a:off x="3666960" y="390600"/>
            <a:ext cx="5086080" cy="287604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1"/>
                </a:solidFill>
                <a:latin typeface="DM Sans"/>
                <a:ea typeface="DM Sans"/>
              </a:rPr>
              <a:t>The patient management system allows for the comprehensive handling of patient records. This includes functionalities for adding new patients, updating existing records, and managing patient discharges. The system ensures that all relevant patient details are accurately recorded, providing healthcare professionals with instant access to critical information.</a:t>
            </a:r>
            <a:endParaRPr b="0" lang="en-US" sz="12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390600" y="3657600"/>
            <a:ext cx="8295840" cy="990360"/>
          </a:xfrm>
          <a:prstGeom prst="rect">
            <a:avLst/>
          </a:prstGeom>
          <a:noFill/>
          <a:ln w="0">
            <a:noFill/>
          </a:ln>
        </p:spPr>
        <p:txBody>
          <a:bodyPr lIns="91440" rIns="91440" tIns="91440" bIns="91440" anchor="t">
            <a:normAutofit/>
          </a:bodyPr>
          <a:p>
            <a:pPr indent="0">
              <a:lnSpc>
                <a:spcPct val="100000"/>
              </a:lnSpc>
              <a:buNone/>
              <a:tabLst>
                <a:tab algn="l" pos="0"/>
              </a:tabLst>
            </a:pPr>
            <a:r>
              <a:rPr b="0" lang="en" sz="2600" spc="-1" strike="noStrike">
                <a:solidFill>
                  <a:schemeClr val="dk1"/>
                </a:solidFill>
                <a:latin typeface="Libre Baskerville"/>
                <a:ea typeface="Libre Baskerville"/>
              </a:rPr>
              <a:t>Room Availability Check</a:t>
            </a:r>
            <a:endParaRPr b="0" lang="fr-FR" sz="2600" spc="-1" strike="noStrike">
              <a:solidFill>
                <a:schemeClr val="dk1"/>
              </a:solidFill>
              <a:latin typeface="Arial"/>
            </a:endParaRPr>
          </a:p>
        </p:txBody>
      </p:sp>
      <p:sp>
        <p:nvSpPr>
          <p:cNvPr id="119" name="PlaceHolder 2"/>
          <p:cNvSpPr>
            <a:spLocks noGrp="1"/>
          </p:cNvSpPr>
          <p:nvPr>
            <p:ph type="subTitle"/>
          </p:nvPr>
        </p:nvSpPr>
        <p:spPr>
          <a:xfrm>
            <a:off x="3666960" y="390600"/>
            <a:ext cx="5086080" cy="287604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1"/>
                </a:solidFill>
                <a:latin typeface="DM Sans"/>
                <a:ea typeface="DM Sans"/>
              </a:rPr>
              <a:t>This feature allows users to monitor the availability status of hospital rooms in real-time. The system notifies staff whether rooms are occupied or unoccupied, supporting efficient space management and facilitating quick admissions of new patients. This helps in optimizing the use of hospital resources and improving patient flow.</a:t>
            </a:r>
            <a:endParaRPr b="0" lang="en-US" sz="12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Corporate Sustainability Pitch Deck by Slidesgo">
  <a:themeElements>
    <a:clrScheme name="Simple Light">
      <a:dk1>
        <a:srgbClr val="303b34"/>
      </a:dk1>
      <a:lt1>
        <a:srgbClr val="fcfcf7"/>
      </a:lt1>
      <a:dk2>
        <a:srgbClr val="c1c2af"/>
      </a:dk2>
      <a:lt2>
        <a:srgbClr val="ffffff"/>
      </a:lt2>
      <a:accent1>
        <a:srgbClr val="ffffff"/>
      </a:accent1>
      <a:accent2>
        <a:srgbClr val="ffffff"/>
      </a:accent2>
      <a:accent3>
        <a:srgbClr val="ffffff"/>
      </a:accent3>
      <a:accent4>
        <a:srgbClr val="ffffff"/>
      </a:accent4>
      <a:accent5>
        <a:srgbClr val="ffffff"/>
      </a:accent5>
      <a:accent6>
        <a:srgbClr val="ffffff"/>
      </a:accent6>
      <a:hlink>
        <a:srgbClr val="303b3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Corporate Sustainability Pitch Deck by Slidesgo">
  <a:themeElements>
    <a:clrScheme name="Simple Light">
      <a:dk1>
        <a:srgbClr val="303b34"/>
      </a:dk1>
      <a:lt1>
        <a:srgbClr val="fcfcf7"/>
      </a:lt1>
      <a:dk2>
        <a:srgbClr val="c1c2af"/>
      </a:dk2>
      <a:lt2>
        <a:srgbClr val="ffffff"/>
      </a:lt2>
      <a:accent1>
        <a:srgbClr val="ffffff"/>
      </a:accent1>
      <a:accent2>
        <a:srgbClr val="ffffff"/>
      </a:accent2>
      <a:accent3>
        <a:srgbClr val="ffffff"/>
      </a:accent3>
      <a:accent4>
        <a:srgbClr val="ffffff"/>
      </a:accent4>
      <a:accent5>
        <a:srgbClr val="ffffff"/>
      </a:accent5>
      <a:accent6>
        <a:srgbClr val="ffffff"/>
      </a:accent6>
      <a:hlink>
        <a:srgbClr val="303b3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Corporate Sustainability Pitch Deck by Slidesgo">
  <a:themeElements>
    <a:clrScheme name="Simple Light">
      <a:dk1>
        <a:srgbClr val="303b34"/>
      </a:dk1>
      <a:lt1>
        <a:srgbClr val="fcfcf7"/>
      </a:lt1>
      <a:dk2>
        <a:srgbClr val="c1c2af"/>
      </a:dk2>
      <a:lt2>
        <a:srgbClr val="ffffff"/>
      </a:lt2>
      <a:accent1>
        <a:srgbClr val="ffffff"/>
      </a:accent1>
      <a:accent2>
        <a:srgbClr val="ffffff"/>
      </a:accent2>
      <a:accent3>
        <a:srgbClr val="ffffff"/>
      </a:accent3>
      <a:accent4>
        <a:srgbClr val="ffffff"/>
      </a:accent4>
      <a:accent5>
        <a:srgbClr val="ffffff"/>
      </a:accent5>
      <a:accent6>
        <a:srgbClr val="ffffff"/>
      </a:accent6>
      <a:hlink>
        <a:srgbClr val="303b3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Corporate Sustainability Pitch Deck by Slidesgo">
  <a:themeElements>
    <a:clrScheme name="Simple Light">
      <a:dk1>
        <a:srgbClr val="303b34"/>
      </a:dk1>
      <a:lt1>
        <a:srgbClr val="fcfcf7"/>
      </a:lt1>
      <a:dk2>
        <a:srgbClr val="c1c2af"/>
      </a:dk2>
      <a:lt2>
        <a:srgbClr val="ffffff"/>
      </a:lt2>
      <a:accent1>
        <a:srgbClr val="ffffff"/>
      </a:accent1>
      <a:accent2>
        <a:srgbClr val="ffffff"/>
      </a:accent2>
      <a:accent3>
        <a:srgbClr val="ffffff"/>
      </a:accent3>
      <a:accent4>
        <a:srgbClr val="ffffff"/>
      </a:accent4>
      <a:accent5>
        <a:srgbClr val="ffffff"/>
      </a:accent5>
      <a:accent6>
        <a:srgbClr val="ffffff"/>
      </a:accent6>
      <a:hlink>
        <a:srgbClr val="303b3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Corporate Sustainability Pitch Deck by Slidesgo">
  <a:themeElements>
    <a:clrScheme name="Simple Light">
      <a:dk1>
        <a:srgbClr val="303b34"/>
      </a:dk1>
      <a:lt1>
        <a:srgbClr val="fcfcf7"/>
      </a:lt1>
      <a:dk2>
        <a:srgbClr val="c1c2af"/>
      </a:dk2>
      <a:lt2>
        <a:srgbClr val="ffffff"/>
      </a:lt2>
      <a:accent1>
        <a:srgbClr val="ffffff"/>
      </a:accent1>
      <a:accent2>
        <a:srgbClr val="ffffff"/>
      </a:accent2>
      <a:accent3>
        <a:srgbClr val="ffffff"/>
      </a:accent3>
      <a:accent4>
        <a:srgbClr val="ffffff"/>
      </a:accent4>
      <a:accent5>
        <a:srgbClr val="ffffff"/>
      </a:accent5>
      <a:accent6>
        <a:srgbClr val="ffffff"/>
      </a:accent6>
      <a:hlink>
        <a:srgbClr val="303b3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Corporate Sustainability Pitch Deck by Slidesgo">
  <a:themeElements>
    <a:clrScheme name="Simple Light">
      <a:dk1>
        <a:srgbClr val="303b34"/>
      </a:dk1>
      <a:lt1>
        <a:srgbClr val="fcfcf7"/>
      </a:lt1>
      <a:dk2>
        <a:srgbClr val="c1c2af"/>
      </a:dk2>
      <a:lt2>
        <a:srgbClr val="ffffff"/>
      </a:lt2>
      <a:accent1>
        <a:srgbClr val="ffffff"/>
      </a:accent1>
      <a:accent2>
        <a:srgbClr val="ffffff"/>
      </a:accent2>
      <a:accent3>
        <a:srgbClr val="ffffff"/>
      </a:accent3>
      <a:accent4>
        <a:srgbClr val="ffffff"/>
      </a:accent4>
      <a:accent5>
        <a:srgbClr val="ffffff"/>
      </a:accent5>
      <a:accent6>
        <a:srgbClr val="ffffff"/>
      </a:accent6>
      <a:hlink>
        <a:srgbClr val="303b3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Corporate Sustainability Pitch Deck by Slidesgo">
  <a:themeElements>
    <a:clrScheme name="Simple Light">
      <a:dk1>
        <a:srgbClr val="303b34"/>
      </a:dk1>
      <a:lt1>
        <a:srgbClr val="fcfcf7"/>
      </a:lt1>
      <a:dk2>
        <a:srgbClr val="c1c2af"/>
      </a:dk2>
      <a:lt2>
        <a:srgbClr val="ffffff"/>
      </a:lt2>
      <a:accent1>
        <a:srgbClr val="ffffff"/>
      </a:accent1>
      <a:accent2>
        <a:srgbClr val="ffffff"/>
      </a:accent2>
      <a:accent3>
        <a:srgbClr val="ffffff"/>
      </a:accent3>
      <a:accent4>
        <a:srgbClr val="ffffff"/>
      </a:accent4>
      <a:accent5>
        <a:srgbClr val="ffffff"/>
      </a:accent5>
      <a:accent6>
        <a:srgbClr val="ffffff"/>
      </a:accent6>
      <a:hlink>
        <a:srgbClr val="303b3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Corporate Sustainability Pitch Deck by Slidesgo">
  <a:themeElements>
    <a:clrScheme name="Simple Light">
      <a:dk1>
        <a:srgbClr val="303b34"/>
      </a:dk1>
      <a:lt1>
        <a:srgbClr val="fcfcf7"/>
      </a:lt1>
      <a:dk2>
        <a:srgbClr val="c1c2af"/>
      </a:dk2>
      <a:lt2>
        <a:srgbClr val="ffffff"/>
      </a:lt2>
      <a:accent1>
        <a:srgbClr val="ffffff"/>
      </a:accent1>
      <a:accent2>
        <a:srgbClr val="ffffff"/>
      </a:accent2>
      <a:accent3>
        <a:srgbClr val="ffffff"/>
      </a:accent3>
      <a:accent4>
        <a:srgbClr val="ffffff"/>
      </a:accent4>
      <a:accent5>
        <a:srgbClr val="ffffff"/>
      </a:accent5>
      <a:accent6>
        <a:srgbClr val="ffffff"/>
      </a:accent6>
      <a:hlink>
        <a:srgbClr val="303b3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Corporate Sustainability Pitch Deck by Slidesgo">
  <a:themeElements>
    <a:clrScheme name="Simple Light">
      <a:dk1>
        <a:srgbClr val="303b34"/>
      </a:dk1>
      <a:lt1>
        <a:srgbClr val="fcfcf7"/>
      </a:lt1>
      <a:dk2>
        <a:srgbClr val="c1c2af"/>
      </a:dk2>
      <a:lt2>
        <a:srgbClr val="ffffff"/>
      </a:lt2>
      <a:accent1>
        <a:srgbClr val="ffffff"/>
      </a:accent1>
      <a:accent2>
        <a:srgbClr val="ffffff"/>
      </a:accent2>
      <a:accent3>
        <a:srgbClr val="ffffff"/>
      </a:accent3>
      <a:accent4>
        <a:srgbClr val="ffffff"/>
      </a:accent4>
      <a:accent5>
        <a:srgbClr val="ffffff"/>
      </a:accent5>
      <a:accent6>
        <a:srgbClr val="ffffff"/>
      </a:accent6>
      <a:hlink>
        <a:srgbClr val="303b3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8.xml><?xml version="1.0" encoding="utf-8"?>
<a:theme xmlns:a="http://schemas.openxmlformats.org/drawingml/2006/main" xmlns:r="http://schemas.openxmlformats.org/officeDocument/2006/relationships" name="Corporate Sustainability Pitch Deck by Slidesgo">
  <a:themeElements>
    <a:clrScheme name="Simple Light">
      <a:dk1>
        <a:srgbClr val="303b34"/>
      </a:dk1>
      <a:lt1>
        <a:srgbClr val="fcfcf7"/>
      </a:lt1>
      <a:dk2>
        <a:srgbClr val="c1c2af"/>
      </a:dk2>
      <a:lt2>
        <a:srgbClr val="ffffff"/>
      </a:lt2>
      <a:accent1>
        <a:srgbClr val="ffffff"/>
      </a:accent1>
      <a:accent2>
        <a:srgbClr val="ffffff"/>
      </a:accent2>
      <a:accent3>
        <a:srgbClr val="ffffff"/>
      </a:accent3>
      <a:accent4>
        <a:srgbClr val="ffffff"/>
      </a:accent4>
      <a:accent5>
        <a:srgbClr val="ffffff"/>
      </a:accent5>
      <a:accent6>
        <a:srgbClr val="ffffff"/>
      </a:accent6>
      <a:hlink>
        <a:srgbClr val="303b3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9.xml><?xml version="1.0" encoding="utf-8"?>
<a:theme xmlns:a="http://schemas.openxmlformats.org/drawingml/2006/main" xmlns:r="http://schemas.openxmlformats.org/officeDocument/2006/relationships" name="Corporate Sustainability Pitch Deck by Slidesgo">
  <a:themeElements>
    <a:clrScheme name="Simple Light">
      <a:dk1>
        <a:srgbClr val="303b34"/>
      </a:dk1>
      <a:lt1>
        <a:srgbClr val="fcfcf7"/>
      </a:lt1>
      <a:dk2>
        <a:srgbClr val="c1c2af"/>
      </a:dk2>
      <a:lt2>
        <a:srgbClr val="ffffff"/>
      </a:lt2>
      <a:accent1>
        <a:srgbClr val="ffffff"/>
      </a:accent1>
      <a:accent2>
        <a:srgbClr val="ffffff"/>
      </a:accent2>
      <a:accent3>
        <a:srgbClr val="ffffff"/>
      </a:accent3>
      <a:accent4>
        <a:srgbClr val="ffffff"/>
      </a:accent4>
      <a:accent5>
        <a:srgbClr val="ffffff"/>
      </a:accent5>
      <a:accent6>
        <a:srgbClr val="ffffff"/>
      </a:accent6>
      <a:hlink>
        <a:srgbClr val="303b3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Corporate Sustainability Pitch Deck by Slidesgo">
  <a:themeElements>
    <a:clrScheme name="Simple Light">
      <a:dk1>
        <a:srgbClr val="303b34"/>
      </a:dk1>
      <a:lt1>
        <a:srgbClr val="fcfcf7"/>
      </a:lt1>
      <a:dk2>
        <a:srgbClr val="c1c2af"/>
      </a:dk2>
      <a:lt2>
        <a:srgbClr val="ffffff"/>
      </a:lt2>
      <a:accent1>
        <a:srgbClr val="ffffff"/>
      </a:accent1>
      <a:accent2>
        <a:srgbClr val="ffffff"/>
      </a:accent2>
      <a:accent3>
        <a:srgbClr val="ffffff"/>
      </a:accent3>
      <a:accent4>
        <a:srgbClr val="ffffff"/>
      </a:accent4>
      <a:accent5>
        <a:srgbClr val="ffffff"/>
      </a:accent5>
      <a:accent6>
        <a:srgbClr val="ffffff"/>
      </a:accent6>
      <a:hlink>
        <a:srgbClr val="303b3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0.xml><?xml version="1.0" encoding="utf-8"?>
<a:theme xmlns:a="http://schemas.openxmlformats.org/drawingml/2006/main" xmlns:r="http://schemas.openxmlformats.org/officeDocument/2006/relationships" name="Corporate Sustainability Pitch Deck by Slidesgo">
  <a:themeElements>
    <a:clrScheme name="Simple Light">
      <a:dk1>
        <a:srgbClr val="303b34"/>
      </a:dk1>
      <a:lt1>
        <a:srgbClr val="fcfcf7"/>
      </a:lt1>
      <a:dk2>
        <a:srgbClr val="c1c2af"/>
      </a:dk2>
      <a:lt2>
        <a:srgbClr val="ffffff"/>
      </a:lt2>
      <a:accent1>
        <a:srgbClr val="ffffff"/>
      </a:accent1>
      <a:accent2>
        <a:srgbClr val="ffffff"/>
      </a:accent2>
      <a:accent3>
        <a:srgbClr val="ffffff"/>
      </a:accent3>
      <a:accent4>
        <a:srgbClr val="ffffff"/>
      </a:accent4>
      <a:accent5>
        <a:srgbClr val="ffffff"/>
      </a:accent5>
      <a:accent6>
        <a:srgbClr val="ffffff"/>
      </a:accent6>
      <a:hlink>
        <a:srgbClr val="303b3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1.xml><?xml version="1.0" encoding="utf-8"?>
<a:theme xmlns:a="http://schemas.openxmlformats.org/drawingml/2006/main" xmlns:r="http://schemas.openxmlformats.org/officeDocument/2006/relationships" name="Corporate Sustainability Pitch Deck by Slidesgo">
  <a:themeElements>
    <a:clrScheme name="Simple Light">
      <a:dk1>
        <a:srgbClr val="303b34"/>
      </a:dk1>
      <a:lt1>
        <a:srgbClr val="fcfcf7"/>
      </a:lt1>
      <a:dk2>
        <a:srgbClr val="c1c2af"/>
      </a:dk2>
      <a:lt2>
        <a:srgbClr val="ffffff"/>
      </a:lt2>
      <a:accent1>
        <a:srgbClr val="ffffff"/>
      </a:accent1>
      <a:accent2>
        <a:srgbClr val="ffffff"/>
      </a:accent2>
      <a:accent3>
        <a:srgbClr val="ffffff"/>
      </a:accent3>
      <a:accent4>
        <a:srgbClr val="ffffff"/>
      </a:accent4>
      <a:accent5>
        <a:srgbClr val="ffffff"/>
      </a:accent5>
      <a:accent6>
        <a:srgbClr val="ffffff"/>
      </a:accent6>
      <a:hlink>
        <a:srgbClr val="303b3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2.xml><?xml version="1.0" encoding="utf-8"?>
<a:theme xmlns:a="http://schemas.openxmlformats.org/drawingml/2006/main" xmlns:r="http://schemas.openxmlformats.org/officeDocument/2006/relationships"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3.xml><?xml version="1.0" encoding="utf-8"?>
<a:theme xmlns:a="http://schemas.openxmlformats.org/drawingml/2006/main" xmlns:r="http://schemas.openxmlformats.org/officeDocument/2006/relationships"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4.xml><?xml version="1.0" encoding="utf-8"?>
<a:theme xmlns:a="http://schemas.openxmlformats.org/drawingml/2006/main" xmlns:r="http://schemas.openxmlformats.org/officeDocument/2006/relationships"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Corporate Sustainability Pitch Deck by Slidesgo">
  <a:themeElements>
    <a:clrScheme name="Simple Light">
      <a:dk1>
        <a:srgbClr val="303b34"/>
      </a:dk1>
      <a:lt1>
        <a:srgbClr val="fcfcf7"/>
      </a:lt1>
      <a:dk2>
        <a:srgbClr val="c1c2af"/>
      </a:dk2>
      <a:lt2>
        <a:srgbClr val="ffffff"/>
      </a:lt2>
      <a:accent1>
        <a:srgbClr val="ffffff"/>
      </a:accent1>
      <a:accent2>
        <a:srgbClr val="ffffff"/>
      </a:accent2>
      <a:accent3>
        <a:srgbClr val="ffffff"/>
      </a:accent3>
      <a:accent4>
        <a:srgbClr val="ffffff"/>
      </a:accent4>
      <a:accent5>
        <a:srgbClr val="ffffff"/>
      </a:accent5>
      <a:accent6>
        <a:srgbClr val="ffffff"/>
      </a:accent6>
      <a:hlink>
        <a:srgbClr val="303b3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Corporate Sustainability Pitch Deck by Slidesgo">
  <a:themeElements>
    <a:clrScheme name="Simple Light">
      <a:dk1>
        <a:srgbClr val="303b34"/>
      </a:dk1>
      <a:lt1>
        <a:srgbClr val="fcfcf7"/>
      </a:lt1>
      <a:dk2>
        <a:srgbClr val="c1c2af"/>
      </a:dk2>
      <a:lt2>
        <a:srgbClr val="ffffff"/>
      </a:lt2>
      <a:accent1>
        <a:srgbClr val="ffffff"/>
      </a:accent1>
      <a:accent2>
        <a:srgbClr val="ffffff"/>
      </a:accent2>
      <a:accent3>
        <a:srgbClr val="ffffff"/>
      </a:accent3>
      <a:accent4>
        <a:srgbClr val="ffffff"/>
      </a:accent4>
      <a:accent5>
        <a:srgbClr val="ffffff"/>
      </a:accent5>
      <a:accent6>
        <a:srgbClr val="ffffff"/>
      </a:accent6>
      <a:hlink>
        <a:srgbClr val="303b3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Corporate Sustainability Pitch Deck by Slidesgo">
  <a:themeElements>
    <a:clrScheme name="Simple Light">
      <a:dk1>
        <a:srgbClr val="303b34"/>
      </a:dk1>
      <a:lt1>
        <a:srgbClr val="fcfcf7"/>
      </a:lt1>
      <a:dk2>
        <a:srgbClr val="c1c2af"/>
      </a:dk2>
      <a:lt2>
        <a:srgbClr val="ffffff"/>
      </a:lt2>
      <a:accent1>
        <a:srgbClr val="ffffff"/>
      </a:accent1>
      <a:accent2>
        <a:srgbClr val="ffffff"/>
      </a:accent2>
      <a:accent3>
        <a:srgbClr val="ffffff"/>
      </a:accent3>
      <a:accent4>
        <a:srgbClr val="ffffff"/>
      </a:accent4>
      <a:accent5>
        <a:srgbClr val="ffffff"/>
      </a:accent5>
      <a:accent6>
        <a:srgbClr val="ffffff"/>
      </a:accent6>
      <a:hlink>
        <a:srgbClr val="303b3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Corporate Sustainability Pitch Deck by Slidesgo">
  <a:themeElements>
    <a:clrScheme name="Simple Light">
      <a:dk1>
        <a:srgbClr val="303b34"/>
      </a:dk1>
      <a:lt1>
        <a:srgbClr val="fcfcf7"/>
      </a:lt1>
      <a:dk2>
        <a:srgbClr val="c1c2af"/>
      </a:dk2>
      <a:lt2>
        <a:srgbClr val="ffffff"/>
      </a:lt2>
      <a:accent1>
        <a:srgbClr val="ffffff"/>
      </a:accent1>
      <a:accent2>
        <a:srgbClr val="ffffff"/>
      </a:accent2>
      <a:accent3>
        <a:srgbClr val="ffffff"/>
      </a:accent3>
      <a:accent4>
        <a:srgbClr val="ffffff"/>
      </a:accent4>
      <a:accent5>
        <a:srgbClr val="ffffff"/>
      </a:accent5>
      <a:accent6>
        <a:srgbClr val="ffffff"/>
      </a:accent6>
      <a:hlink>
        <a:srgbClr val="303b3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Corporate Sustainability Pitch Deck by Slidesgo">
  <a:themeElements>
    <a:clrScheme name="Simple Light">
      <a:dk1>
        <a:srgbClr val="303b34"/>
      </a:dk1>
      <a:lt1>
        <a:srgbClr val="fcfcf7"/>
      </a:lt1>
      <a:dk2>
        <a:srgbClr val="c1c2af"/>
      </a:dk2>
      <a:lt2>
        <a:srgbClr val="ffffff"/>
      </a:lt2>
      <a:accent1>
        <a:srgbClr val="ffffff"/>
      </a:accent1>
      <a:accent2>
        <a:srgbClr val="ffffff"/>
      </a:accent2>
      <a:accent3>
        <a:srgbClr val="ffffff"/>
      </a:accent3>
      <a:accent4>
        <a:srgbClr val="ffffff"/>
      </a:accent4>
      <a:accent5>
        <a:srgbClr val="ffffff"/>
      </a:accent5>
      <a:accent6>
        <a:srgbClr val="ffffff"/>
      </a:accent6>
      <a:hlink>
        <a:srgbClr val="303b3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Corporate Sustainability Pitch Deck by Slidesgo">
  <a:themeElements>
    <a:clrScheme name="Simple Light">
      <a:dk1>
        <a:srgbClr val="303b34"/>
      </a:dk1>
      <a:lt1>
        <a:srgbClr val="fcfcf7"/>
      </a:lt1>
      <a:dk2>
        <a:srgbClr val="c1c2af"/>
      </a:dk2>
      <a:lt2>
        <a:srgbClr val="ffffff"/>
      </a:lt2>
      <a:accent1>
        <a:srgbClr val="ffffff"/>
      </a:accent1>
      <a:accent2>
        <a:srgbClr val="ffffff"/>
      </a:accent2>
      <a:accent3>
        <a:srgbClr val="ffffff"/>
      </a:accent3>
      <a:accent4>
        <a:srgbClr val="ffffff"/>
      </a:accent4>
      <a:accent5>
        <a:srgbClr val="ffffff"/>
      </a:accent5>
      <a:accent6>
        <a:srgbClr val="ffffff"/>
      </a:accent6>
      <a:hlink>
        <a:srgbClr val="303b3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Corporate Sustainability Pitch Deck by Slidesgo">
  <a:themeElements>
    <a:clrScheme name="Simple Light">
      <a:dk1>
        <a:srgbClr val="303b34"/>
      </a:dk1>
      <a:lt1>
        <a:srgbClr val="fcfcf7"/>
      </a:lt1>
      <a:dk2>
        <a:srgbClr val="c1c2af"/>
      </a:dk2>
      <a:lt2>
        <a:srgbClr val="ffffff"/>
      </a:lt2>
      <a:accent1>
        <a:srgbClr val="ffffff"/>
      </a:accent1>
      <a:accent2>
        <a:srgbClr val="ffffff"/>
      </a:accent2>
      <a:accent3>
        <a:srgbClr val="ffffff"/>
      </a:accent3>
      <a:accent4>
        <a:srgbClr val="ffffff"/>
      </a:accent4>
      <a:accent5>
        <a:srgbClr val="ffffff"/>
      </a:accent5>
      <a:accent6>
        <a:srgbClr val="ffffff"/>
      </a:accent6>
      <a:hlink>
        <a:srgbClr val="303b3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LibreOffice/7.6.7.2$Linux_X86_64 LibreOffice_project/60$Build-2</Application>
  <AppVersion>15.0000</AppVersion>
  <Company>Microsoft Corporation</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2025-06-10T06:27:31Z</dcterms:created>
  <dc:creator>Unknown Creator</dc:creator>
  <dc:description/>
  <dc:language>en-US</dc:language>
  <cp:lastModifiedBy>Unknown Creator</cp:lastModifiedBy>
  <dcterms:modified xsi:type="dcterms:W3CDTF">2025-06-10T06:27:31Z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