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6" r:id="rId5"/>
    <p:sldId id="269" r:id="rId6"/>
    <p:sldId id="267" r:id="rId7"/>
    <p:sldId id="268" r:id="rId8"/>
    <p:sldId id="270" r:id="rId9"/>
    <p:sldId id="271" r:id="rId10"/>
    <p:sldId id="273" r:id="rId11"/>
    <p:sldId id="272" r:id="rId12"/>
    <p:sldId id="274" r:id="rId13"/>
    <p:sldId id="275" r:id="rId14"/>
    <p:sldId id="277" r:id="rId15"/>
    <p:sldId id="278" r:id="rId16"/>
    <p:sldId id="279" r:id="rId17"/>
    <p:sldId id="280" r:id="rId18"/>
    <p:sldId id="264" r:id="rId19"/>
  </p:sldIdLst>
  <p:sldSz cx="9144000" cy="5143500" type="screen16x9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376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778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164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992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015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024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905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709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891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059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174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574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947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28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707048" y="1383177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Linux Command/Scripting Basics</a:t>
            </a:r>
            <a:endParaRPr lang="en" sz="40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707048" y="3576921"/>
            <a:ext cx="2732503" cy="11568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Speaker: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Rahul Kumar 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</a:t>
            </a:r>
            <a:endParaRPr lang="e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52689" y="502865"/>
            <a:ext cx="481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14" y="1068018"/>
            <a:ext cx="5369549" cy="1052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091" y="2611419"/>
            <a:ext cx="6105354" cy="1960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9022" y="1068018"/>
            <a:ext cx="2222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File Permission Options Details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151" y="2695825"/>
            <a:ext cx="175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Permission Table In Binary And Octa</a:t>
            </a:r>
          </a:p>
        </p:txBody>
      </p:sp>
    </p:spTree>
    <p:extLst>
      <p:ext uri="{BB962C8B-B14F-4D97-AF65-F5344CB8AC3E}">
        <p14:creationId xmlns:p14="http://schemas.microsoft.com/office/powerpoint/2010/main" val="55242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                                                                          </a:t>
            </a:r>
            <a:r>
              <a:rPr lang="en-US" sz="1400" dirty="0"/>
              <a:t>File Ownership</a:t>
            </a:r>
            <a:endParaRPr lang="en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61004" y="929719"/>
            <a:ext cx="87010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 err="1"/>
              <a:t>Chown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1200" dirty="0"/>
              <a:t>change the owner of the file.</a:t>
            </a:r>
          </a:p>
          <a:p>
            <a:r>
              <a:rPr lang="en-US" b="1" dirty="0" err="1"/>
              <a:t>Chgrp</a:t>
            </a:r>
            <a:r>
              <a:rPr lang="en-US" b="1" dirty="0"/>
              <a:t>: </a:t>
            </a:r>
            <a:r>
              <a:rPr lang="en-US" sz="1200" dirty="0"/>
              <a:t>change the group owner of the file.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2689" y="502865"/>
            <a:ext cx="481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07" y="2349293"/>
            <a:ext cx="7020955" cy="983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407" y="3410822"/>
            <a:ext cx="7052056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6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                                                                            </a:t>
            </a:r>
            <a:r>
              <a:rPr lang="en-US" sz="1400" dirty="0"/>
              <a:t>File Handling</a:t>
            </a:r>
            <a:endParaRPr lang="en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07810" y="872197"/>
            <a:ext cx="421349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cat: </a:t>
            </a:r>
            <a:r>
              <a:rPr lang="en-US" sz="1200" dirty="0"/>
              <a:t>display and create file</a:t>
            </a:r>
          </a:p>
          <a:p>
            <a:r>
              <a:rPr lang="en-US" sz="1200" dirty="0"/>
              <a:t>e.g. cat filename (display file content)</a:t>
            </a:r>
          </a:p>
          <a:p>
            <a:r>
              <a:rPr lang="en-US" sz="1200" dirty="0"/>
              <a:t>       cat –n filename (display line number)</a:t>
            </a:r>
          </a:p>
          <a:p>
            <a:r>
              <a:rPr lang="en-US" sz="1200" dirty="0"/>
              <a:t>       cat &gt; foo ( create file )</a:t>
            </a:r>
          </a:p>
          <a:p>
            <a:endParaRPr lang="en-US" sz="1200" dirty="0"/>
          </a:p>
          <a:p>
            <a:r>
              <a:rPr lang="en-US" b="1" dirty="0"/>
              <a:t>cp: </a:t>
            </a:r>
            <a:r>
              <a:rPr lang="en-US" sz="1200" dirty="0"/>
              <a:t>copy a file</a:t>
            </a:r>
          </a:p>
          <a:p>
            <a:r>
              <a:rPr lang="en-US" sz="1200" dirty="0"/>
              <a:t>Syntax: cp source destination</a:t>
            </a:r>
          </a:p>
          <a:p>
            <a:r>
              <a:rPr lang="en-US" sz="1200" dirty="0"/>
              <a:t>             cp –I (interactive copy)</a:t>
            </a:r>
          </a:p>
          <a:p>
            <a:r>
              <a:rPr lang="en-US" sz="1200" dirty="0"/>
              <a:t>             cp –r (copy directory structure)</a:t>
            </a:r>
          </a:p>
          <a:p>
            <a:endParaRPr lang="en-US" sz="1200" dirty="0"/>
          </a:p>
          <a:p>
            <a:r>
              <a:rPr lang="en-US" b="1" dirty="0"/>
              <a:t>touch: </a:t>
            </a:r>
            <a:r>
              <a:rPr lang="en-US" sz="1200" dirty="0"/>
              <a:t>create text file </a:t>
            </a:r>
          </a:p>
          <a:p>
            <a:r>
              <a:rPr lang="en-US" sz="1200" dirty="0"/>
              <a:t>Syntax: touch a</a:t>
            </a:r>
          </a:p>
          <a:p>
            <a:endParaRPr lang="en-US" sz="1200" dirty="0"/>
          </a:p>
          <a:p>
            <a:r>
              <a:rPr lang="en-US" b="1" dirty="0"/>
              <a:t>rm: </a:t>
            </a:r>
            <a:r>
              <a:rPr lang="en-US" sz="1200" dirty="0"/>
              <a:t>delete file</a:t>
            </a:r>
          </a:p>
          <a:p>
            <a:r>
              <a:rPr lang="en-US" sz="1200" dirty="0"/>
              <a:t>Syntax: rm filename</a:t>
            </a:r>
          </a:p>
          <a:p>
            <a:r>
              <a:rPr lang="en-US" sz="1200" dirty="0"/>
              <a:t>             rm –rf  (forcefully removal)</a:t>
            </a:r>
          </a:p>
          <a:p>
            <a:endParaRPr lang="en-US" sz="1200" b="1" dirty="0"/>
          </a:p>
          <a:p>
            <a:r>
              <a:rPr lang="en-US" sz="1200" b="1" dirty="0"/>
              <a:t>mv: </a:t>
            </a:r>
            <a:r>
              <a:rPr lang="en-US" sz="1200" dirty="0"/>
              <a:t>rename file</a:t>
            </a:r>
          </a:p>
          <a:p>
            <a:r>
              <a:rPr lang="en-US" sz="1200" dirty="0"/>
              <a:t>Syntax : mv oldfilename newfilename</a:t>
            </a:r>
          </a:p>
          <a:p>
            <a:endParaRPr lang="en-US" sz="1200" dirty="0"/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2689" y="502865"/>
            <a:ext cx="481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9372" y="879231"/>
            <a:ext cx="405853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wc</a:t>
            </a:r>
            <a:r>
              <a:rPr lang="en-US" b="1" dirty="0"/>
              <a:t>: </a:t>
            </a:r>
            <a:r>
              <a:rPr lang="en-US" sz="1200" dirty="0"/>
              <a:t>Counting Lines, words and character in file.</a:t>
            </a:r>
          </a:p>
          <a:p>
            <a:r>
              <a:rPr lang="en-US" sz="1200" dirty="0"/>
              <a:t>Syntax : </a:t>
            </a:r>
            <a:r>
              <a:rPr lang="en-US" sz="1200" dirty="0" err="1"/>
              <a:t>wc</a:t>
            </a:r>
            <a:r>
              <a:rPr lang="en-US" sz="1200" dirty="0"/>
              <a:t> filename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wc</a:t>
            </a:r>
            <a:r>
              <a:rPr lang="en-US" sz="1200" dirty="0"/>
              <a:t> –l (number of file)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wc</a:t>
            </a:r>
            <a:r>
              <a:rPr lang="en-US" sz="1200" dirty="0"/>
              <a:t> –w (number of words)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wc</a:t>
            </a:r>
            <a:r>
              <a:rPr lang="en-US" sz="1200" dirty="0"/>
              <a:t> –c (numbers of character)</a:t>
            </a:r>
          </a:p>
          <a:p>
            <a:endParaRPr lang="en-US" sz="1200" dirty="0"/>
          </a:p>
          <a:p>
            <a:r>
              <a:rPr lang="en-US" b="1" dirty="0" err="1"/>
              <a:t>cmp</a:t>
            </a:r>
            <a:r>
              <a:rPr lang="en-US" b="1" dirty="0"/>
              <a:t>: </a:t>
            </a:r>
            <a:r>
              <a:rPr lang="en-US" sz="1200" dirty="0"/>
              <a:t>compare two files.</a:t>
            </a:r>
          </a:p>
          <a:p>
            <a:r>
              <a:rPr lang="en-US" sz="1200" dirty="0"/>
              <a:t>Syntax : </a:t>
            </a:r>
            <a:r>
              <a:rPr lang="en-US" sz="1200" dirty="0" err="1"/>
              <a:t>cmp</a:t>
            </a:r>
            <a:r>
              <a:rPr lang="en-US" sz="1200" dirty="0"/>
              <a:t> file1 file2</a:t>
            </a:r>
          </a:p>
          <a:p>
            <a:endParaRPr lang="en-US" sz="1200" dirty="0"/>
          </a:p>
          <a:p>
            <a:r>
              <a:rPr lang="en-US" b="1" dirty="0" err="1"/>
              <a:t>comm</a:t>
            </a:r>
            <a:r>
              <a:rPr lang="en-US" b="1" dirty="0"/>
              <a:t>: </a:t>
            </a:r>
            <a:r>
              <a:rPr lang="en-US" sz="1200" dirty="0"/>
              <a:t>display common between files</a:t>
            </a:r>
          </a:p>
          <a:p>
            <a:r>
              <a:rPr lang="en-US" b="1" dirty="0"/>
              <a:t>diff: </a:t>
            </a:r>
            <a:r>
              <a:rPr lang="en-US" sz="1200" dirty="0"/>
              <a:t>display difference between files</a:t>
            </a:r>
          </a:p>
          <a:p>
            <a:endParaRPr lang="en-US" sz="1200" dirty="0"/>
          </a:p>
          <a:p>
            <a:r>
              <a:rPr lang="en-US" b="1" dirty="0"/>
              <a:t>dos2unix and unix2dos</a:t>
            </a:r>
          </a:p>
          <a:p>
            <a:r>
              <a:rPr lang="en-US" sz="1200" dirty="0"/>
              <a:t>Syntax: dos2unix foo </a:t>
            </a:r>
            <a:r>
              <a:rPr lang="en-US" sz="1200" dirty="0" err="1"/>
              <a:t>foo</a:t>
            </a:r>
            <a:endParaRPr lang="en-US" sz="1200" dirty="0"/>
          </a:p>
          <a:p>
            <a:r>
              <a:rPr lang="en-US" sz="1200" dirty="0"/>
              <a:t>             dos2unix foo</a:t>
            </a:r>
          </a:p>
          <a:p>
            <a:r>
              <a:rPr lang="en-US" sz="1200" dirty="0"/>
              <a:t>             dos2unix &gt; </a:t>
            </a:r>
            <a:r>
              <a:rPr lang="en-US" sz="1200" dirty="0" err="1"/>
              <a:t>foo.dos</a:t>
            </a:r>
            <a:endParaRPr lang="en-US" sz="1200" dirty="0"/>
          </a:p>
          <a:p>
            <a:endParaRPr lang="en-US" dirty="0"/>
          </a:p>
          <a:p>
            <a:r>
              <a:rPr lang="en-US" b="1" dirty="0"/>
              <a:t>vi: </a:t>
            </a:r>
            <a:r>
              <a:rPr lang="en-US" sz="1200" dirty="0"/>
              <a:t>File editor (vi </a:t>
            </a:r>
            <a:r>
              <a:rPr lang="en-US" sz="1200" dirty="0" err="1"/>
              <a:t>filename.extension</a:t>
            </a:r>
            <a:r>
              <a:rPr lang="en-US" sz="1200" dirty="0"/>
              <a:t>)</a:t>
            </a:r>
          </a:p>
          <a:p>
            <a:r>
              <a:rPr lang="en-US" sz="1200" dirty="0"/>
              <a:t>:w to save</a:t>
            </a:r>
          </a:p>
          <a:p>
            <a:r>
              <a:rPr lang="en-US" sz="1200" dirty="0"/>
              <a:t>:q to quite</a:t>
            </a:r>
          </a:p>
          <a:p>
            <a:r>
              <a:rPr lang="en-US" sz="1200" dirty="0"/>
              <a:t>:</a:t>
            </a:r>
            <a:r>
              <a:rPr lang="en-US" sz="1200" dirty="0" err="1"/>
              <a:t>wq</a:t>
            </a:r>
            <a:r>
              <a:rPr lang="en-US" sz="1200" dirty="0"/>
              <a:t> to save and quite</a:t>
            </a:r>
          </a:p>
          <a:p>
            <a:endParaRPr lang="en-US" sz="1200" dirty="0"/>
          </a:p>
          <a:p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928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                                                    </a:t>
            </a:r>
            <a:r>
              <a:rPr lang="en-US" sz="1400" dirty="0"/>
              <a:t>Compressing and Archiving Files</a:t>
            </a:r>
            <a:endParaRPr lang="en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98250" y="872197"/>
            <a:ext cx="50012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gzip</a:t>
            </a:r>
            <a:r>
              <a:rPr lang="en-US" b="1" dirty="0"/>
              <a:t>: </a:t>
            </a:r>
            <a:r>
              <a:rPr lang="en-US" sz="1200" dirty="0"/>
              <a:t>Compressing file</a:t>
            </a:r>
          </a:p>
          <a:p>
            <a:endParaRPr lang="en-US" sz="1200" dirty="0"/>
          </a:p>
          <a:p>
            <a:r>
              <a:rPr lang="en-US" sz="1200" dirty="0"/>
              <a:t> Syntax: </a:t>
            </a:r>
            <a:r>
              <a:rPr lang="en-US" sz="1200" dirty="0" err="1"/>
              <a:t>gzip</a:t>
            </a:r>
            <a:r>
              <a:rPr lang="en-US" sz="1200" dirty="0"/>
              <a:t> </a:t>
            </a:r>
            <a:r>
              <a:rPr lang="en-US" sz="1200" dirty="0" err="1"/>
              <a:t>filename.extention</a:t>
            </a:r>
            <a:endParaRPr lang="en-US" sz="1200" dirty="0"/>
          </a:p>
          <a:p>
            <a:r>
              <a:rPr lang="en-US" sz="1200" dirty="0"/>
              <a:t>              </a:t>
            </a:r>
            <a:r>
              <a:rPr lang="en-US" sz="1200" dirty="0" err="1"/>
              <a:t>wc</a:t>
            </a:r>
            <a:r>
              <a:rPr lang="en-US" sz="1200" dirty="0"/>
              <a:t> –c zipfilename.gz (to check how much compressed)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wc</a:t>
            </a:r>
            <a:r>
              <a:rPr lang="en-US" sz="1200" dirty="0"/>
              <a:t> –l zipfilename.gz give full details</a:t>
            </a:r>
          </a:p>
          <a:p>
            <a:endParaRPr lang="en-US" dirty="0"/>
          </a:p>
          <a:p>
            <a:r>
              <a:rPr lang="en-US" b="1" dirty="0" err="1"/>
              <a:t>gunzip</a:t>
            </a:r>
            <a:r>
              <a:rPr lang="en-US" b="1" dirty="0"/>
              <a:t>./</a:t>
            </a:r>
            <a:r>
              <a:rPr lang="en-US" b="1" dirty="0" err="1"/>
              <a:t>gzip</a:t>
            </a:r>
            <a:r>
              <a:rPr lang="en-US" b="1" dirty="0"/>
              <a:t> –d:  </a:t>
            </a:r>
            <a:r>
              <a:rPr lang="en-US" sz="1200" dirty="0"/>
              <a:t>Decompress file.</a:t>
            </a:r>
          </a:p>
          <a:p>
            <a:endParaRPr lang="en-US" dirty="0"/>
          </a:p>
          <a:p>
            <a:r>
              <a:rPr lang="en-US" b="1" dirty="0"/>
              <a:t>tar: The archival program</a:t>
            </a:r>
          </a:p>
          <a:p>
            <a:r>
              <a:rPr lang="en-US" sz="1200" dirty="0"/>
              <a:t>Options: -c create an archive</a:t>
            </a:r>
          </a:p>
          <a:p>
            <a:r>
              <a:rPr lang="en-US" sz="1200" dirty="0"/>
              <a:t>              -x extract file from archive</a:t>
            </a:r>
          </a:p>
          <a:p>
            <a:r>
              <a:rPr lang="en-US" sz="1200" dirty="0"/>
              <a:t>              -t display file archive</a:t>
            </a:r>
          </a:p>
          <a:p>
            <a:r>
              <a:rPr lang="en-US" sz="1200" dirty="0"/>
              <a:t>              </a:t>
            </a:r>
          </a:p>
          <a:p>
            <a:r>
              <a:rPr lang="en-US" sz="1200" dirty="0"/>
              <a:t>Syntax: tar –</a:t>
            </a:r>
            <a:r>
              <a:rPr lang="en-US" sz="1200" dirty="0" err="1"/>
              <a:t>cvf</a:t>
            </a:r>
            <a:r>
              <a:rPr lang="en-US" sz="1200" dirty="0"/>
              <a:t> filename</a:t>
            </a:r>
          </a:p>
          <a:p>
            <a:r>
              <a:rPr lang="en-US" sz="1200" dirty="0"/>
              <a:t>             tar –</a:t>
            </a:r>
            <a:r>
              <a:rPr lang="en-US" sz="1200" dirty="0" err="1"/>
              <a:t>xvf</a:t>
            </a:r>
            <a:r>
              <a:rPr lang="en-US" sz="1200" dirty="0"/>
              <a:t> filename.tar</a:t>
            </a:r>
          </a:p>
          <a:p>
            <a:r>
              <a:rPr lang="en-US" sz="1200" dirty="0"/>
              <a:t>             tar –</a:t>
            </a:r>
            <a:r>
              <a:rPr lang="en-US" sz="1200" dirty="0" err="1"/>
              <a:t>tvf</a:t>
            </a:r>
            <a:r>
              <a:rPr lang="en-US" sz="1200" dirty="0"/>
              <a:t> filename.tar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2689" y="502865"/>
            <a:ext cx="481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9372" y="879231"/>
            <a:ext cx="4058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98609" y="1047187"/>
            <a:ext cx="40655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zip/unzip: </a:t>
            </a:r>
            <a:r>
              <a:rPr lang="en-US" sz="1200" dirty="0"/>
              <a:t>compression and archiving together</a:t>
            </a:r>
          </a:p>
          <a:p>
            <a:endParaRPr lang="en-US" dirty="0"/>
          </a:p>
          <a:p>
            <a:r>
              <a:rPr lang="en-US" sz="1200" dirty="0"/>
              <a:t>zip filename.zip filename directory </a:t>
            </a:r>
          </a:p>
          <a:p>
            <a:r>
              <a:rPr lang="en-US" sz="1200" dirty="0"/>
              <a:t>unzip filename.zip</a:t>
            </a:r>
          </a:p>
        </p:txBody>
      </p:sp>
    </p:spTree>
    <p:extLst>
      <p:ext uri="{BB962C8B-B14F-4D97-AF65-F5344CB8AC3E}">
        <p14:creationId xmlns:p14="http://schemas.microsoft.com/office/powerpoint/2010/main" val="4827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                                        </a:t>
            </a:r>
            <a:r>
              <a:rPr lang="en-US" altLang="en-US" sz="1400" dirty="0">
                <a:solidFill>
                  <a:schemeClr val="bg1"/>
                </a:solidFill>
              </a:rPr>
              <a:t>Redirection of </a:t>
            </a:r>
            <a:r>
              <a:rPr lang="en-US" altLang="en-US" sz="1400" dirty="0" err="1">
                <a:solidFill>
                  <a:schemeClr val="bg1"/>
                </a:solidFill>
              </a:rPr>
              <a:t>stdout</a:t>
            </a:r>
            <a:r>
              <a:rPr lang="en-US" altLang="en-US" sz="1400" dirty="0">
                <a:solidFill>
                  <a:schemeClr val="bg1"/>
                </a:solidFill>
              </a:rPr>
              <a:t>/</a:t>
            </a:r>
            <a:r>
              <a:rPr lang="en-US" altLang="en-US" sz="1400" dirty="0" err="1">
                <a:solidFill>
                  <a:schemeClr val="bg1"/>
                </a:solidFill>
              </a:rPr>
              <a:t>stdin</a:t>
            </a:r>
            <a:r>
              <a:rPr lang="en-US" altLang="en-US" sz="1400" dirty="0">
                <a:solidFill>
                  <a:schemeClr val="bg1"/>
                </a:solidFill>
              </a:rPr>
              <a:t>/file/command </a:t>
            </a:r>
            <a:endParaRPr lang="en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216" y="872197"/>
            <a:ext cx="56484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/>
              <a:t>Example: Redirecting the </a:t>
            </a:r>
            <a:r>
              <a:rPr lang="en-US" altLang="en-US" b="1" dirty="0" err="1"/>
              <a:t>linux</a:t>
            </a:r>
            <a:r>
              <a:rPr lang="en-US" altLang="en-US" b="1" dirty="0"/>
              <a:t> date command to a file: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</a:t>
            </a:r>
            <a:r>
              <a:rPr lang="en-US" altLang="en-US" sz="1200" dirty="0">
                <a:latin typeface="+mj-lt"/>
              </a:rPr>
              <a:t>linux3-(6:28pm): date &gt; output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latin typeface="+mj-lt"/>
              </a:rPr>
              <a:t>	linux3-(6:28pm): cat output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latin typeface="+mj-lt"/>
              </a:rPr>
              <a:t>	Sun Oct 6 18:28:32 EDT 2002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/>
              <a:t>If we redirect </a:t>
            </a:r>
            <a:r>
              <a:rPr lang="en-US" altLang="en-US" b="1" dirty="0" err="1"/>
              <a:t>stdout</a:t>
            </a:r>
            <a:r>
              <a:rPr lang="en-US" altLang="en-US" b="1" dirty="0"/>
              <a:t> using a single &gt; it will overwrite the contents of the file, erasing all previous contents.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</a:t>
            </a:r>
            <a:r>
              <a:rPr lang="en-US" altLang="en-US" sz="1200" dirty="0">
                <a:latin typeface="+mj-lt"/>
              </a:rPr>
              <a:t>linux3-(6:28pm): date &gt; output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latin typeface="+mj-lt"/>
              </a:rPr>
              <a:t>	linux3-(6:28pm): cat output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latin typeface="+mj-lt"/>
              </a:rPr>
              <a:t>	Sun Oct 6 18:28:44 EDT 2002</a:t>
            </a:r>
          </a:p>
          <a:p>
            <a:pPr>
              <a:lnSpc>
                <a:spcPct val="90000"/>
              </a:lnSpc>
            </a:pPr>
            <a:endParaRPr lang="en-US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latin typeface="+mj-lt"/>
              </a:rPr>
              <a:t>Redirecting with &gt;&gt; appends to a file.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	linux3-(6:30pm): date &gt;&gt; output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	linux3-(6:30pm): cat output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	Sun Oct 6 18:30:07 EDT 2002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	Sun Oct 6 18:30:19 EDT 2002</a:t>
            </a:r>
          </a:p>
          <a:p>
            <a:pPr>
              <a:lnSpc>
                <a:spcPct val="90000"/>
              </a:lnSpc>
            </a:pPr>
            <a:endParaRPr lang="en-US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latin typeface="+mj-lt"/>
              </a:rPr>
              <a:t>Redirection of </a:t>
            </a:r>
            <a:r>
              <a:rPr lang="en-US" b="1" dirty="0" err="1">
                <a:latin typeface="+mj-lt"/>
              </a:rPr>
              <a:t>stdin</a:t>
            </a:r>
            <a:r>
              <a:rPr lang="en-US" b="1" dirty="0">
                <a:latin typeface="+mj-lt"/>
              </a:rPr>
              <a:t> &lt;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                      linux3-(6:40pm): cat 1.dat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	1 2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	linux3-(6:40pm): </a:t>
            </a:r>
            <a:r>
              <a:rPr lang="en-US" sz="1200" dirty="0" err="1">
                <a:latin typeface="+mj-lt"/>
              </a:rPr>
              <a:t>avg</a:t>
            </a:r>
            <a:r>
              <a:rPr lang="en-US" sz="1200" dirty="0">
                <a:latin typeface="+mj-lt"/>
              </a:rPr>
              <a:t> &lt; 1.dat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	Enter the first integer: Enter the second integer: Average is:     1.500000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2689" y="502865"/>
            <a:ext cx="481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9372" y="879231"/>
            <a:ext cx="4058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98609" y="1047187"/>
            <a:ext cx="4065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233182" y="891587"/>
            <a:ext cx="369166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Redirection of output: &gt;</a:t>
            </a:r>
          </a:p>
          <a:p>
            <a:r>
              <a:rPr lang="en-US" sz="1200" dirty="0"/>
              <a:t>example:$ ls &gt; </a:t>
            </a:r>
            <a:r>
              <a:rPr lang="en-US" sz="1200" dirty="0" err="1"/>
              <a:t>my_files</a:t>
            </a:r>
            <a:endParaRPr lang="en-US" sz="1200" dirty="0"/>
          </a:p>
          <a:p>
            <a:endParaRPr lang="en-US" sz="1200" dirty="0"/>
          </a:p>
          <a:p>
            <a:r>
              <a:rPr lang="en-US" b="1" dirty="0"/>
              <a:t>Redirection of input:  &lt;</a:t>
            </a:r>
          </a:p>
          <a:p>
            <a:r>
              <a:rPr lang="en-US" sz="1200" dirty="0"/>
              <a:t>example: $ mail </a:t>
            </a:r>
            <a:r>
              <a:rPr lang="en-US" sz="1200" dirty="0" err="1"/>
              <a:t>kornj</a:t>
            </a:r>
            <a:r>
              <a:rPr lang="en-US" sz="1200" dirty="0"/>
              <a:t> &lt;</a:t>
            </a:r>
            <a:r>
              <a:rPr lang="en-US" sz="1200" dirty="0" err="1"/>
              <a:t>input.data</a:t>
            </a:r>
            <a:endParaRPr lang="en-US" sz="1200" dirty="0"/>
          </a:p>
          <a:p>
            <a:endParaRPr lang="en-US" dirty="0"/>
          </a:p>
          <a:p>
            <a:r>
              <a:rPr lang="en-US" b="1" dirty="0"/>
              <a:t>Append output: &gt;&gt;</a:t>
            </a:r>
          </a:p>
          <a:p>
            <a:r>
              <a:rPr lang="en-US" sz="1200" dirty="0"/>
              <a:t>example: $ date &gt;&gt; logfile</a:t>
            </a:r>
          </a:p>
          <a:p>
            <a:endParaRPr lang="en-US" sz="1200" dirty="0"/>
          </a:p>
          <a:p>
            <a:r>
              <a:rPr lang="en-US" b="1" dirty="0"/>
              <a:t>tee: </a:t>
            </a:r>
            <a:r>
              <a:rPr lang="en-US" sz="1200" dirty="0"/>
              <a:t>The tee command can be used to send standard output to the screen and to a file simultaneously.</a:t>
            </a:r>
          </a:p>
          <a:p>
            <a:endParaRPr lang="en-US" sz="1200" dirty="0"/>
          </a:p>
          <a:p>
            <a:r>
              <a:rPr lang="en-US" sz="1200" b="1" dirty="0"/>
              <a:t>make | tee build.log</a:t>
            </a:r>
          </a:p>
          <a:p>
            <a:br>
              <a:rPr lang="en-US" sz="1200" dirty="0"/>
            </a:br>
            <a:r>
              <a:rPr lang="en-US" sz="1200" dirty="0"/>
              <a:t>Runs the make command and stores its output to build.log.</a:t>
            </a:r>
          </a:p>
          <a:p>
            <a:endParaRPr lang="en-US" sz="1200" dirty="0"/>
          </a:p>
          <a:p>
            <a:r>
              <a:rPr lang="en-US" sz="1200" b="1" dirty="0"/>
              <a:t>make install | tee -a build.log</a:t>
            </a:r>
            <a:br>
              <a:rPr lang="en-US" sz="1200" dirty="0"/>
            </a:br>
            <a:r>
              <a:rPr lang="en-US" sz="1200" dirty="0"/>
              <a:t>Runs the make install command and appends its output to build.log.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451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</a:t>
            </a:r>
            <a:endParaRPr lang="en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489" y="858126"/>
            <a:ext cx="4511222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latin typeface="+mj-lt"/>
              </a:rPr>
              <a:t>grep: </a:t>
            </a:r>
            <a:r>
              <a:rPr lang="en-US" sz="1200" dirty="0"/>
              <a:t>Scans the given files and displays the lines which match the given pattern.</a:t>
            </a:r>
          </a:p>
          <a:p>
            <a:pPr>
              <a:lnSpc>
                <a:spcPct val="90000"/>
              </a:lnSpc>
            </a:pPr>
            <a:endParaRPr lang="en-US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latin typeface="+mj-lt"/>
              </a:rPr>
              <a:t>Syntax: </a:t>
            </a:r>
            <a:r>
              <a:rPr lang="en-US" sz="1200" dirty="0">
                <a:latin typeface="+mj-lt"/>
              </a:rPr>
              <a:t>grep &lt;pattern&gt; &lt;files&gt;</a:t>
            </a:r>
            <a:br>
              <a:rPr lang="en-US" sz="1200" dirty="0">
                <a:latin typeface="+mj-lt"/>
              </a:rPr>
            </a:b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latin typeface="+mj-lt"/>
              </a:rPr>
              <a:t>e.g.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grep error *.log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Displays all the lines containing error in the *.log files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grep -</a:t>
            </a:r>
            <a:r>
              <a:rPr lang="en-US" sz="1200" dirty="0" err="1">
                <a:latin typeface="+mj-lt"/>
              </a:rPr>
              <a:t>i</a:t>
            </a:r>
            <a:r>
              <a:rPr lang="en-US" sz="1200" dirty="0">
                <a:latin typeface="+mj-lt"/>
              </a:rPr>
              <a:t> error *.log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Same, but case insensitive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dirty="0"/>
              <a:t>grep -I error *.log</a:t>
            </a:r>
            <a:br>
              <a:rPr lang="en-US" sz="1200" dirty="0"/>
            </a:br>
            <a:r>
              <a:rPr lang="en-US" sz="1200" dirty="0"/>
              <a:t>Same, but case sensitive</a:t>
            </a: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grep -v info *.log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Outputs all the lines in the files except those containing info.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latin typeface="+mj-lt"/>
              </a:rPr>
              <a:t>grep “patterns” switch filename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2689" y="502865"/>
            <a:ext cx="481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9372" y="879231"/>
            <a:ext cx="4058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98609" y="1047187"/>
            <a:ext cx="4226240" cy="326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/>
              <a:t>Switches:</a:t>
            </a:r>
          </a:p>
          <a:p>
            <a:pPr lvl="1">
              <a:lnSpc>
                <a:spcPct val="90000"/>
              </a:lnSpc>
            </a:pPr>
            <a:r>
              <a:rPr lang="en-US" altLang="en-US" sz="1200" b="1" dirty="0"/>
              <a:t>-</a:t>
            </a:r>
            <a:r>
              <a:rPr lang="en-US" altLang="en-US" sz="1200" b="1" dirty="0" err="1"/>
              <a:t>i</a:t>
            </a:r>
            <a:r>
              <a:rPr lang="en-US" altLang="en-US" sz="1200" b="1" dirty="0"/>
              <a:t>: </a:t>
            </a:r>
            <a:r>
              <a:rPr lang="en-US" altLang="en-US" sz="1200" dirty="0"/>
              <a:t>searches for the given pattern insensitive to case (matches both uppercase and lowercase)</a:t>
            </a:r>
          </a:p>
          <a:p>
            <a:pPr lvl="1">
              <a:lnSpc>
                <a:spcPct val="90000"/>
              </a:lnSpc>
            </a:pPr>
            <a:endParaRPr lang="en-US" altLang="en-US" sz="1200" dirty="0"/>
          </a:p>
          <a:p>
            <a:pPr lvl="1">
              <a:lnSpc>
                <a:spcPct val="90000"/>
              </a:lnSpc>
            </a:pPr>
            <a:r>
              <a:rPr lang="en-US" altLang="en-US" sz="1200" b="1" dirty="0"/>
              <a:t>-n: </a:t>
            </a:r>
            <a:r>
              <a:rPr lang="en-US" altLang="en-US" sz="1200" dirty="0"/>
              <a:t>displays the numbers of the lines that match the target pattern</a:t>
            </a:r>
          </a:p>
          <a:p>
            <a:pPr lvl="1">
              <a:lnSpc>
                <a:spcPct val="90000"/>
              </a:lnSpc>
            </a:pPr>
            <a:endParaRPr lang="en-US" altLang="en-US" sz="1200" dirty="0"/>
          </a:p>
          <a:p>
            <a:pPr lvl="1">
              <a:lnSpc>
                <a:spcPct val="90000"/>
              </a:lnSpc>
            </a:pPr>
            <a:r>
              <a:rPr lang="en-US" altLang="en-US" sz="1200" b="1" dirty="0"/>
              <a:t>--recursive: </a:t>
            </a:r>
            <a:r>
              <a:rPr lang="en-US" altLang="en-US" sz="1200" dirty="0"/>
              <a:t>searches from this working directory downward</a:t>
            </a:r>
          </a:p>
          <a:p>
            <a:pPr lvl="1">
              <a:lnSpc>
                <a:spcPct val="90000"/>
              </a:lnSpc>
            </a:pPr>
            <a:endParaRPr lang="en-US" altLang="en-US" sz="1200" b="1" dirty="0"/>
          </a:p>
          <a:p>
            <a:pPr lvl="1">
              <a:lnSpc>
                <a:spcPct val="90000"/>
              </a:lnSpc>
            </a:pPr>
            <a:r>
              <a:rPr lang="en-US" altLang="en-US" sz="1200" b="1" dirty="0"/>
              <a:t>-v: </a:t>
            </a:r>
            <a:r>
              <a:rPr lang="en-US" altLang="en-US" sz="1200" dirty="0"/>
              <a:t>select all lines accepting those containing pattern</a:t>
            </a:r>
          </a:p>
          <a:p>
            <a:pPr lvl="1">
              <a:lnSpc>
                <a:spcPct val="90000"/>
              </a:lnSpc>
            </a:pPr>
            <a:endParaRPr lang="en-US" altLang="en-US" sz="1200" dirty="0"/>
          </a:p>
          <a:p>
            <a:pPr lvl="1">
              <a:lnSpc>
                <a:spcPct val="90000"/>
              </a:lnSpc>
            </a:pPr>
            <a:r>
              <a:rPr lang="en-US" altLang="en-US" sz="1200" b="1" dirty="0"/>
              <a:t>-c: </a:t>
            </a:r>
            <a:r>
              <a:rPr lang="en-US" altLang="en-US" sz="1200" dirty="0"/>
              <a:t>count and display number of lines containing patter. </a:t>
            </a:r>
          </a:p>
          <a:p>
            <a:pPr lvl="1">
              <a:lnSpc>
                <a:spcPct val="90000"/>
              </a:lnSpc>
            </a:pPr>
            <a:endParaRPr lang="en-US" altLang="en-US" sz="1200" dirty="0"/>
          </a:p>
          <a:p>
            <a:pPr lvl="1">
              <a:lnSpc>
                <a:spcPct val="90000"/>
              </a:lnSpc>
            </a:pPr>
            <a:r>
              <a:rPr lang="en-US" altLang="en-US" sz="1200" b="1" dirty="0"/>
              <a:t>-l: </a:t>
            </a:r>
            <a:r>
              <a:rPr lang="en-US" altLang="en-US" sz="1200" dirty="0"/>
              <a:t>display only name of the file containing pattern.</a:t>
            </a:r>
          </a:p>
          <a:p>
            <a:pPr lvl="1">
              <a:lnSpc>
                <a:spcPct val="90000"/>
              </a:lnSpc>
            </a:pPr>
            <a:endParaRPr lang="en-US" altLang="en-US" sz="1200" dirty="0"/>
          </a:p>
          <a:p>
            <a:pPr lvl="1">
              <a:lnSpc>
                <a:spcPct val="90000"/>
              </a:lnSpc>
            </a:pPr>
            <a:r>
              <a:rPr lang="en-US" altLang="en-US" sz="1200" b="1" dirty="0"/>
              <a:t>-e: </a:t>
            </a:r>
            <a:r>
              <a:rPr lang="en-US" altLang="en-US" sz="1200" dirty="0"/>
              <a:t>use to match multiple patterns</a:t>
            </a:r>
          </a:p>
          <a:p>
            <a:pPr lvl="1">
              <a:lnSpc>
                <a:spcPct val="90000"/>
              </a:lnSpc>
            </a:pPr>
            <a:r>
              <a:rPr lang="en-US" altLang="en-US" sz="1200" dirty="0"/>
              <a:t>e.g. grep –e “Test” –e “test” filename.txt</a:t>
            </a:r>
          </a:p>
          <a:p>
            <a:pPr lvl="1">
              <a:lnSpc>
                <a:spcPct val="90000"/>
              </a:lnSpc>
            </a:pPr>
            <a:endParaRPr lang="en-US" altLang="en-US" sz="1200" dirty="0"/>
          </a:p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634110" y="891587"/>
            <a:ext cx="2897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30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</a:t>
            </a:r>
            <a:endParaRPr lang="en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489" y="858126"/>
            <a:ext cx="451122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12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489" y="817676"/>
            <a:ext cx="403402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find: </a:t>
            </a:r>
            <a:r>
              <a:rPr lang="en-US" altLang="en-US" sz="1200" dirty="0"/>
              <a:t>recursively descends through </a:t>
            </a:r>
            <a:r>
              <a:rPr lang="en-US" altLang="en-US" sz="1200" dirty="0" err="1"/>
              <a:t>pathlist</a:t>
            </a:r>
            <a:r>
              <a:rPr lang="en-US" altLang="en-US" sz="1200" dirty="0"/>
              <a:t> and applies expression to every file.</a:t>
            </a:r>
          </a:p>
          <a:p>
            <a:endParaRPr lang="en-US" altLang="en-US" sz="1200" dirty="0"/>
          </a:p>
          <a:p>
            <a:r>
              <a:rPr lang="en-US" altLang="en-US" sz="1200" b="1" dirty="0"/>
              <a:t>Syntax</a:t>
            </a:r>
            <a:r>
              <a:rPr lang="en-US" altLang="en-US" sz="1200" dirty="0"/>
              <a:t>: find path-list selection-criteria</a:t>
            </a:r>
          </a:p>
          <a:p>
            <a:endParaRPr lang="en-US" altLang="en-US" sz="1200" dirty="0"/>
          </a:p>
          <a:p>
            <a:r>
              <a:rPr lang="en-US" altLang="en-US" sz="1200" b="1" dirty="0"/>
              <a:t>e.g.</a:t>
            </a:r>
          </a:p>
          <a:p>
            <a:r>
              <a:rPr lang="en-US" altLang="en-US" sz="1200" dirty="0"/>
              <a:t>find / -name </a:t>
            </a:r>
            <a:r>
              <a:rPr lang="en-US" altLang="en-US" sz="1200" dirty="0" err="1"/>
              <a:t>a.out</a:t>
            </a:r>
            <a:r>
              <a:rPr lang="en-US" altLang="en-US" sz="1200" dirty="0"/>
              <a:t> –print</a:t>
            </a:r>
          </a:p>
          <a:p>
            <a:r>
              <a:rPr lang="en-US" altLang="en-US" sz="1200" dirty="0"/>
              <a:t>find . –name “*.c” –print</a:t>
            </a:r>
          </a:p>
          <a:p>
            <a:r>
              <a:rPr lang="en-US" altLang="en-US" sz="1200" dirty="0"/>
              <a:t>find . –name ‘[a-z]*’ –print</a:t>
            </a:r>
          </a:p>
          <a:p>
            <a:endParaRPr lang="en-US" altLang="en-US" sz="1200" dirty="0"/>
          </a:p>
          <a:p>
            <a:pPr eaLnBrk="1" hangingPunct="1"/>
            <a:r>
              <a:rPr lang="en-US" altLang="en-US" sz="1200" dirty="0">
                <a:latin typeface="+mj-lt"/>
              </a:rPr>
              <a:t>Find all files beneath home directory beginning with f</a:t>
            </a:r>
          </a:p>
          <a:p>
            <a:pPr lvl="1" eaLnBrk="1" hangingPunct="1"/>
            <a:r>
              <a:rPr lang="en-US" altLang="en-US" sz="1200" b="1" dirty="0">
                <a:latin typeface="+mj-lt"/>
              </a:rPr>
              <a:t>find ~ -name 'f*' -print</a:t>
            </a:r>
          </a:p>
          <a:p>
            <a:pPr eaLnBrk="1" hangingPunct="1"/>
            <a:endParaRPr lang="en-US" altLang="en-US" sz="1200" dirty="0">
              <a:latin typeface="+mj-lt"/>
            </a:endParaRPr>
          </a:p>
          <a:p>
            <a:pPr eaLnBrk="1" hangingPunct="1"/>
            <a:r>
              <a:rPr lang="en-US" altLang="en-US" sz="1200" dirty="0">
                <a:latin typeface="+mj-lt"/>
              </a:rPr>
              <a:t>Find all files beneath home directory modified in last day</a:t>
            </a:r>
          </a:p>
          <a:p>
            <a:pPr lvl="1" eaLnBrk="1" hangingPunct="1"/>
            <a:r>
              <a:rPr lang="en-US" altLang="en-US" sz="1200" b="1" dirty="0">
                <a:latin typeface="+mj-lt"/>
              </a:rPr>
              <a:t>find ~ -</a:t>
            </a:r>
            <a:r>
              <a:rPr lang="en-US" altLang="en-US" sz="1200" b="1" dirty="0" err="1">
                <a:latin typeface="+mj-lt"/>
              </a:rPr>
              <a:t>mtime</a:t>
            </a:r>
            <a:r>
              <a:rPr lang="en-US" altLang="en-US" sz="1200" b="1" dirty="0">
                <a:latin typeface="+mj-lt"/>
              </a:rPr>
              <a:t> 1 -print</a:t>
            </a:r>
          </a:p>
          <a:p>
            <a:pPr eaLnBrk="1" hangingPunct="1"/>
            <a:endParaRPr lang="en-US" altLang="en-US" sz="1200" dirty="0">
              <a:latin typeface="+mj-lt"/>
            </a:endParaRPr>
          </a:p>
          <a:p>
            <a:pPr eaLnBrk="1" hangingPunct="1"/>
            <a:r>
              <a:rPr lang="en-US" altLang="en-US" sz="1200" dirty="0">
                <a:latin typeface="+mj-lt"/>
              </a:rPr>
              <a:t>Find all files beneath home directory larger than 10K</a:t>
            </a:r>
          </a:p>
          <a:p>
            <a:pPr lvl="1" eaLnBrk="1" hangingPunct="1"/>
            <a:r>
              <a:rPr lang="en-US" altLang="en-US" sz="1200" b="1" dirty="0">
                <a:latin typeface="+mj-lt"/>
              </a:rPr>
              <a:t>find ~ -size 10k -print</a:t>
            </a:r>
          </a:p>
          <a:p>
            <a:pPr eaLnBrk="1" hangingPunct="1"/>
            <a:endParaRPr lang="en-US" altLang="en-US" sz="1200" dirty="0">
              <a:latin typeface="+mj-lt"/>
            </a:endParaRPr>
          </a:p>
          <a:p>
            <a:endParaRPr lang="en-US" b="1" dirty="0"/>
          </a:p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9372" y="879231"/>
            <a:ext cx="4058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98609" y="1047187"/>
            <a:ext cx="422624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en-US" b="1" dirty="0"/>
              <a:t>sort: </a:t>
            </a:r>
            <a:r>
              <a:rPr lang="en-US" altLang="en-US" sz="1200" dirty="0"/>
              <a:t>Sorts the lines in the given file in character order and outputs them.</a:t>
            </a:r>
          </a:p>
          <a:p>
            <a:pPr lvl="1">
              <a:lnSpc>
                <a:spcPct val="90000"/>
              </a:lnSpc>
            </a:pPr>
            <a:endParaRPr lang="en-US" altLang="en-US" sz="1200" dirty="0"/>
          </a:p>
          <a:p>
            <a:pPr lvl="1">
              <a:lnSpc>
                <a:spcPct val="90000"/>
              </a:lnSpc>
            </a:pPr>
            <a:r>
              <a:rPr lang="en-US" altLang="en-US" sz="1200" b="1" dirty="0"/>
              <a:t>sort &lt;file&gt;</a:t>
            </a:r>
          </a:p>
          <a:p>
            <a:pPr lvl="1">
              <a:lnSpc>
                <a:spcPct val="90000"/>
              </a:lnSpc>
            </a:pPr>
            <a:endParaRPr lang="en-US" altLang="en-US" sz="1200" dirty="0"/>
          </a:p>
          <a:p>
            <a:pPr lvl="1">
              <a:lnSpc>
                <a:spcPct val="90000"/>
              </a:lnSpc>
            </a:pPr>
            <a:r>
              <a:rPr lang="en-US" altLang="en-US" sz="1200" b="1" dirty="0"/>
              <a:t>sort -r &lt;file&gt;</a:t>
            </a:r>
            <a:br>
              <a:rPr lang="en-US" altLang="en-US" sz="1200" dirty="0"/>
            </a:br>
            <a:r>
              <a:rPr lang="en-US" altLang="en-US" sz="1200" dirty="0"/>
              <a:t>Same, but in reverse order.</a:t>
            </a:r>
          </a:p>
          <a:p>
            <a:pPr lvl="1">
              <a:lnSpc>
                <a:spcPct val="90000"/>
              </a:lnSpc>
            </a:pPr>
            <a:endParaRPr lang="en-US" altLang="en-US" sz="1200" b="1" dirty="0"/>
          </a:p>
          <a:p>
            <a:pPr lvl="1">
              <a:lnSpc>
                <a:spcPct val="90000"/>
              </a:lnSpc>
            </a:pPr>
            <a:r>
              <a:rPr lang="en-US" altLang="en-US" sz="1200" b="1" dirty="0"/>
              <a:t>sort -</a:t>
            </a:r>
            <a:r>
              <a:rPr lang="en-US" altLang="en-US" sz="1200" b="1" dirty="0" err="1"/>
              <a:t>ru</a:t>
            </a:r>
            <a:r>
              <a:rPr lang="en-US" altLang="en-US" sz="1200" b="1" dirty="0"/>
              <a:t> &lt;file&gt;</a:t>
            </a:r>
            <a:br>
              <a:rPr lang="en-US" altLang="en-US" sz="1200" dirty="0"/>
            </a:br>
            <a:r>
              <a:rPr lang="en-US" altLang="en-US" sz="1200" dirty="0"/>
              <a:t>u: unique. Same, but just outputs identical lines once.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4110" y="891587"/>
            <a:ext cx="2897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36166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</a:t>
            </a:r>
            <a:endParaRPr lang="en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387" y="708706"/>
            <a:ext cx="4511222" cy="460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+mj-lt"/>
              </a:rPr>
              <a:t>Hard Links:</a:t>
            </a:r>
            <a:r>
              <a:rPr lang="en-US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default behavior for </a:t>
            </a:r>
            <a:r>
              <a:rPr lang="en-US" sz="1200" b="1" dirty="0">
                <a:latin typeface="+mj-lt"/>
              </a:rPr>
              <a:t>ln</a:t>
            </a:r>
            <a:r>
              <a:rPr lang="en-US" sz="1200" dirty="0">
                <a:latin typeface="+mj-lt"/>
              </a:rPr>
              <a:t> is to create hard links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A hard link to a file is a regular file with exactly the same physical contents (a file can have multiple file names).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When a file have hard link, its link count get increased and it can be access by any link and all this files(hard link) have common </a:t>
            </a:r>
            <a:r>
              <a:rPr lang="en-US" sz="1200" dirty="0" err="1">
                <a:latin typeface="+mj-lt"/>
              </a:rPr>
              <a:t>inode</a:t>
            </a:r>
            <a:r>
              <a:rPr lang="en-US" sz="1200" dirty="0">
                <a:latin typeface="+mj-lt"/>
              </a:rPr>
              <a:t> number.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While they still save space, hard links can't be distinguished from the original files.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If you remove the original file, there is no impact on the hard link contents.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The contents are removed when there are no more files (hard links) to them.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latin typeface="+mj-lt"/>
              </a:rPr>
              <a:t>Syntax:</a:t>
            </a:r>
            <a:r>
              <a:rPr lang="en-US" sz="1200" dirty="0">
                <a:latin typeface="+mj-lt"/>
              </a:rPr>
              <a:t> ln filename </a:t>
            </a:r>
            <a:r>
              <a:rPr lang="en-US" sz="1200" dirty="0" err="1">
                <a:latin typeface="+mj-lt"/>
              </a:rPr>
              <a:t>linkname</a:t>
            </a: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latin typeface="+mj-lt"/>
              </a:rPr>
              <a:t>e.g.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ln test.txt new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latin typeface="+mj-lt"/>
              </a:rPr>
              <a:t>Use cases: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Protect from accidental deletion.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+mj-lt"/>
              </a:rPr>
              <a:t>Save spaces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3117" y="708706"/>
            <a:ext cx="403402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link: </a:t>
            </a:r>
            <a:r>
              <a:rPr lang="en-US" sz="1200" dirty="0"/>
              <a:t>It is a special file which is just a reference to the name of another one (file or directory):</a:t>
            </a:r>
          </a:p>
          <a:p>
            <a:r>
              <a:rPr lang="en-US" sz="1200" dirty="0"/>
              <a:t>Useful to reduce disk usage and complexity when 2 files have the same content.</a:t>
            </a:r>
          </a:p>
          <a:p>
            <a:endParaRPr lang="en-US" sz="1200" dirty="0"/>
          </a:p>
          <a:p>
            <a:r>
              <a:rPr lang="en-US" sz="1200" dirty="0"/>
              <a:t>Hard link has few limits, it cant be in between files in two different directory (/</a:t>
            </a:r>
            <a:r>
              <a:rPr lang="en-US" sz="1200" dirty="0" err="1"/>
              <a:t>usr</a:t>
            </a:r>
            <a:r>
              <a:rPr lang="en-US" sz="1200" dirty="0"/>
              <a:t> and /home) and it cant linked two directory within same file system.</a:t>
            </a:r>
          </a:p>
          <a:p>
            <a:endParaRPr lang="en-US" sz="1200" dirty="0"/>
          </a:p>
          <a:p>
            <a:r>
              <a:rPr lang="en-US" sz="1200" b="1" dirty="0"/>
              <a:t>Syntax: </a:t>
            </a:r>
            <a:r>
              <a:rPr lang="en-US" sz="1200" dirty="0"/>
              <a:t>ln –s note </a:t>
            </a:r>
            <a:r>
              <a:rPr lang="en-US" sz="1200" dirty="0" err="1"/>
              <a:t>note.sym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How to identify symbolic links:</a:t>
            </a:r>
          </a:p>
          <a:p>
            <a:r>
              <a:rPr lang="en-US" sz="1200" dirty="0"/>
              <a:t>ls -li displays -&gt; and the linked file name.</a:t>
            </a:r>
          </a:p>
          <a:p>
            <a:r>
              <a:rPr lang="en-US" sz="1200" dirty="0"/>
              <a:t>GNU ls displays links with a different color.</a:t>
            </a:r>
          </a:p>
          <a:p>
            <a:endParaRPr lang="en-US" sz="1200" dirty="0"/>
          </a:p>
          <a:p>
            <a:r>
              <a:rPr lang="en-US" sz="1200" dirty="0"/>
              <a:t>Removing </a:t>
            </a:r>
            <a:r>
              <a:rPr lang="en-US" sz="1200" dirty="0" err="1"/>
              <a:t>note.sym</a:t>
            </a:r>
            <a:r>
              <a:rPr lang="en-US" sz="1200" dirty="0"/>
              <a:t> make no effect as new link can be created but removing note make the symbolic </a:t>
            </a:r>
            <a:r>
              <a:rPr lang="en-US" sz="1200" dirty="0" err="1"/>
              <a:t>linkcpoint</a:t>
            </a:r>
            <a:r>
              <a:rPr lang="en-US" sz="1200" dirty="0"/>
              <a:t> no where and lead to dangling symbolic link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49372" y="879231"/>
            <a:ext cx="4058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98609" y="1047187"/>
            <a:ext cx="422624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endParaRPr lang="en-US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634110" y="891587"/>
            <a:ext cx="2897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351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712946" y="347574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 dirty="0"/>
              <a:t>Thank-You</a:t>
            </a:r>
            <a:endParaRPr lang="en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Unix Basic Commands…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b="1" dirty="0"/>
              <a:t>Unix Command :</a:t>
            </a:r>
            <a:endParaRPr lang="en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1130" y="865163"/>
            <a:ext cx="398841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cal: Calendar</a:t>
            </a:r>
          </a:p>
          <a:p>
            <a:r>
              <a:rPr lang="en-US" sz="1200" dirty="0"/>
              <a:t>Syntax: cal</a:t>
            </a:r>
          </a:p>
          <a:p>
            <a:r>
              <a:rPr lang="en-US" sz="1200" dirty="0"/>
              <a:t>             cal 03 2012</a:t>
            </a:r>
          </a:p>
          <a:p>
            <a:endParaRPr lang="en-US" dirty="0"/>
          </a:p>
          <a:p>
            <a:r>
              <a:rPr lang="en-US" b="1" dirty="0"/>
              <a:t>date: Display the system date as well as time</a:t>
            </a:r>
          </a:p>
          <a:p>
            <a:r>
              <a:rPr lang="en-US" sz="1200" dirty="0"/>
              <a:t>Syntax: date</a:t>
            </a:r>
          </a:p>
          <a:p>
            <a:r>
              <a:rPr lang="en-US" sz="1200" dirty="0"/>
              <a:t>             date +%m</a:t>
            </a:r>
          </a:p>
          <a:p>
            <a:r>
              <a:rPr lang="en-US" sz="1200" dirty="0"/>
              <a:t>             date +%h</a:t>
            </a:r>
          </a:p>
          <a:p>
            <a:r>
              <a:rPr lang="en-US" sz="1200" dirty="0"/>
              <a:t>             date + “%h %m”</a:t>
            </a:r>
          </a:p>
          <a:p>
            <a:endParaRPr lang="en-US" dirty="0"/>
          </a:p>
          <a:p>
            <a:r>
              <a:rPr lang="en-US" b="1" dirty="0"/>
              <a:t>echo/</a:t>
            </a:r>
            <a:r>
              <a:rPr lang="en-US" b="1" dirty="0" err="1"/>
              <a:t>printf</a:t>
            </a:r>
            <a:r>
              <a:rPr lang="en-US" b="1" dirty="0"/>
              <a:t>: Display the messages </a:t>
            </a:r>
          </a:p>
          <a:p>
            <a:endParaRPr lang="en-US" sz="1200" dirty="0"/>
          </a:p>
          <a:p>
            <a:r>
              <a:rPr lang="en-US" sz="1200" dirty="0"/>
              <a:t>echo “Hi, welcome to </a:t>
            </a:r>
            <a:r>
              <a:rPr lang="en-US" sz="1200" dirty="0" err="1"/>
              <a:t>unix</a:t>
            </a:r>
            <a:r>
              <a:rPr lang="en-US" sz="1200" dirty="0"/>
              <a:t> basics”</a:t>
            </a:r>
          </a:p>
          <a:p>
            <a:r>
              <a:rPr lang="en-US" sz="1200" dirty="0" err="1"/>
              <a:t>printf</a:t>
            </a:r>
            <a:r>
              <a:rPr lang="en-US" sz="1200" dirty="0"/>
              <a:t> “Hi, welcome to </a:t>
            </a:r>
            <a:r>
              <a:rPr lang="en-US" sz="1200" dirty="0" err="1"/>
              <a:t>unix</a:t>
            </a:r>
            <a:r>
              <a:rPr lang="en-US" sz="1200" dirty="0"/>
              <a:t> basics”</a:t>
            </a:r>
          </a:p>
          <a:p>
            <a:endParaRPr lang="en-US" dirty="0"/>
          </a:p>
          <a:p>
            <a:r>
              <a:rPr lang="en-US" b="1" dirty="0"/>
              <a:t>passwd: to change user password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0" y="858129"/>
            <a:ext cx="481708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bc</a:t>
            </a:r>
            <a:r>
              <a:rPr lang="en-US" b="1" dirty="0"/>
              <a:t>: Calculator</a:t>
            </a:r>
          </a:p>
          <a:p>
            <a:r>
              <a:rPr lang="en-US" sz="1200" dirty="0"/>
              <a:t>Syntax: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             12 + 5</a:t>
            </a:r>
          </a:p>
          <a:p>
            <a:r>
              <a:rPr lang="en-US" sz="1200" dirty="0"/>
              <a:t>             12*12 ; 2^12</a:t>
            </a:r>
          </a:p>
          <a:p>
            <a:r>
              <a:rPr lang="en-US" sz="1200" dirty="0"/>
              <a:t>             9/5</a:t>
            </a:r>
          </a:p>
          <a:p>
            <a:r>
              <a:rPr lang="en-US" sz="1200" dirty="0"/>
              <a:t>             scale=2</a:t>
            </a:r>
          </a:p>
          <a:p>
            <a:r>
              <a:rPr lang="en-US" sz="1200" dirty="0"/>
              <a:t>             17/7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ibase</a:t>
            </a:r>
            <a:r>
              <a:rPr lang="en-US" sz="1200" dirty="0"/>
              <a:t>=2</a:t>
            </a:r>
          </a:p>
          <a:p>
            <a:r>
              <a:rPr lang="en-US" sz="1200" dirty="0"/>
              <a:t>             11001010</a:t>
            </a:r>
          </a:p>
          <a:p>
            <a:endParaRPr lang="en-US" dirty="0"/>
          </a:p>
          <a:p>
            <a:r>
              <a:rPr lang="en-US" b="1" dirty="0"/>
              <a:t>script: Recording your session</a:t>
            </a:r>
          </a:p>
          <a:p>
            <a:endParaRPr lang="en-US" dirty="0"/>
          </a:p>
          <a:p>
            <a:r>
              <a:rPr lang="en-US" sz="1200" dirty="0"/>
              <a:t>script -&gt; to start</a:t>
            </a:r>
          </a:p>
          <a:p>
            <a:r>
              <a:rPr lang="en-US" sz="1200" dirty="0"/>
              <a:t>exit -&gt; to stop</a:t>
            </a:r>
          </a:p>
          <a:p>
            <a:endParaRPr lang="en-US" sz="1200" dirty="0"/>
          </a:p>
          <a:p>
            <a:r>
              <a:rPr lang="en-US" sz="1200" dirty="0"/>
              <a:t>script –a -&gt; to append</a:t>
            </a:r>
          </a:p>
          <a:p>
            <a:r>
              <a:rPr lang="en-US" sz="1200" dirty="0"/>
              <a:t>script logfile -&gt; to record session in different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</a:t>
            </a:r>
            <a:endParaRPr lang="e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58502" y="780758"/>
            <a:ext cx="358748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who: </a:t>
            </a:r>
            <a:r>
              <a:rPr lang="en-US" sz="1200" dirty="0"/>
              <a:t>display the users working on the system and the time of logging in.</a:t>
            </a:r>
          </a:p>
          <a:p>
            <a:endParaRPr lang="en-US" dirty="0"/>
          </a:p>
          <a:p>
            <a:r>
              <a:rPr lang="en-US" b="1" dirty="0"/>
              <a:t>who am I: </a:t>
            </a:r>
            <a:r>
              <a:rPr lang="en-US" sz="1200" dirty="0"/>
              <a:t>display the current user details.</a:t>
            </a:r>
          </a:p>
          <a:p>
            <a:endParaRPr lang="en-US" sz="1200" dirty="0"/>
          </a:p>
          <a:p>
            <a:r>
              <a:rPr lang="en-US" b="1" dirty="0"/>
              <a:t>who –Hu: </a:t>
            </a:r>
            <a:r>
              <a:rPr lang="en-US" sz="1200" dirty="0"/>
              <a:t>display the IDLE time along with column name</a:t>
            </a:r>
          </a:p>
          <a:p>
            <a:endParaRPr lang="en-US" dirty="0"/>
          </a:p>
          <a:p>
            <a:r>
              <a:rPr lang="en-US" b="1" dirty="0"/>
              <a:t>uname: </a:t>
            </a:r>
            <a:r>
              <a:rPr lang="en-US" sz="1200" dirty="0"/>
              <a:t>display the name of your OS.</a:t>
            </a:r>
          </a:p>
          <a:p>
            <a:r>
              <a:rPr lang="en-US" b="1" dirty="0"/>
              <a:t>uname –r: </a:t>
            </a:r>
            <a:r>
              <a:rPr lang="en-US" sz="1200" dirty="0"/>
              <a:t>display the version of OS.</a:t>
            </a:r>
          </a:p>
          <a:p>
            <a:r>
              <a:rPr lang="en-US" b="1" dirty="0"/>
              <a:t>uname –n: </a:t>
            </a:r>
            <a:r>
              <a:rPr lang="en-US" sz="1200" dirty="0"/>
              <a:t>display the hostname (alternative command: hostname)</a:t>
            </a:r>
          </a:p>
          <a:p>
            <a:endParaRPr lang="en-US" dirty="0"/>
          </a:p>
          <a:p>
            <a:r>
              <a:rPr lang="en-US" b="1" dirty="0"/>
              <a:t>finger username: </a:t>
            </a:r>
            <a:r>
              <a:rPr lang="en-US" sz="1200" dirty="0"/>
              <a:t>this command give lots of information about the user. E.g. last login , last mail read etc.</a:t>
            </a:r>
          </a:p>
          <a:p>
            <a:endParaRPr lang="en-US" sz="1200" dirty="0"/>
          </a:p>
          <a:p>
            <a:r>
              <a:rPr lang="en-US" b="1" dirty="0"/>
              <a:t>talk username: </a:t>
            </a:r>
            <a:r>
              <a:rPr lang="en-US" sz="1200" dirty="0"/>
              <a:t>let you have typed conversation with user.</a:t>
            </a:r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07766" y="780758"/>
            <a:ext cx="481708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man: </a:t>
            </a:r>
            <a:r>
              <a:rPr lang="en-US" sz="1200" dirty="0"/>
              <a:t>It is the system's manual viewer; it can be used to display manual pages, scroll up and down, search for occurrences of specific text, and other useful functions.</a:t>
            </a:r>
          </a:p>
          <a:p>
            <a:endParaRPr lang="en-US" sz="1200" dirty="0"/>
          </a:p>
          <a:p>
            <a:r>
              <a:rPr lang="en-US" sz="1200" u="sng" dirty="0"/>
              <a:t>eg. man cat</a:t>
            </a:r>
          </a:p>
          <a:p>
            <a:endParaRPr lang="en-US" dirty="0"/>
          </a:p>
          <a:p>
            <a:r>
              <a:rPr lang="en-US" b="1" dirty="0"/>
              <a:t>adduser</a:t>
            </a:r>
            <a:r>
              <a:rPr lang="en-US" dirty="0"/>
              <a:t>: </a:t>
            </a:r>
            <a:r>
              <a:rPr lang="en-US" sz="1200" dirty="0"/>
              <a:t>you can create new user with command </a:t>
            </a:r>
          </a:p>
          <a:p>
            <a:r>
              <a:rPr lang="en-US" sz="1200" b="1" dirty="0"/>
              <a:t>useradd &lt;name&gt; </a:t>
            </a:r>
            <a:r>
              <a:rPr lang="en-US" sz="1200" dirty="0"/>
              <a:t>and passwd </a:t>
            </a:r>
            <a:r>
              <a:rPr lang="en-US" sz="1200" b="1" dirty="0"/>
              <a:t>&lt;username&gt;</a:t>
            </a:r>
            <a:r>
              <a:rPr lang="en-US" sz="1200" dirty="0"/>
              <a:t>.</a:t>
            </a:r>
          </a:p>
          <a:p>
            <a:endParaRPr lang="en-US" dirty="0"/>
          </a:p>
          <a:p>
            <a:r>
              <a:rPr lang="en-US" b="1" dirty="0"/>
              <a:t>userdel &lt;username&gt;: </a:t>
            </a:r>
            <a:r>
              <a:rPr lang="en-US" sz="1200" dirty="0"/>
              <a:t>To delete user.</a:t>
            </a:r>
          </a:p>
          <a:p>
            <a:r>
              <a:rPr lang="en-US" b="1" dirty="0"/>
              <a:t>userdel –r  &lt;username&gt;: </a:t>
            </a:r>
            <a:r>
              <a:rPr lang="en-US" sz="1200" dirty="0"/>
              <a:t>To remove the user, their home folder, and their files.</a:t>
            </a:r>
          </a:p>
          <a:p>
            <a:endParaRPr lang="en-US" dirty="0"/>
          </a:p>
          <a:p>
            <a:r>
              <a:rPr lang="en-US" b="1" dirty="0"/>
              <a:t>cat /etc/passwd</a:t>
            </a:r>
            <a:r>
              <a:rPr lang="en-US" dirty="0"/>
              <a:t>: </a:t>
            </a:r>
            <a:r>
              <a:rPr lang="en-US" sz="1200" dirty="0"/>
              <a:t>list usernames.</a:t>
            </a:r>
          </a:p>
          <a:p>
            <a:endParaRPr lang="en-US" sz="1200" dirty="0"/>
          </a:p>
          <a:p>
            <a:r>
              <a:rPr lang="en-US" b="1" dirty="0"/>
              <a:t>rlogin hostname: </a:t>
            </a:r>
            <a:r>
              <a:rPr lang="en-US" sz="1200" dirty="0"/>
              <a:t>let you login to the remote</a:t>
            </a:r>
          </a:p>
          <a:p>
            <a:endParaRPr lang="en-US" sz="1200" dirty="0"/>
          </a:p>
          <a:p>
            <a:pPr fontAlgn="base"/>
            <a:r>
              <a:rPr lang="en-US" b="1" dirty="0"/>
              <a:t>history: </a:t>
            </a:r>
            <a:r>
              <a:rPr lang="en-US" sz="1200" dirty="0"/>
              <a:t>List Last/All Executed Commands in</a:t>
            </a:r>
          </a:p>
          <a:p>
            <a:pPr fontAlgn="base"/>
            <a:r>
              <a:rPr lang="en-US" sz="1200" dirty="0"/>
              <a:t> Linux.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323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71900" y="436099"/>
            <a:ext cx="8222100" cy="107032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b="1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File System :</a:t>
            </a:r>
            <a:endParaRPr lang="en" sz="3600" b="1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What is FILE ?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File is just a container for storing information's.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Types of FILE ?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Ordinary File: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also known as regular file. It contains only data as stream of character.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Directory File: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we commonly says it contain directory files and other directory but in reality it has only there name and number associated with the name.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Device File: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All devices and peripherals represented by files.</a:t>
            </a:r>
            <a:endParaRPr lang="en" sz="12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7" y="2834639"/>
            <a:ext cx="3803170" cy="20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9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</a:t>
            </a:r>
            <a:endParaRPr lang="e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02232" y="963637"/>
            <a:ext cx="35874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/>
              <a:t>echo $HOME: </a:t>
            </a:r>
            <a:r>
              <a:rPr lang="en-US" sz="1200"/>
              <a:t>Home Directory</a:t>
            </a:r>
          </a:p>
          <a:p>
            <a:pPr lvl="0"/>
            <a:endParaRPr lang="en-US"/>
          </a:p>
          <a:p>
            <a:pPr lvl="0"/>
            <a:r>
              <a:rPr lang="en-US" b="1"/>
              <a:t>pwd: </a:t>
            </a:r>
            <a:r>
              <a:rPr lang="en-US" sz="1200"/>
              <a:t>print/present working directory</a:t>
            </a:r>
          </a:p>
          <a:p>
            <a:pPr lvl="0"/>
            <a:endParaRPr lang="en-US"/>
          </a:p>
          <a:p>
            <a:pPr lvl="0"/>
            <a:r>
              <a:rPr lang="en-US" b="1"/>
              <a:t>cd: </a:t>
            </a:r>
            <a:r>
              <a:rPr lang="en-US" sz="1200"/>
              <a:t>change the current directory</a:t>
            </a:r>
          </a:p>
          <a:p>
            <a:pPr lvl="0"/>
            <a:r>
              <a:rPr lang="en-US" sz="1200"/>
              <a:t>       e.g. cd directoryname</a:t>
            </a:r>
          </a:p>
          <a:p>
            <a:pPr lvl="0"/>
            <a:r>
              <a:rPr lang="en-US" sz="1200"/>
              <a:t>              cd . </a:t>
            </a:r>
          </a:p>
          <a:p>
            <a:pPr lvl="0"/>
            <a:r>
              <a:rPr lang="en-US" sz="1200"/>
              <a:t>              cd ..</a:t>
            </a:r>
          </a:p>
          <a:p>
            <a:pPr lvl="0"/>
            <a:r>
              <a:rPr lang="en-US" sz="1200"/>
              <a:t>cd fails when you don’t have proper permission to access the directory</a:t>
            </a:r>
          </a:p>
          <a:p>
            <a:pPr lvl="0"/>
            <a:endParaRPr lang="en-US"/>
          </a:p>
          <a:p>
            <a:pPr lvl="0"/>
            <a:r>
              <a:rPr lang="en-US" b="1"/>
              <a:t>mkdir: </a:t>
            </a:r>
            <a:r>
              <a:rPr lang="en-US" sz="1200"/>
              <a:t>make new directory.</a:t>
            </a:r>
          </a:p>
          <a:p>
            <a:pPr lvl="0"/>
            <a:endParaRPr lang="en-US" sz="1200"/>
          </a:p>
          <a:p>
            <a:pPr lvl="0"/>
            <a:r>
              <a:rPr lang="en-US" sz="1200"/>
              <a:t>e.g. mkdir directoryname</a:t>
            </a:r>
          </a:p>
          <a:p>
            <a:pPr lvl="0"/>
            <a:endParaRPr lang="en-US"/>
          </a:p>
          <a:p>
            <a:pPr lvl="0"/>
            <a:r>
              <a:rPr lang="en-US" b="1"/>
              <a:t>rmdir: </a:t>
            </a:r>
            <a:r>
              <a:rPr lang="en-US" sz="1200"/>
              <a:t>remove directory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107766" y="963637"/>
            <a:ext cx="48170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 filename: </a:t>
            </a:r>
            <a:r>
              <a:rPr lang="en-US" sz="1200" dirty="0"/>
              <a:t>Dump a file to the screen in </a:t>
            </a:r>
            <a:r>
              <a:rPr lang="en-US" sz="1200" dirty="0" err="1"/>
              <a:t>ascii</a:t>
            </a:r>
            <a:r>
              <a:rPr lang="en-US" sz="1200" dirty="0"/>
              <a:t>. </a:t>
            </a:r>
          </a:p>
          <a:p>
            <a:endParaRPr lang="en-US" sz="1200" dirty="0"/>
          </a:p>
          <a:p>
            <a:r>
              <a:rPr lang="en-US" b="1" dirty="0"/>
              <a:t>more filename: </a:t>
            </a:r>
            <a:r>
              <a:rPr lang="en-US" sz="1200" dirty="0"/>
              <a:t>Progressively dump a file to the screen: ENTER = one line down SPACEBAR = page down  q=quit</a:t>
            </a:r>
          </a:p>
          <a:p>
            <a:endParaRPr lang="en-US" sz="1200" dirty="0"/>
          </a:p>
          <a:p>
            <a:r>
              <a:rPr lang="en-US" b="1" dirty="0"/>
              <a:t>less filename : </a:t>
            </a:r>
            <a:r>
              <a:rPr lang="en-US" sz="1200" dirty="0"/>
              <a:t>Like more, but you can use Page-Up too. Not on all systems. </a:t>
            </a:r>
          </a:p>
          <a:p>
            <a:endParaRPr lang="en-US" sz="1200" dirty="0"/>
          </a:p>
          <a:p>
            <a:r>
              <a:rPr lang="en-US" b="1" dirty="0"/>
              <a:t>vi filename: </a:t>
            </a:r>
            <a:r>
              <a:rPr lang="en-US" sz="1200" dirty="0"/>
              <a:t>Edit a file using the vi editor. All UNIX systems will have vi in some form. </a:t>
            </a:r>
          </a:p>
          <a:p>
            <a:endParaRPr lang="en-US" sz="1200" dirty="0"/>
          </a:p>
          <a:p>
            <a:r>
              <a:rPr lang="en-US" b="1" dirty="0"/>
              <a:t>head filename: </a:t>
            </a:r>
            <a:r>
              <a:rPr lang="en-US" sz="1200" dirty="0"/>
              <a:t>Show the first few lines of a file.</a:t>
            </a:r>
          </a:p>
          <a:p>
            <a:r>
              <a:rPr lang="en-US" b="1" dirty="0"/>
              <a:t>head -n  filename: </a:t>
            </a:r>
            <a:r>
              <a:rPr lang="en-US" sz="1200" dirty="0"/>
              <a:t>Show the first n lines of a file.</a:t>
            </a:r>
          </a:p>
          <a:p>
            <a:r>
              <a:rPr lang="en-US" b="1" dirty="0"/>
              <a:t>tail filename: </a:t>
            </a:r>
            <a:r>
              <a:rPr lang="en-US" sz="1200" dirty="0"/>
              <a:t>Show the last few lines of a file.</a:t>
            </a:r>
          </a:p>
          <a:p>
            <a:r>
              <a:rPr lang="en-US" b="1" dirty="0"/>
              <a:t>tail -n filename: </a:t>
            </a:r>
            <a:r>
              <a:rPr lang="en-US" sz="1200" dirty="0"/>
              <a:t>Show the last n lines of a file.</a:t>
            </a:r>
          </a:p>
        </p:txBody>
      </p:sp>
    </p:spTree>
    <p:extLst>
      <p:ext uri="{BB962C8B-B14F-4D97-AF65-F5344CB8AC3E}">
        <p14:creationId xmlns:p14="http://schemas.microsoft.com/office/powerpoint/2010/main" val="57749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</a:t>
            </a:r>
            <a:endParaRPr lang="e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54522" y="801859"/>
            <a:ext cx="870109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ls : listing directory contents</a:t>
            </a:r>
          </a:p>
          <a:p>
            <a:endParaRPr lang="en-US" dirty="0"/>
          </a:p>
          <a:p>
            <a:r>
              <a:rPr lang="en-US" b="1" dirty="0"/>
              <a:t>ls option:</a:t>
            </a:r>
          </a:p>
          <a:p>
            <a:endParaRPr lang="en-US" b="1" dirty="0"/>
          </a:p>
          <a:p>
            <a:r>
              <a:rPr lang="en-US" b="1" dirty="0"/>
              <a:t>-x   </a:t>
            </a:r>
            <a:r>
              <a:rPr lang="en-US" sz="1200" dirty="0"/>
              <a:t>Multicolumnar output</a:t>
            </a:r>
          </a:p>
          <a:p>
            <a:r>
              <a:rPr lang="en-US" b="1" dirty="0"/>
              <a:t>-F   </a:t>
            </a:r>
            <a:r>
              <a:rPr lang="en-US" sz="1200" dirty="0"/>
              <a:t>Marks executable with *,directory with / and symbolic links with @</a:t>
            </a:r>
          </a:p>
          <a:p>
            <a:r>
              <a:rPr lang="en-US" b="1" dirty="0"/>
              <a:t>-a   </a:t>
            </a:r>
            <a:r>
              <a:rPr lang="en-US" sz="1200" dirty="0"/>
              <a:t>show all files with .  And .. And all hidden files also</a:t>
            </a:r>
          </a:p>
          <a:p>
            <a:r>
              <a:rPr lang="en-US" b="1" dirty="0"/>
              <a:t>-x   </a:t>
            </a:r>
            <a:r>
              <a:rPr lang="en-US" sz="1200" dirty="0"/>
              <a:t>display directory content eg: ls –x directoryname</a:t>
            </a:r>
          </a:p>
          <a:p>
            <a:r>
              <a:rPr lang="en-US" b="1" dirty="0"/>
              <a:t>-R   </a:t>
            </a:r>
            <a:r>
              <a:rPr lang="en-US" sz="1200" dirty="0"/>
              <a:t>list all the files and subdirectories in a directory list</a:t>
            </a:r>
          </a:p>
          <a:p>
            <a:r>
              <a:rPr lang="en-US" b="1" dirty="0"/>
              <a:t>-r    </a:t>
            </a:r>
            <a:r>
              <a:rPr lang="en-US" sz="1200" dirty="0"/>
              <a:t>sort file name in reverse order</a:t>
            </a:r>
          </a:p>
          <a:p>
            <a:r>
              <a:rPr lang="en-US" b="1" dirty="0"/>
              <a:t>-l     </a:t>
            </a:r>
            <a:r>
              <a:rPr lang="en-US" sz="1200" dirty="0"/>
              <a:t>long listing, show seven attributes of file</a:t>
            </a:r>
          </a:p>
          <a:p>
            <a:r>
              <a:rPr lang="en-US" b="1" dirty="0"/>
              <a:t>-t    </a:t>
            </a:r>
            <a:r>
              <a:rPr lang="en-US" sz="1200" dirty="0"/>
              <a:t>sort filename by last modified time</a:t>
            </a:r>
          </a:p>
          <a:p>
            <a:r>
              <a:rPr lang="en-US" b="1" dirty="0"/>
              <a:t>-</a:t>
            </a:r>
            <a:r>
              <a:rPr lang="en-US" b="1" dirty="0" err="1"/>
              <a:t>lt</a:t>
            </a:r>
            <a:r>
              <a:rPr lang="en-US" b="1" dirty="0"/>
              <a:t>   </a:t>
            </a:r>
            <a:r>
              <a:rPr lang="en-US" sz="1200" dirty="0"/>
              <a:t>sort listing by last modified tine</a:t>
            </a:r>
          </a:p>
          <a:p>
            <a:r>
              <a:rPr lang="en-US" b="1" dirty="0"/>
              <a:t>-u   </a:t>
            </a:r>
            <a:r>
              <a:rPr lang="en-US" sz="1200" dirty="0"/>
              <a:t>sort filename by last access time</a:t>
            </a:r>
          </a:p>
          <a:p>
            <a:r>
              <a:rPr lang="en-US" b="1" dirty="0"/>
              <a:t>-</a:t>
            </a:r>
            <a:r>
              <a:rPr lang="en-US" b="1" dirty="0" err="1"/>
              <a:t>lu</a:t>
            </a:r>
            <a:r>
              <a:rPr lang="en-US" b="1" dirty="0"/>
              <a:t>  </a:t>
            </a:r>
            <a:r>
              <a:rPr lang="en-US" sz="1200" dirty="0"/>
              <a:t>sort by ASCII collating sequence</a:t>
            </a:r>
          </a:p>
          <a:p>
            <a:r>
              <a:rPr lang="en-US" b="1" dirty="0"/>
              <a:t>-I    </a:t>
            </a:r>
            <a:r>
              <a:rPr lang="en-US" sz="1200" dirty="0"/>
              <a:t>display </a:t>
            </a:r>
            <a:r>
              <a:rPr lang="en-US" sz="1200" dirty="0" err="1"/>
              <a:t>inode</a:t>
            </a:r>
            <a:r>
              <a:rPr lang="en-US" sz="1200" dirty="0"/>
              <a:t> number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5572" y="801859"/>
            <a:ext cx="4817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03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</a:t>
            </a:r>
            <a:endParaRPr lang="e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98250" y="872197"/>
            <a:ext cx="87010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Ls –l command output: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2689" y="502865"/>
            <a:ext cx="481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38" y="1494676"/>
            <a:ext cx="8138865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2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Unix Command : (Cont.) </a:t>
            </a:r>
            <a:r>
              <a:rPr lang="en-US" dirty="0"/>
              <a:t>File Ownership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161004" y="957739"/>
            <a:ext cx="87010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Chmod</a:t>
            </a:r>
            <a:r>
              <a:rPr lang="en-US" b="1" dirty="0"/>
              <a:t>: </a:t>
            </a:r>
            <a:r>
              <a:rPr lang="en-US" sz="1200" dirty="0"/>
              <a:t>Change permission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dirty="0"/>
              <a:t>e.g. : </a:t>
            </a:r>
            <a:r>
              <a:rPr lang="en-US" sz="1200" dirty="0" err="1"/>
              <a:t>chmod</a:t>
            </a:r>
            <a:r>
              <a:rPr lang="en-US" sz="1200" dirty="0"/>
              <a:t> </a:t>
            </a:r>
            <a:r>
              <a:rPr lang="en-US" sz="1200" dirty="0" err="1"/>
              <a:t>ugo+x</a:t>
            </a:r>
            <a:r>
              <a:rPr lang="en-US" sz="1200" dirty="0"/>
              <a:t> filename</a:t>
            </a:r>
          </a:p>
          <a:p>
            <a:r>
              <a:rPr lang="en-US" sz="1200" dirty="0"/>
              <a:t>         </a:t>
            </a:r>
            <a:r>
              <a:rPr lang="en-US" sz="1200" dirty="0" err="1"/>
              <a:t>chmod</a:t>
            </a:r>
            <a:r>
              <a:rPr lang="en-US" sz="1200" dirty="0"/>
              <a:t> </a:t>
            </a:r>
            <a:r>
              <a:rPr lang="en-US" sz="1200" dirty="0" err="1"/>
              <a:t>go+x</a:t>
            </a:r>
            <a:endParaRPr lang="en-US" sz="1200" dirty="0"/>
          </a:p>
          <a:p>
            <a:r>
              <a:rPr lang="en-US" sz="1200" dirty="0"/>
              <a:t>         </a:t>
            </a:r>
            <a:r>
              <a:rPr lang="en-US" sz="1200" dirty="0" err="1"/>
              <a:t>chmod</a:t>
            </a:r>
            <a:r>
              <a:rPr lang="en-US" sz="1200" dirty="0"/>
              <a:t> go-x</a:t>
            </a:r>
          </a:p>
          <a:p>
            <a:r>
              <a:rPr lang="en-US" sz="1200" dirty="0"/>
              <a:t>         </a:t>
            </a:r>
            <a:r>
              <a:rPr lang="en-US" sz="1200" dirty="0" err="1"/>
              <a:t>chmod</a:t>
            </a:r>
            <a:r>
              <a:rPr lang="en-US" sz="1200" dirty="0"/>
              <a:t> </a:t>
            </a:r>
            <a:r>
              <a:rPr lang="en-US" sz="1200" dirty="0" err="1"/>
              <a:t>a-x,go+w</a:t>
            </a:r>
            <a:r>
              <a:rPr lang="en-US" sz="1200" dirty="0"/>
              <a:t> filename</a:t>
            </a:r>
          </a:p>
          <a:p>
            <a:r>
              <a:rPr lang="en-US" sz="1200" dirty="0"/>
              <a:t>         </a:t>
            </a:r>
            <a:r>
              <a:rPr lang="en-US" sz="1200" dirty="0" err="1"/>
              <a:t>chmod</a:t>
            </a:r>
            <a:r>
              <a:rPr lang="en-US" sz="1200" dirty="0"/>
              <a:t> </a:t>
            </a:r>
            <a:r>
              <a:rPr lang="en-US" sz="1200" dirty="0" err="1"/>
              <a:t>o+wx</a:t>
            </a:r>
            <a:r>
              <a:rPr lang="en-US" sz="1200" dirty="0"/>
              <a:t> filename</a:t>
            </a:r>
          </a:p>
          <a:p>
            <a:r>
              <a:rPr lang="en-US" sz="1200" dirty="0"/>
              <a:t>         </a:t>
            </a:r>
            <a:r>
              <a:rPr lang="en-US" sz="1200" dirty="0" err="1"/>
              <a:t>chmod</a:t>
            </a:r>
            <a:r>
              <a:rPr lang="en-US" sz="1200" dirty="0"/>
              <a:t> 777 filename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2689" y="502865"/>
            <a:ext cx="481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72" y="1402668"/>
            <a:ext cx="7428154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11396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1676</Words>
  <Application>Microsoft Office PowerPoint</Application>
  <PresentationFormat>On-screen Show (16:9)</PresentationFormat>
  <Paragraphs>432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Roboto</vt:lpstr>
      <vt:lpstr>Times New Roman</vt:lpstr>
      <vt:lpstr>Courier New</vt:lpstr>
      <vt:lpstr>material</vt:lpstr>
      <vt:lpstr>Linux Command/Scripting Basics</vt:lpstr>
      <vt:lpstr>Unix Basic Commands…</vt:lpstr>
      <vt:lpstr>Unix Command :</vt:lpstr>
      <vt:lpstr>Unix Command : (Cont.)</vt:lpstr>
      <vt:lpstr>File System :</vt:lpstr>
      <vt:lpstr>Unix Command : (Cont.)</vt:lpstr>
      <vt:lpstr>Unix Command : (Cont.)</vt:lpstr>
      <vt:lpstr>Unix Command : (Cont.)</vt:lpstr>
      <vt:lpstr>Unix Command : (Cont.) File Ownership</vt:lpstr>
      <vt:lpstr>Unix Command : (Cont.)</vt:lpstr>
      <vt:lpstr>Unix Command : (Cont.)                                                                          File Ownership</vt:lpstr>
      <vt:lpstr>Unix Command : (Cont.)                                                                            File Handling</vt:lpstr>
      <vt:lpstr>Unix Command : (Cont.)                                                    Compressing and Archiving Files</vt:lpstr>
      <vt:lpstr>Unix Command : (Cont.)                                        Redirection of stdout/stdin/file/command </vt:lpstr>
      <vt:lpstr>Unix Command : (Cont.)</vt:lpstr>
      <vt:lpstr>Unix Command : (Cont.)</vt:lpstr>
      <vt:lpstr>Unix Command : (Cont.)</vt:lpstr>
      <vt:lpstr>Thank-You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Singh, Rahul Kumar</dc:creator>
  <cp:lastModifiedBy>Singh, Rahul Kumar</cp:lastModifiedBy>
  <cp:revision>64</cp:revision>
  <dcterms:modified xsi:type="dcterms:W3CDTF">2017-02-05T16:42:58Z</dcterms:modified>
</cp:coreProperties>
</file>