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87B2B9-39D2-4C73-A938-3A34F4DC4B40}" v="485" dt="2023-01-20T05:39:58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10690"/>
            <a:ext cx="9144000" cy="1143519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Linear Regression (Y = </a:t>
            </a:r>
            <a:r>
              <a:rPr lang="en-US" dirty="0" err="1">
                <a:cs typeface="Calibri Light"/>
              </a:rPr>
              <a:t>wX</a:t>
            </a:r>
            <a:r>
              <a:rPr lang="en-US" dirty="0">
                <a:cs typeface="Calibri Light"/>
              </a:rPr>
              <a:t> + b)</a:t>
            </a:r>
            <a:endParaRPr lang="en-US" dirty="0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43621CE4-222C-9233-B752-4C7A6889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360" y="1648927"/>
            <a:ext cx="7543280" cy="50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8D52-9D40-CC98-A9D1-CF6182E89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96" y="301625"/>
            <a:ext cx="11666375" cy="63003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X is feature space i.e. x1,x2,x3,x4,x5.............</a:t>
            </a:r>
          </a:p>
          <a:p>
            <a:r>
              <a:rPr lang="en-US" dirty="0">
                <a:cs typeface="Calibri"/>
              </a:rPr>
              <a:t>Y is target variable which is continuous i.e. numeric</a:t>
            </a:r>
          </a:p>
          <a:p>
            <a:r>
              <a:rPr lang="en-US" dirty="0">
                <a:cs typeface="Calibri"/>
              </a:rPr>
              <a:t>Weight of the equation is w which is a vector i.e. w1,w2,w3......</a:t>
            </a:r>
          </a:p>
          <a:p>
            <a:r>
              <a:rPr lang="en-US" dirty="0">
                <a:cs typeface="Calibri"/>
              </a:rPr>
              <a:t>Bias is coined as b</a:t>
            </a:r>
          </a:p>
          <a:p>
            <a:r>
              <a:rPr lang="en-US" dirty="0">
                <a:cs typeface="Calibri"/>
              </a:rPr>
              <a:t>Random weights and bias is initialized and a loss is calculated i.e. MSE (mean squared error) in this case</a:t>
            </a:r>
          </a:p>
          <a:p>
            <a:r>
              <a:rPr lang="en-US" dirty="0">
                <a:cs typeface="Calibri"/>
              </a:rPr>
              <a:t>An optimizer is used e.g. gradient decent to make adjustments to weights and bias, with objective of minimization of loss</a:t>
            </a:r>
          </a:p>
          <a:p>
            <a:r>
              <a:rPr lang="en-US" dirty="0">
                <a:cs typeface="Calibri"/>
              </a:rPr>
              <a:t>A model is trained on n epochs and R2 is observed to measure goodness of fit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35DEE5-7430-3DE0-ECC2-543F71CD8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299" y="4703394"/>
            <a:ext cx="2638095" cy="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5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Linear Regression (Y = wX + b)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58</cp:revision>
  <dcterms:created xsi:type="dcterms:W3CDTF">2023-01-20T05:26:41Z</dcterms:created>
  <dcterms:modified xsi:type="dcterms:W3CDTF">2023-01-20T06:44:48Z</dcterms:modified>
</cp:coreProperties>
</file>