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2B003C-ED8F-4C9B-823E-778E130EDB61}" v="2" dt="2023-01-16T13:44:22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AE9CD-96AD-4516-8DB1-3A1E949EC319}" type="datetimeFigureOut"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D2768-2483-491D-A223-54819DF0C4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5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82" eaLnBrk="0" hangingPunct="0">
              <a:defRPr>
                <a:solidFill>
                  <a:srgbClr val="000000"/>
                </a:solidFill>
                <a:latin typeface="Arial" charset="0"/>
              </a:defRPr>
            </a:lvl1pPr>
            <a:lvl2pPr marL="744198" indent="-286230" defTabSz="957282" eaLnBrk="0" hangingPunct="0">
              <a:defRPr>
                <a:solidFill>
                  <a:srgbClr val="000000"/>
                </a:solidFill>
                <a:latin typeface="Arial" charset="0"/>
              </a:defRPr>
            </a:lvl2pPr>
            <a:lvl3pPr marL="1144921" indent="-228984" defTabSz="957282" eaLnBrk="0" hangingPunct="0">
              <a:defRPr>
                <a:solidFill>
                  <a:srgbClr val="000000"/>
                </a:solidFill>
                <a:latin typeface="Arial" charset="0"/>
              </a:defRPr>
            </a:lvl3pPr>
            <a:lvl4pPr marL="1602889" indent="-228984" defTabSz="957282" eaLnBrk="0" hangingPunct="0">
              <a:defRPr>
                <a:solidFill>
                  <a:srgbClr val="000000"/>
                </a:solidFill>
                <a:latin typeface="Arial" charset="0"/>
              </a:defRPr>
            </a:lvl4pPr>
            <a:lvl5pPr marL="2060857" indent="-228984" defTabSz="957282" eaLnBrk="0" hangingPunct="0">
              <a:defRPr>
                <a:solidFill>
                  <a:srgbClr val="000000"/>
                </a:solidFill>
                <a:latin typeface="Arial" charset="0"/>
              </a:defRPr>
            </a:lvl5pPr>
            <a:lvl6pPr marL="2518826" indent="-228984" defTabSz="95728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6pPr>
            <a:lvl7pPr marL="2976795" indent="-228984" defTabSz="95728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7pPr>
            <a:lvl8pPr marL="3434763" indent="-228984" defTabSz="95728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8pPr>
            <a:lvl9pPr marL="3892731" indent="-228984" defTabSz="957282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42AA7D8C-6C72-40D1-B8B5-62B003DF0D94}" type="slidenum">
              <a:rPr lang="de-CH" smtClean="0"/>
              <a:pPr eaLnBrk="1" hangingPunct="1"/>
              <a:t>1</a:t>
            </a:fld>
            <a:endParaRPr lang="de-CH"/>
          </a:p>
        </p:txBody>
      </p:sp>
      <p:sp>
        <p:nvSpPr>
          <p:cNvPr id="172035" name="Rectangle 7"/>
          <p:cNvSpPr txBox="1">
            <a:spLocks noGrp="1" noChangeArrowheads="1"/>
          </p:cNvSpPr>
          <p:nvPr/>
        </p:nvSpPr>
        <p:spPr bwMode="auto">
          <a:xfrm>
            <a:off x="3793346" y="8927570"/>
            <a:ext cx="2850328" cy="25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1pPr>
            <a:lvl2pPr marL="742950" indent="-28575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A387676-0AF0-4EE2-A6F2-BB2EA7D3D3E1}" type="slidenum">
              <a:rPr lang="de-CH" sz="1000">
                <a:cs typeface="Arial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de-CH" sz="1000">
              <a:cs typeface="Arial" charset="0"/>
            </a:endParaRPr>
          </a:p>
        </p:txBody>
      </p:sp>
      <p:sp>
        <p:nvSpPr>
          <p:cNvPr id="172036" name="Rectangle 7"/>
          <p:cNvSpPr txBox="1">
            <a:spLocks noGrp="1" noChangeArrowheads="1"/>
          </p:cNvSpPr>
          <p:nvPr/>
        </p:nvSpPr>
        <p:spPr bwMode="auto">
          <a:xfrm>
            <a:off x="3793346" y="8927570"/>
            <a:ext cx="2850328" cy="25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1pPr>
            <a:lvl2pPr marL="742950" indent="-28575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fld id="{970957DD-C545-4FED-979A-BC27C7B92BBC}" type="slidenum">
              <a:rPr lang="de-CH" sz="1000">
                <a:cs typeface="Arial" charset="0"/>
              </a:rPr>
              <a:pPr algn="r" eaLnBrk="1" hangingPunct="1">
                <a:spcBef>
                  <a:spcPct val="0"/>
                </a:spcBef>
                <a:buFont typeface="Wingdings" pitchFamily="2" charset="2"/>
                <a:buNone/>
              </a:pPr>
              <a:t>1</a:t>
            </a:fld>
            <a:endParaRPr lang="de-CH" sz="1000">
              <a:cs typeface="Arial" charset="0"/>
            </a:endParaRPr>
          </a:p>
        </p:txBody>
      </p:sp>
      <p:sp>
        <p:nvSpPr>
          <p:cNvPr id="172037" name="Rectangle 7"/>
          <p:cNvSpPr txBox="1">
            <a:spLocks noGrp="1" noChangeArrowheads="1"/>
          </p:cNvSpPr>
          <p:nvPr/>
        </p:nvSpPr>
        <p:spPr bwMode="auto">
          <a:xfrm>
            <a:off x="3793346" y="8927570"/>
            <a:ext cx="2850328" cy="25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1pPr>
            <a:lvl2pPr marL="742950" indent="-28575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 eaLnBrk="1" hangingPunct="1"/>
            <a:fld id="{F6CDFE9D-2370-45EA-A613-DDB132B6EA12}" type="slidenum">
              <a:rPr lang="de-CH">
                <a:cs typeface="Arial" charset="0"/>
              </a:rPr>
              <a:pPr algn="r" eaLnBrk="1" hangingPunct="1"/>
              <a:t>1</a:t>
            </a:fld>
            <a:endParaRPr lang="de-CH">
              <a:cs typeface="Arial" charset="0"/>
            </a:endParaRPr>
          </a:p>
        </p:txBody>
      </p:sp>
      <p:sp>
        <p:nvSpPr>
          <p:cNvPr id="172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04788" y="495300"/>
            <a:ext cx="7789863" cy="4383088"/>
          </a:xfrm>
          <a:ln/>
        </p:spPr>
      </p:sp>
      <p:sp>
        <p:nvSpPr>
          <p:cNvPr id="172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7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03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92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29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0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7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75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79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3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161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50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53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287868" y="225425"/>
            <a:ext cx="11616267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2" descr="ABB2logo RGB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9510184" y="6390482"/>
            <a:ext cx="1494368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78344" y="6567488"/>
            <a:ext cx="969657" cy="96986"/>
          </a:xfrm>
          <a:prstGeom prst="rect">
            <a:avLst/>
          </a:prstGeom>
        </p:spPr>
        <p:txBody>
          <a:bodyPr/>
          <a:lstStyle/>
          <a:p>
            <a:fld id="{C4CB54C4-F29A-4AC9-A36A-025D1E76F49D}" type="datetime4">
              <a:rPr lang="en-US" smtClean="0">
                <a:solidFill>
                  <a:srgbClr val="666666"/>
                </a:solidFill>
              </a:rPr>
              <a:pPr/>
              <a:t>January 16, 2023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87868" y="4228626"/>
            <a:ext cx="11616267" cy="1961456"/>
          </a:xfrm>
          <a:prstGeom prst="rect">
            <a:avLst/>
          </a:prstGeom>
        </p:spPr>
        <p:txBody>
          <a:bodyPr lIns="143965" tIns="0" rIns="0" bIns="0" anchor="t" anchorCtr="0">
            <a:noAutofit/>
          </a:bodyPr>
          <a:lstStyle>
            <a:lvl1pPr>
              <a:defRPr lang="en-US" sz="4000" kern="120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enter title</a:t>
            </a:r>
            <a:br>
              <a:rPr lang="en-US" noProof="0" dirty="0"/>
            </a:br>
            <a:endParaRPr lang="en-US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87870" y="3968750"/>
            <a:ext cx="11616265" cy="216000"/>
          </a:xfrm>
          <a:prstGeom prst="rect">
            <a:avLst/>
          </a:prstGeom>
        </p:spPr>
        <p:txBody>
          <a:bodyPr lIns="143965" tIns="0" rIns="0" bIns="0">
            <a:no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457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Speaker, Position, Event, Place, Date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8343" y="4687872"/>
            <a:ext cx="11616264" cy="539750"/>
          </a:xfrm>
          <a:prstGeom prst="rect">
            <a:avLst/>
          </a:prstGeom>
        </p:spPr>
        <p:txBody>
          <a:bodyPr lIns="146304"/>
          <a:lstStyle>
            <a:lvl1pPr>
              <a:defRPr lang="de-DE" sz="2800" kern="1200" baseline="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lang="de-DE" sz="28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2pPr>
            <a:lvl3pPr>
              <a:defRPr lang="de-DE" sz="28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3pPr>
            <a:lvl4pPr>
              <a:defRPr lang="de-DE" sz="28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4pPr>
            <a:lvl5pPr>
              <a:defRPr lang="en-US" sz="280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en-US" dirty="0"/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" t="88" r="350" b="-88"/>
          <a:stretch/>
        </p:blipFill>
        <p:spPr bwMode="auto">
          <a:xfrm>
            <a:off x="292101" y="225425"/>
            <a:ext cx="11607800" cy="361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662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 userDrawn="1"/>
        </p:nvGrpSpPr>
        <p:grpSpPr bwMode="gray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gray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pic>
          <p:nvPicPr>
            <p:cNvPr id="7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>
              <a:off x="367" y="1660"/>
              <a:ext cx="5031" cy="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50632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2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gray">
          <a:xfrm>
            <a:off x="266700" y="279400"/>
            <a:ext cx="11645900" cy="591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 rtl="0" fontAlgn="base">
              <a:spcBef>
                <a:spcPts val="11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Association Rule Mining</a:t>
            </a:r>
          </a:p>
          <a:p>
            <a:pPr marL="342900" indent="-342900" rtl="0" fontAlgn="base">
              <a:spcBef>
                <a:spcPts val="11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approach uses aprior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 algorithm </a:t>
            </a:r>
          </a:p>
          <a:p>
            <a:pPr marL="342900" indent="-342900" rtl="0" fontAlgn="base">
              <a:spcBef>
                <a:spcPts val="11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 rtl="0" fontAlgn="base">
              <a:spcBef>
                <a:spcPts val="11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 rtl="0" fontAlgn="base">
              <a:spcBef>
                <a:spcPts val="11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When association algorithm is applied, results are as follow</a:t>
            </a:r>
          </a:p>
          <a:p>
            <a:pPr marL="342900" indent="-342900" rtl="0" fontAlgn="base">
              <a:spcBef>
                <a:spcPts val="11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 rtl="0" fontAlgn="base">
              <a:spcBef>
                <a:spcPts val="11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 rtl="0" fontAlgn="base">
              <a:spcBef>
                <a:spcPts val="11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 rtl="0" fontAlgn="base">
              <a:spcBef>
                <a:spcPts val="1100"/>
              </a:spcBef>
              <a:spcAft>
                <a:spcPct val="0"/>
              </a:spcAft>
              <a:buClr>
                <a:schemeClr val="tx2"/>
              </a:buClr>
              <a:buSzPct val="700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ts val="1100"/>
              </a:spcBef>
              <a:spcAft>
                <a:spcPct val="0"/>
              </a:spcAft>
              <a:buClr>
                <a:schemeClr val="tx2"/>
              </a:buClr>
              <a:buSzPct val="700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rtl="0" fontAlgn="base">
              <a:spcBef>
                <a:spcPts val="1100"/>
              </a:spcBef>
              <a:spcAft>
                <a:spcPct val="0"/>
              </a:spcAft>
              <a:buClr>
                <a:schemeClr val="tx2"/>
              </a:buClr>
              <a:buSzPct val="70000"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24759"/>
              </p:ext>
            </p:extLst>
          </p:nvPr>
        </p:nvGraphicFramePr>
        <p:xfrm>
          <a:off x="266700" y="1266031"/>
          <a:ext cx="11645900" cy="560960"/>
        </p:xfrm>
        <a:graphic>
          <a:graphicData uri="http://schemas.openxmlformats.org/drawingml/2006/table">
            <a:tbl>
              <a:tblPr firstRow="1" firstCol="1" bandRow="1"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Transaction 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Transaction 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Transaction 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Transaction 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Transaction 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Transaction 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Transaction 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A,B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A,C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A,B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B,A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227702"/>
              </p:ext>
            </p:extLst>
          </p:nvPr>
        </p:nvGraphicFramePr>
        <p:xfrm>
          <a:off x="266700" y="2610643"/>
          <a:ext cx="11645900" cy="1008825"/>
        </p:xfrm>
        <a:graphic>
          <a:graphicData uri="http://schemas.openxmlformats.org/drawingml/2006/table">
            <a:tbl>
              <a:tblPr firstRow="1" firstCol="1" bandRow="1"/>
              <a:tblGrid>
                <a:gridCol w="14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6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4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CONFIDENCE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LIFT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{A} 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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{B}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3/7 = 0.428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3/5 = 0.60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0.60/(3/7) = 1.402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 OF A AND B BY TOTAL TRANSACTIONS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 OF A AND B BY COUNT OF 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CONFIDENCE BY PROPORTION OF 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83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</cp:revision>
  <dcterms:created xsi:type="dcterms:W3CDTF">2013-07-15T20:26:40Z</dcterms:created>
  <dcterms:modified xsi:type="dcterms:W3CDTF">2023-01-16T14:01:59Z</dcterms:modified>
</cp:coreProperties>
</file>