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E98FE-5ABB-414D-BB5E-FC09410B82EC}" v="2" dt="2023-01-18T16:13:30.988"/>
    <p1510:client id="{F9E4F558-F36F-4E38-9432-46018473B65B}" v="525" dt="2023-01-18T06:32:3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968"/>
            <a:ext cx="9144000" cy="118444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Principal Component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842" y="1426327"/>
            <a:ext cx="9144000" cy="5034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Standardize features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Calculate the covariance matrix for the features </a:t>
            </a:r>
          </a:p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Calculate the eigenvalues and eigenvectors for the covariance matrix</a:t>
            </a:r>
            <a:endParaRPr lang="en-US">
              <a:ea typeface="Calibri"/>
              <a:cs typeface="Calibri"/>
            </a:endParaRPr>
          </a:p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Sort eigenvalues and their corresponding eigenvectors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Transform the original matrix</a:t>
            </a:r>
            <a:endParaRPr lang="en-US"/>
          </a:p>
          <a:p>
            <a:pPr algn="l">
              <a:buChar char="•"/>
            </a:pPr>
            <a:r>
              <a:rPr lang="en-US" dirty="0">
                <a:ea typeface="+mn-lt"/>
                <a:cs typeface="+mn-lt"/>
              </a:rPr>
              <a:t>Pick k eigenvalues and form a matrix of eigenvectors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0CE6-3799-7E0C-934C-24A92BD6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16" y="505084"/>
            <a:ext cx="10515600" cy="4819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 Light" panose="020F0302020204030204"/>
                <a:cs typeface="Calibri Light" panose="020F0302020204030204"/>
              </a:rPr>
              <a:t>Standardize dataset using this formula for each feature</a:t>
            </a: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r>
              <a:rPr lang="en-US" sz="2000" dirty="0">
                <a:ea typeface="Calibri Light" panose="020F0302020204030204"/>
                <a:cs typeface="Calibri Light" panose="020F0302020204030204"/>
              </a:rPr>
              <a:t>Covariance Matrix e.g. for 2 features: [[var(x), 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cov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(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x,y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)], [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cov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(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y,x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), var(y)]]</a:t>
            </a: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br>
              <a:rPr lang="en-US" sz="2000" dirty="0">
                <a:ea typeface="Calibri Light" panose="020F0302020204030204"/>
                <a:cs typeface="Calibri Light" panose="020F0302020204030204"/>
              </a:rPr>
            </a:br>
            <a:r>
              <a:rPr lang="en-US" sz="2000" dirty="0">
                <a:ea typeface="Calibri Light" panose="020F0302020204030204"/>
                <a:cs typeface="Calibri Light" panose="020F0302020204030204"/>
              </a:rPr>
              <a:t>Calculate Eigen values and Eigen Vectors: </a:t>
            </a:r>
            <a:r>
              <a:rPr lang="en-US" sz="2000" dirty="0">
                <a:ea typeface="+mj-lt"/>
                <a:cs typeface="+mj-lt"/>
              </a:rPr>
              <a:t>det(A-</a:t>
            </a:r>
            <a:r>
              <a:rPr lang="en-US" sz="2000" dirty="0" err="1">
                <a:ea typeface="+mj-lt"/>
                <a:cs typeface="+mj-lt"/>
              </a:rPr>
              <a:t>λI</a:t>
            </a:r>
            <a:r>
              <a:rPr lang="en-US" sz="2000" dirty="0">
                <a:ea typeface="+mj-lt"/>
                <a:cs typeface="+mj-lt"/>
              </a:rPr>
              <a:t>) = 0, A is standardized data, λ is eigen values, I is identity matrix; (A-</a:t>
            </a:r>
            <a:r>
              <a:rPr lang="en-US" sz="2000" dirty="0" err="1">
                <a:ea typeface="+mj-lt"/>
                <a:cs typeface="+mj-lt"/>
              </a:rPr>
              <a:t>λI</a:t>
            </a:r>
            <a:r>
              <a:rPr lang="en-US" sz="2000" dirty="0">
                <a:ea typeface="+mj-lt"/>
                <a:cs typeface="+mj-lt"/>
              </a:rPr>
              <a:t>)ν = 0, ν is eigen vectors which is calculated for each value of λ </a:t>
            </a:r>
            <a:br>
              <a:rPr lang="en-US" sz="2000" dirty="0">
                <a:ea typeface="+mj-lt"/>
                <a:cs typeface="+mj-lt"/>
              </a:rPr>
            </a:b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Sort  λ  is descending order and arrange </a:t>
            </a:r>
            <a:r>
              <a:rPr lang="en-US" sz="2000" dirty="0" err="1">
                <a:ea typeface="+mj-lt"/>
                <a:cs typeface="+mj-lt"/>
              </a:rPr>
              <a:t>eiger</a:t>
            </a:r>
            <a:r>
              <a:rPr lang="en-US" sz="2000" dirty="0">
                <a:ea typeface="+mj-lt"/>
                <a:cs typeface="+mj-lt"/>
              </a:rPr>
              <a:t> vectors respective to them</a:t>
            </a:r>
            <a:br>
              <a:rPr lang="en-US" sz="2000" dirty="0">
                <a:ea typeface="+mj-lt"/>
                <a:cs typeface="+mj-lt"/>
              </a:rPr>
            </a:b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Feature matrix * top k eigenvectors = Transformed Data</a:t>
            </a:r>
            <a:br>
              <a:rPr lang="en-US" sz="2000" dirty="0">
                <a:ea typeface="+mj-lt"/>
                <a:cs typeface="+mj-lt"/>
              </a:rPr>
            </a:b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Calculate covariance matrix for transformed data to find contribution of each PC towards total variance of data</a:t>
            </a:r>
          </a:p>
        </p:txBody>
      </p:sp>
      <p:pic>
        <p:nvPicPr>
          <p:cNvPr id="6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3CD2602B-F219-8EEC-027F-65A441D19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475" y="213097"/>
            <a:ext cx="2305050" cy="962025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A33B5E5-8381-E314-0229-30EFDDF9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727" y="1037146"/>
            <a:ext cx="2743200" cy="11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Principal Component Analysis</vt:lpstr>
      <vt:lpstr>Standardize dataset using this formula for each feature   Covariance Matrix e.g. for 2 features: [[var(x), cov(x,y)], [cov(y,x), var(y)]]   Calculate Eigen values and Eigen Vectors: det(A-λI) = 0, A is standardized data, λ is eigen values, I is identity matrix; (A-λI)ν = 0, ν is eigen vectors which is calculated for each value of λ   Sort  λ  is descending order and arrange eiger vectors respective to them  Feature matrix * top k eigenvectors = Transformed Data  Calculate covariance matrix for transformed data to find contribution of each PC towards total variance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2023-01-18T06:13:11Z</dcterms:created>
  <dcterms:modified xsi:type="dcterms:W3CDTF">2023-01-18T16:16:35Z</dcterms:modified>
</cp:coreProperties>
</file>