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B2AA6-5CBF-489A-A2DD-72638BF421DD}" v="823" dt="2023-01-18T06:12:45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71FD1-0DD9-4D17-A304-2479A612AAD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04A72F9B-9062-42C4-B88C-8CD429140D74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Raw Data</a:t>
          </a:r>
          <a:endParaRPr lang="en-US" dirty="0"/>
        </a:p>
      </dgm:t>
    </dgm:pt>
    <dgm:pt modelId="{C34118E5-8068-4E65-8CEA-0A018235C1EE}" type="parTrans" cxnId="{873E8896-A950-4DF5-9527-0B164522C0F5}">
      <dgm:prSet/>
      <dgm:spPr/>
    </dgm:pt>
    <dgm:pt modelId="{AB3A8914-8740-4958-AE4C-9F770CC656BF}" type="sibTrans" cxnId="{873E8896-A950-4DF5-9527-0B164522C0F5}">
      <dgm:prSet/>
      <dgm:spPr/>
    </dgm:pt>
    <dgm:pt modelId="{808F6CC7-2FCF-49AF-A302-57ABEE86C95B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Decide K</a:t>
          </a:r>
          <a:endParaRPr lang="en-US" dirty="0"/>
        </a:p>
      </dgm:t>
    </dgm:pt>
    <dgm:pt modelId="{E8645B3B-17A0-4348-A859-0B504172839D}" type="parTrans" cxnId="{3B3B9D87-41C1-4C66-943B-7E52C88B7918}">
      <dgm:prSet/>
      <dgm:spPr/>
    </dgm:pt>
    <dgm:pt modelId="{D5600E6D-7DEB-4572-9F1C-F1F23C014119}" type="sibTrans" cxnId="{3B3B9D87-41C1-4C66-943B-7E52C88B7918}">
      <dgm:prSet/>
      <dgm:spPr/>
    </dgm:pt>
    <dgm:pt modelId="{22B9D5E8-D911-457A-A382-DF0F20C4D6AD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Centroids</a:t>
          </a:r>
          <a:endParaRPr lang="en-US" dirty="0"/>
        </a:p>
      </dgm:t>
    </dgm:pt>
    <dgm:pt modelId="{FB4BF18E-3CB7-4F67-A8AC-CA7B2A6C6437}" type="parTrans" cxnId="{197CF7F9-A104-416D-90A9-2B4AAA5809AA}">
      <dgm:prSet/>
      <dgm:spPr/>
    </dgm:pt>
    <dgm:pt modelId="{736B7BB3-DA6E-4E55-8B45-F77509C15A3A}" type="sibTrans" cxnId="{197CF7F9-A104-416D-90A9-2B4AAA5809AA}">
      <dgm:prSet/>
      <dgm:spPr/>
    </dgm:pt>
    <dgm:pt modelId="{DE4FD569-83FF-495A-BDC8-4B049F9E064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Calculate Distances</a:t>
          </a:r>
        </a:p>
      </dgm:t>
    </dgm:pt>
    <dgm:pt modelId="{F1836C75-0948-4C92-BB5C-FBA9F0BBDBEC}" type="parTrans" cxnId="{DF7C6770-6613-45F4-9345-B29AABCF2689}">
      <dgm:prSet/>
      <dgm:spPr/>
    </dgm:pt>
    <dgm:pt modelId="{F4516959-34F4-46D9-AD70-EE03B0EB05BB}" type="sibTrans" cxnId="{DF7C6770-6613-45F4-9345-B29AABCF2689}">
      <dgm:prSet/>
      <dgm:spPr/>
    </dgm:pt>
    <dgm:pt modelId="{13F5E81C-5D8E-4FBB-B52B-E26A159A396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Group Data Points</a:t>
          </a:r>
        </a:p>
      </dgm:t>
    </dgm:pt>
    <dgm:pt modelId="{8F188BE7-B65D-4F9B-9E74-025E64059E30}" type="parTrans" cxnId="{16E81937-4442-415E-8BC0-59E7506BEFE6}">
      <dgm:prSet/>
      <dgm:spPr/>
    </dgm:pt>
    <dgm:pt modelId="{868F6AF9-B141-473C-AF93-4896A93D067F}" type="sibTrans" cxnId="{16E81937-4442-415E-8BC0-59E7506BEFE6}">
      <dgm:prSet/>
      <dgm:spPr/>
    </dgm:pt>
    <dgm:pt modelId="{6BE16B64-6EF4-4D27-A65B-0AD364DE970B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End</a:t>
          </a:r>
        </a:p>
      </dgm:t>
    </dgm:pt>
    <dgm:pt modelId="{50FAD325-3B9E-47DE-BEEA-3ADE8EC5314A}" type="parTrans" cxnId="{A6476FE0-4419-4F71-BF61-6252431FCF5D}">
      <dgm:prSet/>
      <dgm:spPr/>
    </dgm:pt>
    <dgm:pt modelId="{B4CE7975-2886-45A0-AF2F-399A5E9A7DD0}" type="sibTrans" cxnId="{A6476FE0-4419-4F71-BF61-6252431FCF5D}">
      <dgm:prSet/>
      <dgm:spPr/>
    </dgm:pt>
    <dgm:pt modelId="{A6FC1140-F1A4-4DE7-8493-34F334C7F6D9}" type="pres">
      <dgm:prSet presAssocID="{2A771FD1-0DD9-4D17-A304-2479A612AAD9}" presName="Name0" presStyleCnt="0">
        <dgm:presLayoutVars>
          <dgm:dir/>
          <dgm:animLvl val="lvl"/>
          <dgm:resizeHandles val="exact"/>
        </dgm:presLayoutVars>
      </dgm:prSet>
      <dgm:spPr/>
    </dgm:pt>
    <dgm:pt modelId="{6BCAF0A5-8A5F-4043-9035-B7580643017F}" type="pres">
      <dgm:prSet presAssocID="{2A771FD1-0DD9-4D17-A304-2479A612AAD9}" presName="dummy" presStyleCnt="0"/>
      <dgm:spPr/>
    </dgm:pt>
    <dgm:pt modelId="{28D3BDB0-31B3-4EFF-8310-92173D75FC37}" type="pres">
      <dgm:prSet presAssocID="{2A771FD1-0DD9-4D17-A304-2479A612AAD9}" presName="linH" presStyleCnt="0"/>
      <dgm:spPr/>
    </dgm:pt>
    <dgm:pt modelId="{3B33B427-7EB0-42E5-8618-84051CB43177}" type="pres">
      <dgm:prSet presAssocID="{2A771FD1-0DD9-4D17-A304-2479A612AAD9}" presName="padding1" presStyleCnt="0"/>
      <dgm:spPr/>
    </dgm:pt>
    <dgm:pt modelId="{43AF8326-95B0-4AE3-A061-17B41B05CD80}" type="pres">
      <dgm:prSet presAssocID="{04A72F9B-9062-42C4-B88C-8CD429140D74}" presName="linV" presStyleCnt="0"/>
      <dgm:spPr/>
    </dgm:pt>
    <dgm:pt modelId="{8FA9F210-18C3-4E87-B71C-D8BE93E0205C}" type="pres">
      <dgm:prSet presAssocID="{04A72F9B-9062-42C4-B88C-8CD429140D74}" presName="spVertical1" presStyleCnt="0"/>
      <dgm:spPr/>
    </dgm:pt>
    <dgm:pt modelId="{BC60CFF9-8F93-4CC3-B5FB-7354F64A1DEF}" type="pres">
      <dgm:prSet presAssocID="{04A72F9B-9062-42C4-B88C-8CD429140D74}" presName="parTx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33A6336B-8739-44BA-B00E-B83C60637F1D}" type="pres">
      <dgm:prSet presAssocID="{04A72F9B-9062-42C4-B88C-8CD429140D74}" presName="spVertical2" presStyleCnt="0"/>
      <dgm:spPr/>
    </dgm:pt>
    <dgm:pt modelId="{E8E78F68-87C3-4777-B740-03BBD650FE5D}" type="pres">
      <dgm:prSet presAssocID="{04A72F9B-9062-42C4-B88C-8CD429140D74}" presName="spVertical3" presStyleCnt="0"/>
      <dgm:spPr/>
    </dgm:pt>
    <dgm:pt modelId="{08561475-9430-4F4A-8AC5-170FA77ADBAE}" type="pres">
      <dgm:prSet presAssocID="{AB3A8914-8740-4958-AE4C-9F770CC656BF}" presName="space" presStyleCnt="0"/>
      <dgm:spPr/>
    </dgm:pt>
    <dgm:pt modelId="{59A3EC5D-24FF-478F-9613-EE2F00D339F0}" type="pres">
      <dgm:prSet presAssocID="{808F6CC7-2FCF-49AF-A302-57ABEE86C95B}" presName="linV" presStyleCnt="0"/>
      <dgm:spPr/>
    </dgm:pt>
    <dgm:pt modelId="{2F57CD3D-F657-4CFD-97C8-963796254C12}" type="pres">
      <dgm:prSet presAssocID="{808F6CC7-2FCF-49AF-A302-57ABEE86C95B}" presName="spVertical1" presStyleCnt="0"/>
      <dgm:spPr/>
    </dgm:pt>
    <dgm:pt modelId="{D5CAAD92-84E7-4FA0-BE8B-AF036A726C62}" type="pres">
      <dgm:prSet presAssocID="{808F6CC7-2FCF-49AF-A302-57ABEE86C95B}" presName="parTx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B62F3239-4E75-4799-BB90-A0EF764E874C}" type="pres">
      <dgm:prSet presAssocID="{808F6CC7-2FCF-49AF-A302-57ABEE86C95B}" presName="spVertical2" presStyleCnt="0"/>
      <dgm:spPr/>
    </dgm:pt>
    <dgm:pt modelId="{819424EF-F1D4-4C03-8F1E-9EF8E70C8FA2}" type="pres">
      <dgm:prSet presAssocID="{808F6CC7-2FCF-49AF-A302-57ABEE86C95B}" presName="spVertical3" presStyleCnt="0"/>
      <dgm:spPr/>
    </dgm:pt>
    <dgm:pt modelId="{570C98CA-46C0-4CA7-B09D-4207AE18F47A}" type="pres">
      <dgm:prSet presAssocID="{D5600E6D-7DEB-4572-9F1C-F1F23C014119}" presName="space" presStyleCnt="0"/>
      <dgm:spPr/>
    </dgm:pt>
    <dgm:pt modelId="{8399B3E6-9107-4D2D-BC37-C3189C929526}" type="pres">
      <dgm:prSet presAssocID="{22B9D5E8-D911-457A-A382-DF0F20C4D6AD}" presName="linV" presStyleCnt="0"/>
      <dgm:spPr/>
    </dgm:pt>
    <dgm:pt modelId="{78FF696C-2D5B-4A94-8F77-CF56ABCA69E1}" type="pres">
      <dgm:prSet presAssocID="{22B9D5E8-D911-457A-A382-DF0F20C4D6AD}" presName="spVertical1" presStyleCnt="0"/>
      <dgm:spPr/>
    </dgm:pt>
    <dgm:pt modelId="{6A398492-2FF5-4441-B4CD-29E6A7CCAB4A}" type="pres">
      <dgm:prSet presAssocID="{22B9D5E8-D911-457A-A382-DF0F20C4D6AD}" presName="parTx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4CBF54C0-1754-4EA2-80CF-D8010FD596C7}" type="pres">
      <dgm:prSet presAssocID="{22B9D5E8-D911-457A-A382-DF0F20C4D6AD}" presName="spVertical2" presStyleCnt="0"/>
      <dgm:spPr/>
    </dgm:pt>
    <dgm:pt modelId="{F8B80924-4F20-4A5E-9038-D35CDD562258}" type="pres">
      <dgm:prSet presAssocID="{22B9D5E8-D911-457A-A382-DF0F20C4D6AD}" presName="spVertical3" presStyleCnt="0"/>
      <dgm:spPr/>
    </dgm:pt>
    <dgm:pt modelId="{88F03717-3486-4364-9922-0BE06B7A22A9}" type="pres">
      <dgm:prSet presAssocID="{736B7BB3-DA6E-4E55-8B45-F77509C15A3A}" presName="space" presStyleCnt="0"/>
      <dgm:spPr/>
    </dgm:pt>
    <dgm:pt modelId="{A5818B96-F291-4694-BEE0-DB1DE8755722}" type="pres">
      <dgm:prSet presAssocID="{DE4FD569-83FF-495A-BDC8-4B049F9E0645}" presName="linV" presStyleCnt="0"/>
      <dgm:spPr/>
    </dgm:pt>
    <dgm:pt modelId="{8AB529BC-74D0-4C0E-A6E8-F9977417FCDD}" type="pres">
      <dgm:prSet presAssocID="{DE4FD569-83FF-495A-BDC8-4B049F9E0645}" presName="spVertical1" presStyleCnt="0"/>
      <dgm:spPr/>
    </dgm:pt>
    <dgm:pt modelId="{AD87440E-82D7-4D99-8907-6B00C623C3FF}" type="pres">
      <dgm:prSet presAssocID="{DE4FD569-83FF-495A-BDC8-4B049F9E0645}" presName="parTx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9BC84594-701D-405C-8EAA-7E3399334876}" type="pres">
      <dgm:prSet presAssocID="{DE4FD569-83FF-495A-BDC8-4B049F9E0645}" presName="spVertical2" presStyleCnt="0"/>
      <dgm:spPr/>
    </dgm:pt>
    <dgm:pt modelId="{82BC5E89-A5F8-4115-9B2F-7419E0E11318}" type="pres">
      <dgm:prSet presAssocID="{DE4FD569-83FF-495A-BDC8-4B049F9E0645}" presName="spVertical3" presStyleCnt="0"/>
      <dgm:spPr/>
    </dgm:pt>
    <dgm:pt modelId="{12B26771-A4FB-47EE-9FAA-D01AC8B1A6B7}" type="pres">
      <dgm:prSet presAssocID="{F4516959-34F4-46D9-AD70-EE03B0EB05BB}" presName="space" presStyleCnt="0"/>
      <dgm:spPr/>
    </dgm:pt>
    <dgm:pt modelId="{00EC1487-D681-4735-BC0C-9900D7C69FC9}" type="pres">
      <dgm:prSet presAssocID="{13F5E81C-5D8E-4FBB-B52B-E26A159A3963}" presName="linV" presStyleCnt="0"/>
      <dgm:spPr/>
    </dgm:pt>
    <dgm:pt modelId="{F1A3F5B5-0C88-479F-B305-8178563882D5}" type="pres">
      <dgm:prSet presAssocID="{13F5E81C-5D8E-4FBB-B52B-E26A159A3963}" presName="spVertical1" presStyleCnt="0"/>
      <dgm:spPr/>
    </dgm:pt>
    <dgm:pt modelId="{7240FD95-270B-40F6-AB87-472B61AA02A1}" type="pres">
      <dgm:prSet presAssocID="{13F5E81C-5D8E-4FBB-B52B-E26A159A3963}" presName="parTx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3B972B17-FECE-42B3-8246-50959C1E3211}" type="pres">
      <dgm:prSet presAssocID="{13F5E81C-5D8E-4FBB-B52B-E26A159A3963}" presName="spVertical2" presStyleCnt="0"/>
      <dgm:spPr/>
    </dgm:pt>
    <dgm:pt modelId="{51131E75-B125-4C62-BA3A-A0E970038D64}" type="pres">
      <dgm:prSet presAssocID="{13F5E81C-5D8E-4FBB-B52B-E26A159A3963}" presName="spVertical3" presStyleCnt="0"/>
      <dgm:spPr/>
    </dgm:pt>
    <dgm:pt modelId="{47217B4E-C43D-445F-871F-ED87171CF529}" type="pres">
      <dgm:prSet presAssocID="{868F6AF9-B141-473C-AF93-4896A93D067F}" presName="space" presStyleCnt="0"/>
      <dgm:spPr/>
    </dgm:pt>
    <dgm:pt modelId="{4B8777FE-312D-4767-8091-8FAFBAAC3E70}" type="pres">
      <dgm:prSet presAssocID="{6BE16B64-6EF4-4D27-A65B-0AD364DE970B}" presName="linV" presStyleCnt="0"/>
      <dgm:spPr/>
    </dgm:pt>
    <dgm:pt modelId="{5E3D1EA1-D11E-49E4-AFEE-0F6F3ACF6DD3}" type="pres">
      <dgm:prSet presAssocID="{6BE16B64-6EF4-4D27-A65B-0AD364DE970B}" presName="spVertical1" presStyleCnt="0"/>
      <dgm:spPr/>
    </dgm:pt>
    <dgm:pt modelId="{BB5347D5-4961-4BA2-9E1A-47D7455A6F26}" type="pres">
      <dgm:prSet presAssocID="{6BE16B64-6EF4-4D27-A65B-0AD364DE970B}" presName="parTx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57DA905C-56A1-4724-9393-3B5822490C8E}" type="pres">
      <dgm:prSet presAssocID="{6BE16B64-6EF4-4D27-A65B-0AD364DE970B}" presName="spVertical2" presStyleCnt="0"/>
      <dgm:spPr/>
    </dgm:pt>
    <dgm:pt modelId="{B8ECF87B-DB16-46DA-9698-8633C12BDB99}" type="pres">
      <dgm:prSet presAssocID="{6BE16B64-6EF4-4D27-A65B-0AD364DE970B}" presName="spVertical3" presStyleCnt="0"/>
      <dgm:spPr/>
    </dgm:pt>
    <dgm:pt modelId="{992D543E-BE2B-4C7C-A30E-4EDC3D275E64}" type="pres">
      <dgm:prSet presAssocID="{2A771FD1-0DD9-4D17-A304-2479A612AAD9}" presName="padding2" presStyleCnt="0"/>
      <dgm:spPr/>
    </dgm:pt>
    <dgm:pt modelId="{0BB142EB-1A5E-4D4B-B3D7-9950D2FCD27A}" type="pres">
      <dgm:prSet presAssocID="{2A771FD1-0DD9-4D17-A304-2479A612AAD9}" presName="negArrow" presStyleCnt="0"/>
      <dgm:spPr/>
    </dgm:pt>
    <dgm:pt modelId="{65B002AA-CEE3-4BA2-A4A6-1D33208D2194}" type="pres">
      <dgm:prSet presAssocID="{2A771FD1-0DD9-4D17-A304-2479A612AAD9}" presName="backgroundArrow" presStyleLbl="node1" presStyleIdx="0" presStyleCnt="1"/>
      <dgm:spPr/>
    </dgm:pt>
  </dgm:ptLst>
  <dgm:cxnLst>
    <dgm:cxn modelId="{16E81937-4442-415E-8BC0-59E7506BEFE6}" srcId="{2A771FD1-0DD9-4D17-A304-2479A612AAD9}" destId="{13F5E81C-5D8E-4FBB-B52B-E26A159A3963}" srcOrd="4" destOrd="0" parTransId="{8F188BE7-B65D-4F9B-9E74-025E64059E30}" sibTransId="{868F6AF9-B141-473C-AF93-4896A93D067F}"/>
    <dgm:cxn modelId="{74E90F4B-4376-474F-A5D3-92DA11D84408}" type="presOf" srcId="{22B9D5E8-D911-457A-A382-DF0F20C4D6AD}" destId="{6A398492-2FF5-4441-B4CD-29E6A7CCAB4A}" srcOrd="0" destOrd="0" presId="urn:microsoft.com/office/officeart/2005/8/layout/hProcess3"/>
    <dgm:cxn modelId="{DF7C6770-6613-45F4-9345-B29AABCF2689}" srcId="{2A771FD1-0DD9-4D17-A304-2479A612AAD9}" destId="{DE4FD569-83FF-495A-BDC8-4B049F9E0645}" srcOrd="3" destOrd="0" parTransId="{F1836C75-0948-4C92-BB5C-FBA9F0BBDBEC}" sibTransId="{F4516959-34F4-46D9-AD70-EE03B0EB05BB}"/>
    <dgm:cxn modelId="{C6DEBA82-4B13-4511-B71C-C9259E982DD2}" type="presOf" srcId="{04A72F9B-9062-42C4-B88C-8CD429140D74}" destId="{BC60CFF9-8F93-4CC3-B5FB-7354F64A1DEF}" srcOrd="0" destOrd="0" presId="urn:microsoft.com/office/officeart/2005/8/layout/hProcess3"/>
    <dgm:cxn modelId="{2173A986-D62E-49E6-8FF5-9ACF527C8BEA}" type="presOf" srcId="{DE4FD569-83FF-495A-BDC8-4B049F9E0645}" destId="{AD87440E-82D7-4D99-8907-6B00C623C3FF}" srcOrd="0" destOrd="0" presId="urn:microsoft.com/office/officeart/2005/8/layout/hProcess3"/>
    <dgm:cxn modelId="{3B3B9D87-41C1-4C66-943B-7E52C88B7918}" srcId="{2A771FD1-0DD9-4D17-A304-2479A612AAD9}" destId="{808F6CC7-2FCF-49AF-A302-57ABEE86C95B}" srcOrd="1" destOrd="0" parTransId="{E8645B3B-17A0-4348-A859-0B504172839D}" sibTransId="{D5600E6D-7DEB-4572-9F1C-F1F23C014119}"/>
    <dgm:cxn modelId="{873E8896-A950-4DF5-9527-0B164522C0F5}" srcId="{2A771FD1-0DD9-4D17-A304-2479A612AAD9}" destId="{04A72F9B-9062-42C4-B88C-8CD429140D74}" srcOrd="0" destOrd="0" parTransId="{C34118E5-8068-4E65-8CEA-0A018235C1EE}" sibTransId="{AB3A8914-8740-4958-AE4C-9F770CC656BF}"/>
    <dgm:cxn modelId="{F5E07CA1-5448-452E-8AE3-174D5C45CCCF}" type="presOf" srcId="{6BE16B64-6EF4-4D27-A65B-0AD364DE970B}" destId="{BB5347D5-4961-4BA2-9E1A-47D7455A6F26}" srcOrd="0" destOrd="0" presId="urn:microsoft.com/office/officeart/2005/8/layout/hProcess3"/>
    <dgm:cxn modelId="{15BEBFA1-29F2-4D1B-9640-3FE317D01773}" type="presOf" srcId="{13F5E81C-5D8E-4FBB-B52B-E26A159A3963}" destId="{7240FD95-270B-40F6-AB87-472B61AA02A1}" srcOrd="0" destOrd="0" presId="urn:microsoft.com/office/officeart/2005/8/layout/hProcess3"/>
    <dgm:cxn modelId="{A6476FE0-4419-4F71-BF61-6252431FCF5D}" srcId="{2A771FD1-0DD9-4D17-A304-2479A612AAD9}" destId="{6BE16B64-6EF4-4D27-A65B-0AD364DE970B}" srcOrd="5" destOrd="0" parTransId="{50FAD325-3B9E-47DE-BEEA-3ADE8EC5314A}" sibTransId="{B4CE7975-2886-45A0-AF2F-399A5E9A7DD0}"/>
    <dgm:cxn modelId="{A39FD2F2-E1D5-4A6A-AA60-B6BCFB6B989D}" type="presOf" srcId="{808F6CC7-2FCF-49AF-A302-57ABEE86C95B}" destId="{D5CAAD92-84E7-4FA0-BE8B-AF036A726C62}" srcOrd="0" destOrd="0" presId="urn:microsoft.com/office/officeart/2005/8/layout/hProcess3"/>
    <dgm:cxn modelId="{824FF4F8-50FC-4C06-BB8D-75EAB018CD2A}" type="presOf" srcId="{2A771FD1-0DD9-4D17-A304-2479A612AAD9}" destId="{A6FC1140-F1A4-4DE7-8493-34F334C7F6D9}" srcOrd="0" destOrd="0" presId="urn:microsoft.com/office/officeart/2005/8/layout/hProcess3"/>
    <dgm:cxn modelId="{197CF7F9-A104-416D-90A9-2B4AAA5809AA}" srcId="{2A771FD1-0DD9-4D17-A304-2479A612AAD9}" destId="{22B9D5E8-D911-457A-A382-DF0F20C4D6AD}" srcOrd="2" destOrd="0" parTransId="{FB4BF18E-3CB7-4F67-A8AC-CA7B2A6C6437}" sibTransId="{736B7BB3-DA6E-4E55-8B45-F77509C15A3A}"/>
    <dgm:cxn modelId="{921EA0DC-84FC-4458-ACD3-A391CA10F63A}" type="presParOf" srcId="{A6FC1140-F1A4-4DE7-8493-34F334C7F6D9}" destId="{6BCAF0A5-8A5F-4043-9035-B7580643017F}" srcOrd="0" destOrd="0" presId="urn:microsoft.com/office/officeart/2005/8/layout/hProcess3"/>
    <dgm:cxn modelId="{324CEE4F-3635-40A5-A1F3-903F24B10F5D}" type="presParOf" srcId="{A6FC1140-F1A4-4DE7-8493-34F334C7F6D9}" destId="{28D3BDB0-31B3-4EFF-8310-92173D75FC37}" srcOrd="1" destOrd="0" presId="urn:microsoft.com/office/officeart/2005/8/layout/hProcess3"/>
    <dgm:cxn modelId="{1B69116B-31D1-46D4-995A-36738E227D1A}" type="presParOf" srcId="{28D3BDB0-31B3-4EFF-8310-92173D75FC37}" destId="{3B33B427-7EB0-42E5-8618-84051CB43177}" srcOrd="0" destOrd="0" presId="urn:microsoft.com/office/officeart/2005/8/layout/hProcess3"/>
    <dgm:cxn modelId="{DD9920B6-EE42-496F-A892-5555B25B8843}" type="presParOf" srcId="{28D3BDB0-31B3-4EFF-8310-92173D75FC37}" destId="{43AF8326-95B0-4AE3-A061-17B41B05CD80}" srcOrd="1" destOrd="0" presId="urn:microsoft.com/office/officeart/2005/8/layout/hProcess3"/>
    <dgm:cxn modelId="{C09F1F23-46D9-4166-A753-674018F6D25C}" type="presParOf" srcId="{43AF8326-95B0-4AE3-A061-17B41B05CD80}" destId="{8FA9F210-18C3-4E87-B71C-D8BE93E0205C}" srcOrd="0" destOrd="0" presId="urn:microsoft.com/office/officeart/2005/8/layout/hProcess3"/>
    <dgm:cxn modelId="{F7753F6F-BF11-4101-8B7F-8B8624D274ED}" type="presParOf" srcId="{43AF8326-95B0-4AE3-A061-17B41B05CD80}" destId="{BC60CFF9-8F93-4CC3-B5FB-7354F64A1DEF}" srcOrd="1" destOrd="0" presId="urn:microsoft.com/office/officeart/2005/8/layout/hProcess3"/>
    <dgm:cxn modelId="{12F225C1-6669-4CE8-A8EF-53F14365A601}" type="presParOf" srcId="{43AF8326-95B0-4AE3-A061-17B41B05CD80}" destId="{33A6336B-8739-44BA-B00E-B83C60637F1D}" srcOrd="2" destOrd="0" presId="urn:microsoft.com/office/officeart/2005/8/layout/hProcess3"/>
    <dgm:cxn modelId="{5B4A4AF6-8830-4898-9241-CD51E628EA63}" type="presParOf" srcId="{43AF8326-95B0-4AE3-A061-17B41B05CD80}" destId="{E8E78F68-87C3-4777-B740-03BBD650FE5D}" srcOrd="3" destOrd="0" presId="urn:microsoft.com/office/officeart/2005/8/layout/hProcess3"/>
    <dgm:cxn modelId="{E3B11118-98C5-4B36-A7DB-4D09792895DC}" type="presParOf" srcId="{28D3BDB0-31B3-4EFF-8310-92173D75FC37}" destId="{08561475-9430-4F4A-8AC5-170FA77ADBAE}" srcOrd="2" destOrd="0" presId="urn:microsoft.com/office/officeart/2005/8/layout/hProcess3"/>
    <dgm:cxn modelId="{52F2AA81-3D10-4B44-861B-34E697E9F2F7}" type="presParOf" srcId="{28D3BDB0-31B3-4EFF-8310-92173D75FC37}" destId="{59A3EC5D-24FF-478F-9613-EE2F00D339F0}" srcOrd="3" destOrd="0" presId="urn:microsoft.com/office/officeart/2005/8/layout/hProcess3"/>
    <dgm:cxn modelId="{532343D1-02B7-4744-BB17-C6023A510E69}" type="presParOf" srcId="{59A3EC5D-24FF-478F-9613-EE2F00D339F0}" destId="{2F57CD3D-F657-4CFD-97C8-963796254C12}" srcOrd="0" destOrd="0" presId="urn:microsoft.com/office/officeart/2005/8/layout/hProcess3"/>
    <dgm:cxn modelId="{0B4CA2B6-3980-47DB-84BA-83733C44DEAA}" type="presParOf" srcId="{59A3EC5D-24FF-478F-9613-EE2F00D339F0}" destId="{D5CAAD92-84E7-4FA0-BE8B-AF036A726C62}" srcOrd="1" destOrd="0" presId="urn:microsoft.com/office/officeart/2005/8/layout/hProcess3"/>
    <dgm:cxn modelId="{9EC1F01C-4AF8-4497-986D-22926A906DD2}" type="presParOf" srcId="{59A3EC5D-24FF-478F-9613-EE2F00D339F0}" destId="{B62F3239-4E75-4799-BB90-A0EF764E874C}" srcOrd="2" destOrd="0" presId="urn:microsoft.com/office/officeart/2005/8/layout/hProcess3"/>
    <dgm:cxn modelId="{6F5FF353-9806-4419-9AC3-7D968162E405}" type="presParOf" srcId="{59A3EC5D-24FF-478F-9613-EE2F00D339F0}" destId="{819424EF-F1D4-4C03-8F1E-9EF8E70C8FA2}" srcOrd="3" destOrd="0" presId="urn:microsoft.com/office/officeart/2005/8/layout/hProcess3"/>
    <dgm:cxn modelId="{5D0D2E0D-579E-4577-98D0-A859324BEFB7}" type="presParOf" srcId="{28D3BDB0-31B3-4EFF-8310-92173D75FC37}" destId="{570C98CA-46C0-4CA7-B09D-4207AE18F47A}" srcOrd="4" destOrd="0" presId="urn:microsoft.com/office/officeart/2005/8/layout/hProcess3"/>
    <dgm:cxn modelId="{6F63B65D-E436-4F07-A737-519496EA4113}" type="presParOf" srcId="{28D3BDB0-31B3-4EFF-8310-92173D75FC37}" destId="{8399B3E6-9107-4D2D-BC37-C3189C929526}" srcOrd="5" destOrd="0" presId="urn:microsoft.com/office/officeart/2005/8/layout/hProcess3"/>
    <dgm:cxn modelId="{92502F7E-12D6-4AED-BB8B-3B14352EE542}" type="presParOf" srcId="{8399B3E6-9107-4D2D-BC37-C3189C929526}" destId="{78FF696C-2D5B-4A94-8F77-CF56ABCA69E1}" srcOrd="0" destOrd="0" presId="urn:microsoft.com/office/officeart/2005/8/layout/hProcess3"/>
    <dgm:cxn modelId="{1BE2756A-0E61-4B15-BE30-95E5A2CDC705}" type="presParOf" srcId="{8399B3E6-9107-4D2D-BC37-C3189C929526}" destId="{6A398492-2FF5-4441-B4CD-29E6A7CCAB4A}" srcOrd="1" destOrd="0" presId="urn:microsoft.com/office/officeart/2005/8/layout/hProcess3"/>
    <dgm:cxn modelId="{F6E9FC64-395F-44CA-9D6B-A1859281316F}" type="presParOf" srcId="{8399B3E6-9107-4D2D-BC37-C3189C929526}" destId="{4CBF54C0-1754-4EA2-80CF-D8010FD596C7}" srcOrd="2" destOrd="0" presId="urn:microsoft.com/office/officeart/2005/8/layout/hProcess3"/>
    <dgm:cxn modelId="{524EB78B-CF87-4553-A165-9BA564DAEDA0}" type="presParOf" srcId="{8399B3E6-9107-4D2D-BC37-C3189C929526}" destId="{F8B80924-4F20-4A5E-9038-D35CDD562258}" srcOrd="3" destOrd="0" presId="urn:microsoft.com/office/officeart/2005/8/layout/hProcess3"/>
    <dgm:cxn modelId="{FC367AF5-92D7-4FE4-82E0-59AF90B9D7A8}" type="presParOf" srcId="{28D3BDB0-31B3-4EFF-8310-92173D75FC37}" destId="{88F03717-3486-4364-9922-0BE06B7A22A9}" srcOrd="6" destOrd="0" presId="urn:microsoft.com/office/officeart/2005/8/layout/hProcess3"/>
    <dgm:cxn modelId="{8FFB4356-ACCF-4591-BE1E-F0B514DBB8FB}" type="presParOf" srcId="{28D3BDB0-31B3-4EFF-8310-92173D75FC37}" destId="{A5818B96-F291-4694-BEE0-DB1DE8755722}" srcOrd="7" destOrd="0" presId="urn:microsoft.com/office/officeart/2005/8/layout/hProcess3"/>
    <dgm:cxn modelId="{36A6F888-B5A8-4B13-8D16-84436D65E254}" type="presParOf" srcId="{A5818B96-F291-4694-BEE0-DB1DE8755722}" destId="{8AB529BC-74D0-4C0E-A6E8-F9977417FCDD}" srcOrd="0" destOrd="0" presId="urn:microsoft.com/office/officeart/2005/8/layout/hProcess3"/>
    <dgm:cxn modelId="{265D4105-83F1-4CEA-AEEB-C3D9151F69BA}" type="presParOf" srcId="{A5818B96-F291-4694-BEE0-DB1DE8755722}" destId="{AD87440E-82D7-4D99-8907-6B00C623C3FF}" srcOrd="1" destOrd="0" presId="urn:microsoft.com/office/officeart/2005/8/layout/hProcess3"/>
    <dgm:cxn modelId="{1C045F75-CFD6-4303-8542-FA986725844E}" type="presParOf" srcId="{A5818B96-F291-4694-BEE0-DB1DE8755722}" destId="{9BC84594-701D-405C-8EAA-7E3399334876}" srcOrd="2" destOrd="0" presId="urn:microsoft.com/office/officeart/2005/8/layout/hProcess3"/>
    <dgm:cxn modelId="{64A6BEC3-C936-446D-8CA7-554B2D7BFA49}" type="presParOf" srcId="{A5818B96-F291-4694-BEE0-DB1DE8755722}" destId="{82BC5E89-A5F8-4115-9B2F-7419E0E11318}" srcOrd="3" destOrd="0" presId="urn:microsoft.com/office/officeart/2005/8/layout/hProcess3"/>
    <dgm:cxn modelId="{3C0A8C47-B094-470A-83BE-A3B8A6DA32C1}" type="presParOf" srcId="{28D3BDB0-31B3-4EFF-8310-92173D75FC37}" destId="{12B26771-A4FB-47EE-9FAA-D01AC8B1A6B7}" srcOrd="8" destOrd="0" presId="urn:microsoft.com/office/officeart/2005/8/layout/hProcess3"/>
    <dgm:cxn modelId="{75A98198-57B2-4BBC-A0A8-0115187DD896}" type="presParOf" srcId="{28D3BDB0-31B3-4EFF-8310-92173D75FC37}" destId="{00EC1487-D681-4735-BC0C-9900D7C69FC9}" srcOrd="9" destOrd="0" presId="urn:microsoft.com/office/officeart/2005/8/layout/hProcess3"/>
    <dgm:cxn modelId="{B2635C44-9F7A-4467-935F-2DB3C95D79F6}" type="presParOf" srcId="{00EC1487-D681-4735-BC0C-9900D7C69FC9}" destId="{F1A3F5B5-0C88-479F-B305-8178563882D5}" srcOrd="0" destOrd="0" presId="urn:microsoft.com/office/officeart/2005/8/layout/hProcess3"/>
    <dgm:cxn modelId="{E5CD7BCA-7490-43EC-81DB-48C80E8D2B4B}" type="presParOf" srcId="{00EC1487-D681-4735-BC0C-9900D7C69FC9}" destId="{7240FD95-270B-40F6-AB87-472B61AA02A1}" srcOrd="1" destOrd="0" presId="urn:microsoft.com/office/officeart/2005/8/layout/hProcess3"/>
    <dgm:cxn modelId="{4E4A76AD-D32E-46FF-99CB-3DE04F6FD85F}" type="presParOf" srcId="{00EC1487-D681-4735-BC0C-9900D7C69FC9}" destId="{3B972B17-FECE-42B3-8246-50959C1E3211}" srcOrd="2" destOrd="0" presId="urn:microsoft.com/office/officeart/2005/8/layout/hProcess3"/>
    <dgm:cxn modelId="{31E32FD6-8A84-4B70-84C5-3C1B429B548B}" type="presParOf" srcId="{00EC1487-D681-4735-BC0C-9900D7C69FC9}" destId="{51131E75-B125-4C62-BA3A-A0E970038D64}" srcOrd="3" destOrd="0" presId="urn:microsoft.com/office/officeart/2005/8/layout/hProcess3"/>
    <dgm:cxn modelId="{F8DE05F5-922B-4C7D-BE2C-3468F2090BB5}" type="presParOf" srcId="{28D3BDB0-31B3-4EFF-8310-92173D75FC37}" destId="{47217B4E-C43D-445F-871F-ED87171CF529}" srcOrd="10" destOrd="0" presId="urn:microsoft.com/office/officeart/2005/8/layout/hProcess3"/>
    <dgm:cxn modelId="{FBE88FF7-64EF-445B-A0CE-06257712D41E}" type="presParOf" srcId="{28D3BDB0-31B3-4EFF-8310-92173D75FC37}" destId="{4B8777FE-312D-4767-8091-8FAFBAAC3E70}" srcOrd="11" destOrd="0" presId="urn:microsoft.com/office/officeart/2005/8/layout/hProcess3"/>
    <dgm:cxn modelId="{286873F2-5A4B-49B7-98BF-15BC39CC59F2}" type="presParOf" srcId="{4B8777FE-312D-4767-8091-8FAFBAAC3E70}" destId="{5E3D1EA1-D11E-49E4-AFEE-0F6F3ACF6DD3}" srcOrd="0" destOrd="0" presId="urn:microsoft.com/office/officeart/2005/8/layout/hProcess3"/>
    <dgm:cxn modelId="{D145EF6A-4606-4D7A-8FDD-6EDFB47F25BA}" type="presParOf" srcId="{4B8777FE-312D-4767-8091-8FAFBAAC3E70}" destId="{BB5347D5-4961-4BA2-9E1A-47D7455A6F26}" srcOrd="1" destOrd="0" presId="urn:microsoft.com/office/officeart/2005/8/layout/hProcess3"/>
    <dgm:cxn modelId="{15E1D644-E63D-428C-8F35-EE4D708A0918}" type="presParOf" srcId="{4B8777FE-312D-4767-8091-8FAFBAAC3E70}" destId="{57DA905C-56A1-4724-9393-3B5822490C8E}" srcOrd="2" destOrd="0" presId="urn:microsoft.com/office/officeart/2005/8/layout/hProcess3"/>
    <dgm:cxn modelId="{7B785D17-98B3-4FEC-993A-F7DB072146AD}" type="presParOf" srcId="{4B8777FE-312D-4767-8091-8FAFBAAC3E70}" destId="{B8ECF87B-DB16-46DA-9698-8633C12BDB99}" srcOrd="3" destOrd="0" presId="urn:microsoft.com/office/officeart/2005/8/layout/hProcess3"/>
    <dgm:cxn modelId="{AC58E51E-FCA5-4F26-92C3-E42E13E5D728}" type="presParOf" srcId="{28D3BDB0-31B3-4EFF-8310-92173D75FC37}" destId="{992D543E-BE2B-4C7C-A30E-4EDC3D275E64}" srcOrd="12" destOrd="0" presId="urn:microsoft.com/office/officeart/2005/8/layout/hProcess3"/>
    <dgm:cxn modelId="{FC4B23F0-D917-4157-89C5-AC2537A32690}" type="presParOf" srcId="{28D3BDB0-31B3-4EFF-8310-92173D75FC37}" destId="{0BB142EB-1A5E-4D4B-B3D7-9950D2FCD27A}" srcOrd="13" destOrd="0" presId="urn:microsoft.com/office/officeart/2005/8/layout/hProcess3"/>
    <dgm:cxn modelId="{17CC5D62-5BFF-4749-A49F-FDFAAD2CB592}" type="presParOf" srcId="{28D3BDB0-31B3-4EFF-8310-92173D75FC37}" destId="{65B002AA-CEE3-4BA2-A4A6-1D33208D2194}" srcOrd="1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002AA-CEE3-4BA2-A4A6-1D33208D2194}">
      <dsp:nvSpPr>
        <dsp:cNvPr id="0" name=""/>
        <dsp:cNvSpPr/>
      </dsp:nvSpPr>
      <dsp:spPr>
        <a:xfrm>
          <a:off x="0" y="131492"/>
          <a:ext cx="11186365" cy="3394615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347D5-4961-4BA2-9E1A-47D7455A6F26}">
      <dsp:nvSpPr>
        <dsp:cNvPr id="0" name=""/>
        <dsp:cNvSpPr/>
      </dsp:nvSpPr>
      <dsp:spPr>
        <a:xfrm>
          <a:off x="8932387" y="980146"/>
          <a:ext cx="1339578" cy="169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4320" rIns="0" bIns="27432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 Light" panose="020F0302020204030204"/>
            </a:rPr>
            <a:t>End</a:t>
          </a:r>
        </a:p>
      </dsp:txBody>
      <dsp:txXfrm>
        <a:off x="8932387" y="980146"/>
        <a:ext cx="1339578" cy="1697307"/>
      </dsp:txXfrm>
    </dsp:sp>
    <dsp:sp modelId="{7240FD95-270B-40F6-AB87-472B61AA02A1}">
      <dsp:nvSpPr>
        <dsp:cNvPr id="0" name=""/>
        <dsp:cNvSpPr/>
      </dsp:nvSpPr>
      <dsp:spPr>
        <a:xfrm>
          <a:off x="7324893" y="980146"/>
          <a:ext cx="1339578" cy="169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4320" rIns="0" bIns="27432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 Light" panose="020F0302020204030204"/>
            </a:rPr>
            <a:t>Group Data Points</a:t>
          </a:r>
        </a:p>
      </dsp:txBody>
      <dsp:txXfrm>
        <a:off x="7324893" y="980146"/>
        <a:ext cx="1339578" cy="1697307"/>
      </dsp:txXfrm>
    </dsp:sp>
    <dsp:sp modelId="{AD87440E-82D7-4D99-8907-6B00C623C3FF}">
      <dsp:nvSpPr>
        <dsp:cNvPr id="0" name=""/>
        <dsp:cNvSpPr/>
      </dsp:nvSpPr>
      <dsp:spPr>
        <a:xfrm>
          <a:off x="5717399" y="980146"/>
          <a:ext cx="1339578" cy="169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4320" rIns="0" bIns="27432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 Light" panose="020F0302020204030204"/>
            </a:rPr>
            <a:t>Calculate Distances</a:t>
          </a:r>
        </a:p>
      </dsp:txBody>
      <dsp:txXfrm>
        <a:off x="5717399" y="980146"/>
        <a:ext cx="1339578" cy="1697307"/>
      </dsp:txXfrm>
    </dsp:sp>
    <dsp:sp modelId="{6A398492-2FF5-4441-B4CD-29E6A7CCAB4A}">
      <dsp:nvSpPr>
        <dsp:cNvPr id="0" name=""/>
        <dsp:cNvSpPr/>
      </dsp:nvSpPr>
      <dsp:spPr>
        <a:xfrm>
          <a:off x="4109906" y="980146"/>
          <a:ext cx="1339578" cy="169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4320" rIns="0" bIns="27432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 Light" panose="020F0302020204030204"/>
            </a:rPr>
            <a:t>Centroids</a:t>
          </a:r>
          <a:endParaRPr lang="en-US" sz="2700" kern="1200" dirty="0"/>
        </a:p>
      </dsp:txBody>
      <dsp:txXfrm>
        <a:off x="4109906" y="980146"/>
        <a:ext cx="1339578" cy="1697307"/>
      </dsp:txXfrm>
    </dsp:sp>
    <dsp:sp modelId="{D5CAAD92-84E7-4FA0-BE8B-AF036A726C62}">
      <dsp:nvSpPr>
        <dsp:cNvPr id="0" name=""/>
        <dsp:cNvSpPr/>
      </dsp:nvSpPr>
      <dsp:spPr>
        <a:xfrm>
          <a:off x="2502412" y="980146"/>
          <a:ext cx="1339578" cy="169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4320" rIns="0" bIns="27432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 Light" panose="020F0302020204030204"/>
            </a:rPr>
            <a:t>Decide K</a:t>
          </a:r>
          <a:endParaRPr lang="en-US" sz="2700" kern="1200" dirty="0"/>
        </a:p>
      </dsp:txBody>
      <dsp:txXfrm>
        <a:off x="2502412" y="980146"/>
        <a:ext cx="1339578" cy="1697307"/>
      </dsp:txXfrm>
    </dsp:sp>
    <dsp:sp modelId="{BC60CFF9-8F93-4CC3-B5FB-7354F64A1DEF}">
      <dsp:nvSpPr>
        <dsp:cNvPr id="0" name=""/>
        <dsp:cNvSpPr/>
      </dsp:nvSpPr>
      <dsp:spPr>
        <a:xfrm>
          <a:off x="894918" y="980146"/>
          <a:ext cx="1339578" cy="169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4320" rIns="0" bIns="27432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 Light" panose="020F0302020204030204"/>
            </a:rPr>
            <a:t>Raw Data</a:t>
          </a:r>
          <a:endParaRPr lang="en-US" sz="2700" kern="1200" dirty="0"/>
        </a:p>
      </dsp:txBody>
      <dsp:txXfrm>
        <a:off x="894918" y="980146"/>
        <a:ext cx="1339578" cy="1697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7301"/>
            <a:ext cx="9144000" cy="873968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K Means Clustering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97C4D494-9E93-C85C-62A6-D261859346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17456"/>
              </p:ext>
            </p:extLst>
          </p:nvPr>
        </p:nvGraphicFramePr>
        <p:xfrm>
          <a:off x="585756" y="1600200"/>
          <a:ext cx="11186366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7" name="Arrow: Curved Up 386">
            <a:extLst>
              <a:ext uri="{FF2B5EF4-FFF2-40B4-BE49-F238E27FC236}">
                <a16:creationId xmlns:a16="http://schemas.microsoft.com/office/drawing/2014/main" id="{45472CD6-622F-5E22-DBC7-382E02B2C175}"/>
              </a:ext>
            </a:extLst>
          </p:cNvPr>
          <p:cNvSpPr/>
          <p:nvPr/>
        </p:nvSpPr>
        <p:spPr>
          <a:xfrm flipH="1">
            <a:off x="4914123" y="4297265"/>
            <a:ext cx="3846286" cy="19179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DAE92726-DE66-7B73-B402-BD7C84B7BFD4}"/>
              </a:ext>
            </a:extLst>
          </p:cNvPr>
          <p:cNvSpPr/>
          <p:nvPr/>
        </p:nvSpPr>
        <p:spPr>
          <a:xfrm>
            <a:off x="8200571" y="5391020"/>
            <a:ext cx="1492897" cy="1140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Iterate Until No Change In Groups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1BD7-DBDE-C63E-4FEB-0074A2F0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Decide 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809F-7565-19FE-F731-50354441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Calculate Within-Cluster Sum of Square errors for multiple K values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SSE = Submission of Square of (Each cluster point – centroid) for every cluster</a:t>
            </a:r>
          </a:p>
          <a:p>
            <a:r>
              <a:rPr lang="en-US" dirty="0">
                <a:ea typeface="Calibri"/>
                <a:cs typeface="Calibri"/>
              </a:rPr>
              <a:t>This is plotted on an Elbow plot and if this value is not changing significantly, that is decided as a K value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E3EA11F-BDD3-497A-6623-3270BDB4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318" y="3685494"/>
            <a:ext cx="5143240" cy="30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3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E266-5EB9-087F-0E80-6757289F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Algorithms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7FA3-2617-67D7-BFF0-ACD295B9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Calibri"/>
                <a:cs typeface="Calibri"/>
              </a:rPr>
              <a:t>We initialize K number of centroids randomly in the data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e.g. {x1: 1,2,3,4,5; x2: 2,4,6,8,50} and k = 2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Initial centroids: 3,6 and 4,8</a:t>
            </a:r>
          </a:p>
          <a:p>
            <a:r>
              <a:rPr lang="en-US" dirty="0">
                <a:ea typeface="Calibri"/>
                <a:cs typeface="Calibri"/>
              </a:rPr>
              <a:t>A distance from each data point is calculated and data points are grouped to nearest centroid</a:t>
            </a:r>
          </a:p>
          <a:p>
            <a:r>
              <a:rPr lang="en-US" dirty="0">
                <a:ea typeface="Calibri"/>
                <a:cs typeface="Calibri"/>
              </a:rPr>
              <a:t>C1 = 1,2; 2,4; 3,6 and C2 = 4,8; 5;50 and new centroid is average of c1 and c2 i.e. 2,4 and 4.5, 29</a:t>
            </a:r>
          </a:p>
          <a:p>
            <a:r>
              <a:rPr lang="en-US" dirty="0">
                <a:ea typeface="Calibri"/>
                <a:cs typeface="Calibri"/>
              </a:rPr>
              <a:t>Step 2 is repeated again</a:t>
            </a:r>
          </a:p>
          <a:p>
            <a:r>
              <a:rPr lang="en-US" dirty="0">
                <a:ea typeface="Calibri"/>
                <a:cs typeface="Calibri"/>
              </a:rPr>
              <a:t>C1 = 1,2; 2,4; 3,6; 4,8 and C2 = 5,50 and new centroid is 2.5,5 and 5,50</a:t>
            </a:r>
          </a:p>
          <a:p>
            <a:r>
              <a:rPr lang="en-US" dirty="0">
                <a:ea typeface="Calibri"/>
                <a:cs typeface="Calibri"/>
              </a:rPr>
              <a:t>No change is centroid after this iteration which is the end of clustering process</a:t>
            </a:r>
          </a:p>
        </p:txBody>
      </p:sp>
    </p:spTree>
    <p:extLst>
      <p:ext uri="{BB962C8B-B14F-4D97-AF65-F5344CB8AC3E}">
        <p14:creationId xmlns:p14="http://schemas.microsoft.com/office/powerpoint/2010/main" val="75091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A3A0-68AC-36DF-B66F-EDAE69AD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Advantages and 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095C-39AC-F862-4CFE-B876D7C4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Ads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Unsupervised method which doesn't need labelled data</a:t>
            </a:r>
          </a:p>
          <a:p>
            <a:pPr lvl="1"/>
            <a:r>
              <a:rPr lang="en-US" dirty="0">
                <a:ea typeface="Calibri"/>
                <a:cs typeface="Calibri"/>
              </a:rPr>
              <a:t>Helps in discovering hidden categories in data</a:t>
            </a:r>
          </a:p>
          <a:p>
            <a:r>
              <a:rPr lang="en-US" dirty="0">
                <a:ea typeface="Calibri"/>
                <a:cs typeface="Calibri"/>
              </a:rPr>
              <a:t>Dis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Assumes clusters to be spherical in shape</a:t>
            </a:r>
          </a:p>
          <a:p>
            <a:pPr lvl="1"/>
            <a:r>
              <a:rPr lang="en-US" dirty="0">
                <a:ea typeface="Calibri"/>
                <a:cs typeface="Calibri"/>
              </a:rPr>
              <a:t>Sensitive to centroid initialization </a:t>
            </a:r>
          </a:p>
          <a:p>
            <a:pPr lvl="1"/>
            <a:r>
              <a:rPr lang="en-US" dirty="0">
                <a:ea typeface="Calibri"/>
                <a:cs typeface="Calibri"/>
              </a:rPr>
              <a:t>Different results for </a:t>
            </a:r>
            <a:r>
              <a:rPr lang="en-US" dirty="0" err="1">
                <a:ea typeface="Calibri"/>
                <a:cs typeface="Calibri"/>
              </a:rPr>
              <a:t>differet</a:t>
            </a:r>
            <a:r>
              <a:rPr lang="en-US" dirty="0">
                <a:ea typeface="Calibri"/>
                <a:cs typeface="Calibri"/>
              </a:rPr>
              <a:t> runs</a:t>
            </a:r>
          </a:p>
        </p:txBody>
      </p:sp>
    </p:spTree>
    <p:extLst>
      <p:ext uri="{BB962C8B-B14F-4D97-AF65-F5344CB8AC3E}">
        <p14:creationId xmlns:p14="http://schemas.microsoft.com/office/powerpoint/2010/main" val="291101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K Means Clustering</vt:lpstr>
      <vt:lpstr>Decide K</vt:lpstr>
      <vt:lpstr>Algorithms </vt:lpstr>
      <vt:lpstr>Advantages and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117</cp:revision>
  <dcterms:created xsi:type="dcterms:W3CDTF">2023-01-18T05:51:45Z</dcterms:created>
  <dcterms:modified xsi:type="dcterms:W3CDTF">2023-01-18T16:57:27Z</dcterms:modified>
</cp:coreProperties>
</file>