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ED2CD-BFDF-4726-B943-DE3ADB9181DC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58910-4EBA-45D6-9AF9-25740E22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8910-4EBA-45D6-9AF9-25740E2259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0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7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D30E-FD3F-4224-B87E-C6B1361AB2F2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8551-64C5-4CC9-BCCF-07AA1FC8C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9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447799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This is a classification method which results in a flow chart which is represented as a tree structure where each node denotes a test on an attribute value ,each branch represents an outcome of the test and the leaves represent the classes.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0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8382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0" y="25146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25146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arried?	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800" y="4419600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4475018"/>
            <a:ext cx="2286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953000" y="15240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 flipH="1">
            <a:off x="3048000" y="1553648"/>
            <a:ext cx="487177" cy="96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0"/>
          </p:cNvCxnSpPr>
          <p:nvPr/>
        </p:nvCxnSpPr>
        <p:spPr>
          <a:xfrm flipH="1">
            <a:off x="1447800" y="3230048"/>
            <a:ext cx="791977" cy="118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</p:cNvCxnSpPr>
          <p:nvPr/>
        </p:nvCxnSpPr>
        <p:spPr>
          <a:xfrm>
            <a:off x="3856223" y="3230048"/>
            <a:ext cx="639577" cy="124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24500" y="1828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201346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38248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91000" y="3824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Split Algorithm Based On The </a:t>
            </a:r>
            <a:r>
              <a:rPr lang="en-US" sz="3600" dirty="0" err="1" smtClean="0"/>
              <a:t>Gini</a:t>
            </a:r>
            <a:r>
              <a:rPr lang="en-US" sz="3600" dirty="0" smtClean="0"/>
              <a:t> Index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2 classes, 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, and a training data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(with no. of objects s) contains p elements of class 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/>
              <a:t>and n elements of class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. </a:t>
            </a:r>
            <a:r>
              <a:rPr lang="en-US" dirty="0" err="1" smtClean="0"/>
              <a:t>Gini</a:t>
            </a:r>
            <a:r>
              <a:rPr lang="en-US" dirty="0" smtClean="0"/>
              <a:t> Index </a:t>
            </a:r>
            <a:r>
              <a:rPr lang="en-US" dirty="0"/>
              <a:t>is defined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G = 1-∑pi²</a:t>
            </a:r>
            <a:endParaRPr lang="en-US" sz="2400" dirty="0"/>
          </a:p>
          <a:p>
            <a:r>
              <a:rPr lang="en-US" dirty="0" smtClean="0"/>
              <a:t>After split,</a:t>
            </a:r>
            <a:br>
              <a:rPr lang="en-US" dirty="0" smtClean="0"/>
            </a:br>
            <a:r>
              <a:rPr lang="en-US" dirty="0" smtClean="0"/>
              <a:t>G is calculated then </a:t>
            </a:r>
            <a:r>
              <a:rPr lang="en-US" dirty="0" err="1" smtClean="0"/>
              <a:t>Gini</a:t>
            </a:r>
            <a:r>
              <a:rPr lang="en-US" dirty="0" smtClean="0"/>
              <a:t> index 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7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same E.g.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1 - (3/10)² - (3/10)² - (4/10)² = 0.66</a:t>
            </a:r>
          </a:p>
          <a:p>
            <a:r>
              <a:rPr lang="en-US" dirty="0" smtClean="0"/>
              <a:t>G (owns home) = 0.64</a:t>
            </a:r>
          </a:p>
          <a:p>
            <a:r>
              <a:rPr lang="en-US" dirty="0" smtClean="0"/>
              <a:t>G (married) = 0.40</a:t>
            </a:r>
          </a:p>
          <a:p>
            <a:r>
              <a:rPr lang="en-US" dirty="0" smtClean="0"/>
              <a:t>G (gender) = 0.358</a:t>
            </a:r>
          </a:p>
          <a:p>
            <a:r>
              <a:rPr lang="en-US" dirty="0" smtClean="0"/>
              <a:t>G (employed) = 0.475</a:t>
            </a:r>
          </a:p>
          <a:p>
            <a:r>
              <a:rPr lang="en-US" dirty="0" smtClean="0"/>
              <a:t>G (credit rating) = 0.64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66911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Gini</a:t>
                      </a:r>
                      <a:r>
                        <a:rPr lang="en-US" dirty="0" smtClean="0"/>
                        <a:t> Index before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Gini</a:t>
                      </a:r>
                      <a:r>
                        <a:rPr lang="en-US" dirty="0" smtClean="0"/>
                        <a:t> Index after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4495800"/>
            <a:ext cx="626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Considering this table, maximum gain is attained from gender </a:t>
            </a:r>
          </a:p>
          <a:p>
            <a:pPr algn="just"/>
            <a:r>
              <a:rPr lang="en-US" dirty="0" smtClean="0"/>
              <a:t>attribute, as a result, we will get the same output i.e. the same </a:t>
            </a:r>
          </a:p>
          <a:p>
            <a:pPr algn="just"/>
            <a:r>
              <a:rPr lang="en-US" dirty="0" smtClean="0"/>
              <a:t>Decision tree as in case of information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a training data is selected to be evaluated.</a:t>
            </a:r>
          </a:p>
          <a:p>
            <a:r>
              <a:rPr lang="en-US" dirty="0" smtClean="0"/>
              <a:t>Then after the calculation part using a particular algorithm “Decision tree” is formed.</a:t>
            </a:r>
          </a:p>
          <a:p>
            <a:r>
              <a:rPr lang="en-US" dirty="0" smtClean="0"/>
              <a:t>Test data is applied on the tree to evaluate the accuracy of the tree as well as the algorithm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Algorithms </a:t>
            </a:r>
            <a:r>
              <a:rPr lang="en-US" dirty="0"/>
              <a:t>U</a:t>
            </a:r>
            <a:r>
              <a:rPr lang="en-US" dirty="0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The Tree Induction </a:t>
            </a:r>
            <a:r>
              <a:rPr lang="en-US" sz="4000" dirty="0"/>
              <a:t>A</a:t>
            </a:r>
            <a:r>
              <a:rPr lang="en-US" sz="4000" dirty="0" smtClean="0"/>
              <a:t>lgorithm</a:t>
            </a:r>
          </a:p>
          <a:p>
            <a:r>
              <a:rPr lang="en-US" dirty="0" smtClean="0"/>
              <a:t>Split Algorithm Based On Information Theory.</a:t>
            </a:r>
          </a:p>
          <a:p>
            <a:r>
              <a:rPr lang="en-US" dirty="0" smtClean="0"/>
              <a:t>Split Algorithm Based On The </a:t>
            </a:r>
            <a:r>
              <a:rPr lang="en-US" dirty="0" err="1" smtClean="0"/>
              <a:t>Gini</a:t>
            </a:r>
            <a:r>
              <a:rPr lang="en-US" dirty="0" smtClean="0"/>
              <a:t> Index.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6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Split Algorithm Based On Information Theory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Assume 2 classes, </a:t>
            </a:r>
            <a:r>
              <a:rPr lang="en-US" sz="2000" dirty="0" smtClean="0">
                <a:solidFill>
                  <a:srgbClr val="FF0000"/>
                </a:solidFill>
              </a:rPr>
              <a:t>P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and a training data </a:t>
            </a:r>
            <a:r>
              <a:rPr lang="en-US" sz="2000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(with no. of objects s) contains p elements of class </a:t>
            </a:r>
            <a:r>
              <a:rPr lang="en-US" sz="2000" dirty="0" smtClean="0">
                <a:solidFill>
                  <a:srgbClr val="FF0000"/>
                </a:solidFill>
              </a:rPr>
              <a:t>P </a:t>
            </a:r>
            <a:r>
              <a:rPr lang="en-US" sz="2000" dirty="0" smtClean="0"/>
              <a:t>and n elements of class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. Total information is defined as: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I = -(n/s)log(n/s)-(p/s)log(p/s)</a:t>
            </a:r>
          </a:p>
          <a:p>
            <a:pPr marL="0" indent="0">
              <a:buNone/>
            </a:pPr>
            <a:r>
              <a:rPr lang="en-US" sz="2000" dirty="0" smtClean="0"/>
              <a:t>I is the information before split  and X is the information after split.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X = submission(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/s)</a:t>
            </a:r>
            <a:r>
              <a:rPr lang="en-US" sz="2000" dirty="0"/>
              <a:t>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 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 values(A))</a:t>
            </a:r>
          </a:p>
          <a:p>
            <a:pPr marL="0" indent="0">
              <a:buNone/>
            </a:pPr>
            <a:r>
              <a:rPr lang="en-US" sz="2000" dirty="0" err="1" smtClean="0"/>
              <a:t>t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 </a:t>
            </a:r>
            <a:r>
              <a:rPr lang="en-US" sz="2000" dirty="0"/>
              <a:t>i</a:t>
            </a:r>
            <a:r>
              <a:rPr lang="en-US" sz="2000" dirty="0" smtClean="0"/>
              <a:t>s the numbers of objects in node </a:t>
            </a:r>
            <a:r>
              <a:rPr lang="en-US" sz="2000" dirty="0" err="1" smtClean="0"/>
              <a:t>i</a:t>
            </a:r>
            <a:r>
              <a:rPr lang="en-US" sz="2000" dirty="0" smtClean="0"/>
              <a:t> where I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is the information at node </a:t>
            </a:r>
            <a:r>
              <a:rPr lang="en-US" sz="2000" dirty="0" err="1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Gain(S,A) = I - X	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77917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 home?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 rating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3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 = 10, frequencies:</a:t>
            </a:r>
          </a:p>
          <a:p>
            <a:pPr marL="0" indent="0">
              <a:buNone/>
            </a:pPr>
            <a:r>
              <a:rPr lang="en-US" sz="2400" dirty="0" smtClean="0"/>
              <a:t>A=3,B=3,C=4</a:t>
            </a:r>
          </a:p>
          <a:p>
            <a:pPr marL="0" indent="0">
              <a:buNone/>
            </a:pPr>
            <a:r>
              <a:rPr lang="en-US" sz="2400" dirty="0" smtClean="0"/>
              <a:t>I = -(3/10)log(3/10)-(3/10)log(3/10)-(4/10)log(4/10) = 1.57</a:t>
            </a:r>
          </a:p>
          <a:p>
            <a:pPr marL="0" indent="0">
              <a:buNone/>
            </a:pPr>
            <a:r>
              <a:rPr lang="en-US" sz="2400" dirty="0" smtClean="0"/>
              <a:t>After split:</a:t>
            </a:r>
          </a:p>
          <a:p>
            <a:pPr marL="0" indent="0">
              <a:buNone/>
            </a:pPr>
            <a:r>
              <a:rPr lang="en-US" sz="2400" dirty="0" smtClean="0"/>
              <a:t>X(own home),</a:t>
            </a:r>
          </a:p>
          <a:p>
            <a:pPr marL="0" indent="0">
              <a:buNone/>
            </a:pPr>
            <a:r>
              <a:rPr lang="en-US" sz="2400" dirty="0" smtClean="0"/>
              <a:t>Values yes = (A=1,B=2,C=3)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no = (A=2,B=1,C=2)</a:t>
            </a:r>
          </a:p>
          <a:p>
            <a:pPr marL="0" indent="0">
              <a:buNone/>
            </a:pPr>
            <a:r>
              <a:rPr lang="en-US" sz="2400" dirty="0" smtClean="0"/>
              <a:t>I yes = -(1/5)log(1/5)-(2/5)log(2/5)-(2/5)log(2/5) = 1.52</a:t>
            </a:r>
          </a:p>
          <a:p>
            <a:pPr marL="0" indent="0">
              <a:buNone/>
            </a:pPr>
            <a:r>
              <a:rPr lang="en-US" sz="2400" dirty="0" smtClean="0"/>
              <a:t>I no = 1.52</a:t>
            </a:r>
          </a:p>
          <a:p>
            <a:pPr marL="0" indent="0">
              <a:buNone/>
            </a:pPr>
            <a:r>
              <a:rPr lang="en-US" sz="2400" dirty="0" smtClean="0"/>
              <a:t>Total information (X) = 0.5(I yes) + 0.5(I no) = 1.52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X (married) = 0.846</a:t>
            </a:r>
          </a:p>
          <a:p>
            <a:r>
              <a:rPr lang="en-US" sz="2400" dirty="0" smtClean="0"/>
              <a:t>X (gender) = 0.69</a:t>
            </a:r>
          </a:p>
          <a:p>
            <a:r>
              <a:rPr lang="en-US" sz="2400" dirty="0" smtClean="0"/>
              <a:t>X (employed) = 1.12</a:t>
            </a:r>
          </a:p>
          <a:p>
            <a:r>
              <a:rPr lang="en-US" sz="2400" dirty="0" smtClean="0"/>
              <a:t>X (credit rating) = 1.52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66532"/>
              </p:ext>
            </p:extLst>
          </p:nvPr>
        </p:nvGraphicFramePr>
        <p:xfrm>
          <a:off x="762000" y="35052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 split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 before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 after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 Gain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</a:t>
                      </a:r>
                      <a:r>
                        <a:rPr lang="en-US" baseline="0" dirty="0" smtClean="0"/>
                        <a:t> home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3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information gain is in ‘gender’. So we can reduce the data by removing gender and class(B) since all class(B) have gender = male.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67650"/>
              </p:ext>
            </p:extLst>
          </p:nvPr>
        </p:nvGraphicFramePr>
        <p:xfrm>
          <a:off x="1447800" y="32766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Owns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86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= -(3/7)log(3/7)-(4/7)log(4/7)= 1.33</a:t>
            </a:r>
          </a:p>
          <a:p>
            <a:r>
              <a:rPr lang="en-US" dirty="0" smtClean="0"/>
              <a:t>After split,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(owns home) = 0.96</a:t>
            </a:r>
          </a:p>
          <a:p>
            <a:pPr marL="0" indent="0">
              <a:buNone/>
            </a:pPr>
            <a:r>
              <a:rPr lang="en-US" dirty="0" smtClean="0"/>
              <a:t>	X (married) = 0</a:t>
            </a:r>
          </a:p>
          <a:p>
            <a:pPr marL="0" indent="0">
              <a:buNone/>
            </a:pPr>
            <a:r>
              <a:rPr lang="en-US" dirty="0" smtClean="0"/>
              <a:t>No need to consider any other attribute because married will have the maximum gain.</a:t>
            </a:r>
          </a:p>
        </p:txBody>
      </p:sp>
    </p:spTree>
    <p:extLst>
      <p:ext uri="{BB962C8B-B14F-4D97-AF65-F5344CB8AC3E}">
        <p14:creationId xmlns:p14="http://schemas.microsoft.com/office/powerpoint/2010/main" val="245741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585</Words>
  <Application>Microsoft Office PowerPoint</Application>
  <PresentationFormat>On-screen Show (4:3)</PresentationFormat>
  <Paragraphs>227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Decision Tree</vt:lpstr>
      <vt:lpstr>Steps  </vt:lpstr>
      <vt:lpstr>Various Algorithms Used</vt:lpstr>
      <vt:lpstr>Split Algorithm Based On Information Theory</vt:lpstr>
      <vt:lpstr>E.g.</vt:lpstr>
      <vt:lpstr>Calculations</vt:lpstr>
      <vt:lpstr>Calculations</vt:lpstr>
      <vt:lpstr>Calculations </vt:lpstr>
      <vt:lpstr>Calculations </vt:lpstr>
      <vt:lpstr>PowerPoint Presentation</vt:lpstr>
      <vt:lpstr>Split Algorithm Based On The Gini Index</vt:lpstr>
      <vt:lpstr>Working on same E.g.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rahul unpredictable</dc:creator>
  <cp:lastModifiedBy>rahul unpredictable</cp:lastModifiedBy>
  <cp:revision>15</cp:revision>
  <dcterms:created xsi:type="dcterms:W3CDTF">2015-09-07T05:35:34Z</dcterms:created>
  <dcterms:modified xsi:type="dcterms:W3CDTF">2015-09-07T08:52:15Z</dcterms:modified>
</cp:coreProperties>
</file>