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50"/>
  </p:notesMasterIdLst>
  <p:sldIdLst>
    <p:sldId id="256" r:id="rId2"/>
    <p:sldId id="305" r:id="rId3"/>
    <p:sldId id="347" r:id="rId4"/>
    <p:sldId id="306" r:id="rId5"/>
    <p:sldId id="339" r:id="rId6"/>
    <p:sldId id="340" r:id="rId7"/>
    <p:sldId id="341" r:id="rId8"/>
    <p:sldId id="307" r:id="rId9"/>
    <p:sldId id="308" r:id="rId10"/>
    <p:sldId id="310" r:id="rId11"/>
    <p:sldId id="311" r:id="rId12"/>
    <p:sldId id="348" r:id="rId13"/>
    <p:sldId id="263" r:id="rId14"/>
    <p:sldId id="312" r:id="rId15"/>
    <p:sldId id="317" r:id="rId16"/>
    <p:sldId id="342" r:id="rId17"/>
    <p:sldId id="313" r:id="rId18"/>
    <p:sldId id="315" r:id="rId19"/>
    <p:sldId id="343" r:id="rId20"/>
    <p:sldId id="319" r:id="rId21"/>
    <p:sldId id="320" r:id="rId22"/>
    <p:sldId id="309" r:id="rId23"/>
    <p:sldId id="264" r:id="rId24"/>
    <p:sldId id="265" r:id="rId25"/>
    <p:sldId id="322" r:id="rId26"/>
    <p:sldId id="321" r:id="rId27"/>
    <p:sldId id="258" r:id="rId28"/>
    <p:sldId id="323" r:id="rId29"/>
    <p:sldId id="344" r:id="rId30"/>
    <p:sldId id="276" r:id="rId31"/>
    <p:sldId id="277" r:id="rId32"/>
    <p:sldId id="278" r:id="rId33"/>
    <p:sldId id="324" r:id="rId34"/>
    <p:sldId id="325" r:id="rId35"/>
    <p:sldId id="326" r:id="rId36"/>
    <p:sldId id="327" r:id="rId37"/>
    <p:sldId id="281" r:id="rId38"/>
    <p:sldId id="282" r:id="rId39"/>
    <p:sldId id="328" r:id="rId40"/>
    <p:sldId id="329" r:id="rId41"/>
    <p:sldId id="330" r:id="rId42"/>
    <p:sldId id="331" r:id="rId43"/>
    <p:sldId id="332" r:id="rId44"/>
    <p:sldId id="333" r:id="rId45"/>
    <p:sldId id="345" r:id="rId46"/>
    <p:sldId id="335" r:id="rId47"/>
    <p:sldId id="346" r:id="rId48"/>
    <p:sldId id="304" r:id="rId4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3D347B6-4846-4441-97E2-77F66C07FF02}">
  <a:tblStyle styleId="{C3D347B6-4846-4441-97E2-77F66C07FF02}" styleName="Table_0">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EF4E7"/>
          </a:solidFill>
        </a:fill>
      </a:tcStyle>
    </a:wholeTbl>
    <a:band1H>
      <a:tcTxStyle/>
      <a:tcStyle>
        <a:tcBdr/>
        <a:fill>
          <a:solidFill>
            <a:srgbClr val="DBE9CB"/>
          </a:solidFill>
        </a:fill>
      </a:tcStyle>
    </a:band1H>
    <a:band2H>
      <a:tcTxStyle/>
      <a:tcStyle>
        <a:tcBdr/>
      </a:tcStyle>
    </a:band2H>
    <a:band1V>
      <a:tcTxStyle/>
      <a:tcStyle>
        <a:tcBdr/>
        <a:fill>
          <a:solidFill>
            <a:srgbClr val="DBE9CB"/>
          </a:solidFill>
        </a:fill>
      </a:tcStyle>
    </a:band1V>
    <a:band2V>
      <a:tcTxStyle/>
      <a:tcStyle>
        <a:tcBdr/>
      </a:tcStyle>
    </a:band2V>
    <a:lastCol>
      <a:tcTxStyle b="on" i="off">
        <a:font>
          <a:latin typeface="Trebuchet MS"/>
          <a:ea typeface="Trebuchet MS"/>
          <a:cs typeface="Trebuchet MS"/>
        </a:font>
        <a:schemeClr val="lt1"/>
      </a:tcTxStyle>
      <a:tcStyle>
        <a:tcBdr/>
        <a:fill>
          <a:solidFill>
            <a:schemeClr val="accent1"/>
          </a:solidFill>
        </a:fill>
      </a:tcStyle>
    </a:lastCol>
    <a:firstCol>
      <a:tcTxStyle b="on" i="off">
        <a:font>
          <a:latin typeface="Trebuchet MS"/>
          <a:ea typeface="Trebuchet MS"/>
          <a:cs typeface="Trebuchet MS"/>
        </a:font>
        <a:schemeClr val="lt1"/>
      </a:tcTxStyle>
      <a:tcStyle>
        <a:tcBdr/>
        <a:fill>
          <a:solidFill>
            <a:schemeClr val="accent1"/>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78"/>
    <p:restoredTop sz="94682"/>
  </p:normalViewPr>
  <p:slideViewPr>
    <p:cSldViewPr snapToGrid="0" snapToObjects="1" showGuides="1">
      <p:cViewPr varScale="1">
        <p:scale>
          <a:sx n="92" d="100"/>
          <a:sy n="92" d="100"/>
        </p:scale>
        <p:origin x="200" y="76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noAutofit/>
          </a:bodyPr>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3c44748b0_0_5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g23c44748b0_0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3c44748b0_0_6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g23c44748b0_0_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3c44748b0_0_6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g23c44748b0_0_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9728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3c00bbccf_1_1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g23c00bbccf_1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3bcc8cbc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3bcc8cbc3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g23bcc8cbc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29</a:t>
            </a:fld>
            <a:endParaRPr/>
          </a:p>
        </p:txBody>
      </p:sp>
    </p:spTree>
    <p:extLst>
      <p:ext uri="{BB962C8B-B14F-4D97-AF65-F5344CB8AC3E}">
        <p14:creationId xmlns:p14="http://schemas.microsoft.com/office/powerpoint/2010/main" val="1317341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320a6dccc_1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320a6dccc_1_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g2320a6dccc_1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30</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320a6dccc_1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320a6dccc_1_2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g2320a6dccc_1_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31</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23c00bbccf_1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23c00bbccf_1_4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8" name="Google Shape;368;g23c00bbccf_1_4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32</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320a6dccc_1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320a6dccc_1_2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g2320a6dccc_1_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33</a:t>
            </a:fld>
            <a:endParaRPr/>
          </a:p>
        </p:txBody>
      </p:sp>
    </p:spTree>
    <p:extLst>
      <p:ext uri="{BB962C8B-B14F-4D97-AF65-F5344CB8AC3E}">
        <p14:creationId xmlns:p14="http://schemas.microsoft.com/office/powerpoint/2010/main" val="1550198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320a6dccc_1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320a6dccc_1_2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g2320a6dccc_1_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34</a:t>
            </a:fld>
            <a:endParaRPr/>
          </a:p>
        </p:txBody>
      </p:sp>
    </p:spTree>
    <p:extLst>
      <p:ext uri="{BB962C8B-B14F-4D97-AF65-F5344CB8AC3E}">
        <p14:creationId xmlns:p14="http://schemas.microsoft.com/office/powerpoint/2010/main" val="112484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3c44748b0_0_1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g23c44748b0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0434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320a6dccc_1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320a6dccc_1_2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g2320a6dccc_1_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35</a:t>
            </a:fld>
            <a:endParaRPr/>
          </a:p>
        </p:txBody>
      </p:sp>
    </p:spTree>
    <p:extLst>
      <p:ext uri="{BB962C8B-B14F-4D97-AF65-F5344CB8AC3E}">
        <p14:creationId xmlns:p14="http://schemas.microsoft.com/office/powerpoint/2010/main" val="42433696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320a6dccc_1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320a6dccc_1_2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g2320a6dccc_1_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36</a:t>
            </a:fld>
            <a:endParaRPr/>
          </a:p>
        </p:txBody>
      </p:sp>
    </p:spTree>
    <p:extLst>
      <p:ext uri="{BB962C8B-B14F-4D97-AF65-F5344CB8AC3E}">
        <p14:creationId xmlns:p14="http://schemas.microsoft.com/office/powerpoint/2010/main" val="41312496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2320a6dccc_1_1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2320a6dccc_1_16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9" name="Google Shape;389;g2320a6dccc_1_16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37</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2320a6dccc_1_2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2320a6dccc_1_22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5" name="Google Shape;435;g2320a6dccc_1_22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38</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2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4" name="Google Shape;61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3c44748b0_0_3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71" name="Google Shape;271;g23c44748b0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7184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3c44748b0_0_4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g23c44748b0_0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121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3c00bbccf_1_1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g23c00bbccf_1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3c3cd660a_1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g23c3cd660a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3571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3c3cd660a_1_1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g23c3cd660a_1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8450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3c00bbccf_1_2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g23c00bbccf_1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087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3c00bbccf_1_3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g23c00bbccf_1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8761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6"/>
        <p:cNvGrpSpPr/>
        <p:nvPr/>
      </p:nvGrpSpPr>
      <p:grpSpPr>
        <a:xfrm>
          <a:off x="0" y="0"/>
          <a:ext cx="0" cy="0"/>
          <a:chOff x="0" y="0"/>
          <a:chExt cx="0" cy="0"/>
        </a:xfrm>
      </p:grpSpPr>
      <p:grpSp>
        <p:nvGrpSpPr>
          <p:cNvPr id="27" name="Google Shape;27;p2"/>
          <p:cNvGrpSpPr/>
          <p:nvPr/>
        </p:nvGrpSpPr>
        <p:grpSpPr>
          <a:xfrm>
            <a:off x="9869214" y="-8467"/>
            <a:ext cx="2319611" cy="6866470"/>
            <a:chOff x="9869214" y="-8467"/>
            <a:chExt cx="2319611" cy="6866470"/>
          </a:xfrm>
        </p:grpSpPr>
        <p:cxnSp>
          <p:nvCxnSpPr>
            <p:cNvPr id="28" name="Google Shape;28;p2"/>
            <p:cNvCxnSpPr/>
            <p:nvPr/>
          </p:nvCxnSpPr>
          <p:spPr>
            <a:xfrm>
              <a:off x="10602366" y="0"/>
              <a:ext cx="1219200" cy="6858000"/>
            </a:xfrm>
            <a:prstGeom prst="straightConnector1">
              <a:avLst/>
            </a:prstGeom>
            <a:noFill/>
            <a:ln w="28575" cap="flat" cmpd="sng">
              <a:solidFill>
                <a:srgbClr val="BFE471"/>
              </a:solidFill>
              <a:prstDash val="solid"/>
              <a:round/>
              <a:headEnd type="none" w="sm" len="sm"/>
              <a:tailEnd type="none" w="sm" len="sm"/>
            </a:ln>
          </p:spPr>
        </p:cxnSp>
        <p:cxnSp>
          <p:nvCxnSpPr>
            <p:cNvPr id="29" name="Google Shape;29;p2"/>
            <p:cNvCxnSpPr/>
            <p:nvPr/>
          </p:nvCxnSpPr>
          <p:spPr>
            <a:xfrm flipH="1">
              <a:off x="9869214" y="3744473"/>
              <a:ext cx="2319611" cy="3113527"/>
            </a:xfrm>
            <a:prstGeom prst="straightConnector1">
              <a:avLst/>
            </a:prstGeom>
            <a:noFill/>
            <a:ln w="12700" cap="flat" cmpd="sng">
              <a:solidFill>
                <a:schemeClr val="accent2"/>
              </a:solidFill>
              <a:prstDash val="solid"/>
              <a:round/>
              <a:headEnd type="none" w="sm" len="sm"/>
              <a:tailEnd type="none" w="sm" len="sm"/>
            </a:ln>
          </p:spPr>
        </p:cxnSp>
        <p:sp>
          <p:nvSpPr>
            <p:cNvPr id="30" name="Google Shape;30;p2"/>
            <p:cNvSpPr/>
            <p:nvPr/>
          </p:nvSpPr>
          <p:spPr>
            <a:xfrm>
              <a:off x="10898730" y="-8464"/>
              <a:ext cx="1290094" cy="6866467"/>
            </a:xfrm>
            <a:custGeom>
              <a:avLst/>
              <a:gdLst/>
              <a:ahLst/>
              <a:cxnLst/>
              <a:rect l="l" t="t" r="r" b="b"/>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31" name="Google Shape;31;p2"/>
            <p:cNvSpPr/>
            <p:nvPr/>
          </p:nvSpPr>
          <p:spPr>
            <a:xfrm>
              <a:off x="10938999" y="-8467"/>
              <a:ext cx="1249825" cy="6866467"/>
            </a:xfrm>
            <a:custGeom>
              <a:avLst/>
              <a:gdLst/>
              <a:ahLst/>
              <a:cxnLst/>
              <a:rect l="l" t="t" r="r" b="b"/>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32" name="Google Shape;32;p2"/>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txBox="1">
            <a:spLocks noGrp="1"/>
          </p:cNvSpPr>
          <p:nvPr>
            <p:ph type="ctrTitle"/>
          </p:nvPr>
        </p:nvSpPr>
        <p:spPr>
          <a:xfrm>
            <a:off x="1507067" y="2404534"/>
            <a:ext cx="7766936" cy="1646302"/>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rgbClr val="056E2B"/>
              </a:buClr>
              <a:buSzPts val="1400"/>
              <a:buFont typeface="Calibri"/>
              <a:buNone/>
              <a:defRPr sz="5400" b="1" i="0" u="none" strike="noStrike" cap="none">
                <a:solidFill>
                  <a:srgbClr val="056E2B"/>
                </a:solidFill>
                <a:latin typeface="Calibri"/>
                <a:ea typeface="Calibri"/>
                <a:cs typeface="Calibri"/>
                <a:sym typeface="Calibri"/>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35" name="Google Shape;35;p2"/>
          <p:cNvSpPr txBox="1">
            <a:spLocks noGrp="1"/>
          </p:cNvSpPr>
          <p:nvPr>
            <p:ph type="subTitle" idx="1"/>
          </p:nvPr>
        </p:nvSpPr>
        <p:spPr>
          <a:xfrm>
            <a:off x="1507067" y="4050833"/>
            <a:ext cx="7766936" cy="1096899"/>
          </a:xfrm>
          <a:prstGeom prst="rect">
            <a:avLst/>
          </a:prstGeom>
          <a:noFill/>
          <a:ln>
            <a:noFill/>
          </a:ln>
        </p:spPr>
        <p:txBody>
          <a:bodyPr spcFirstLastPara="1" wrap="square" lIns="91425" tIns="91425" rIns="91425" bIns="91425" anchor="ctr" anchorCtr="0">
            <a:noAutofit/>
          </a:bodyPr>
          <a:lstStyle>
            <a:lvl1pPr marL="0" marR="0" lvl="0" indent="0" algn="ctr" rtl="0">
              <a:spcBef>
                <a:spcPts val="1000"/>
              </a:spcBef>
              <a:spcAft>
                <a:spcPts val="0"/>
              </a:spcAft>
              <a:buClr>
                <a:schemeClr val="accent2"/>
              </a:buClr>
              <a:buSzPts val="2240"/>
              <a:buFont typeface="Noto Sans Symbols"/>
              <a:buNone/>
              <a:defRPr sz="3600" b="1" i="0" u="none" strike="noStrike" cap="none">
                <a:solidFill>
                  <a:srgbClr val="595959"/>
                </a:solidFill>
                <a:latin typeface="Calibri"/>
                <a:ea typeface="Calibri"/>
                <a:cs typeface="Calibri"/>
                <a:sym typeface="Calibri"/>
              </a:defRPr>
            </a:lvl1pPr>
            <a:lvl2pPr marL="457200" marR="0" lvl="1" indent="0" algn="ctr" rtl="0">
              <a:spcBef>
                <a:spcPts val="1000"/>
              </a:spcBef>
              <a:spcAft>
                <a:spcPts val="0"/>
              </a:spcAft>
              <a:buClr>
                <a:schemeClr val="accent2"/>
              </a:buClr>
              <a:buSzPts val="1960"/>
              <a:buFont typeface="Noto Sans Symbols"/>
              <a:buNone/>
              <a:defRPr sz="2800" b="0" i="0" u="none" strike="noStrike" cap="none">
                <a:solidFill>
                  <a:srgbClr val="888888"/>
                </a:solidFill>
                <a:latin typeface="Trebuchet MS"/>
                <a:ea typeface="Trebuchet MS"/>
                <a:cs typeface="Trebuchet MS"/>
                <a:sym typeface="Trebuchet MS"/>
              </a:defRPr>
            </a:lvl2pPr>
            <a:lvl3pPr marL="914400" marR="0" lvl="2" indent="0" algn="ctr" rtl="0">
              <a:spcBef>
                <a:spcPts val="1000"/>
              </a:spcBef>
              <a:spcAft>
                <a:spcPts val="0"/>
              </a:spcAft>
              <a:buClr>
                <a:schemeClr val="accent2"/>
              </a:buClr>
              <a:buSzPts val="1680"/>
              <a:buFont typeface="Courier New"/>
              <a:buNone/>
              <a:defRPr sz="2400" b="0" i="0" u="none" strike="noStrike" cap="none">
                <a:solidFill>
                  <a:srgbClr val="888888"/>
                </a:solidFill>
                <a:latin typeface="Trebuchet MS"/>
                <a:ea typeface="Trebuchet MS"/>
                <a:cs typeface="Trebuchet MS"/>
                <a:sym typeface="Trebuchet MS"/>
              </a:defRPr>
            </a:lvl3pPr>
            <a:lvl4pPr marL="1371600" marR="0" lvl="3" indent="0" algn="ctr" rtl="0">
              <a:spcBef>
                <a:spcPts val="1000"/>
              </a:spcBef>
              <a:spcAft>
                <a:spcPts val="0"/>
              </a:spcAft>
              <a:buClr>
                <a:schemeClr val="accent2"/>
              </a:buClr>
              <a:buSzPts val="1400"/>
              <a:buFont typeface="Arial"/>
              <a:buNone/>
              <a:defRPr sz="2000" b="0" i="0" u="none" strike="noStrike" cap="none">
                <a:solidFill>
                  <a:srgbClr val="888888"/>
                </a:solidFill>
                <a:latin typeface="Trebuchet MS"/>
                <a:ea typeface="Trebuchet MS"/>
                <a:cs typeface="Trebuchet MS"/>
                <a:sym typeface="Trebuchet MS"/>
              </a:defRPr>
            </a:lvl4pPr>
            <a:lvl5pPr marL="1828800" marR="0" lvl="4" indent="0" algn="ctr" rtl="0">
              <a:spcBef>
                <a:spcPts val="1000"/>
              </a:spcBef>
              <a:spcAft>
                <a:spcPts val="0"/>
              </a:spcAft>
              <a:buClr>
                <a:schemeClr val="accent2"/>
              </a:buClr>
              <a:buSzPts val="1400"/>
              <a:buFont typeface="Noto Sans Symbols"/>
              <a:buNone/>
              <a:defRPr sz="2000" b="0" i="0" u="none" strike="noStrike" cap="none">
                <a:solidFill>
                  <a:srgbClr val="888888"/>
                </a:solidFill>
                <a:latin typeface="Trebuchet MS"/>
                <a:ea typeface="Trebuchet MS"/>
                <a:cs typeface="Trebuchet MS"/>
                <a:sym typeface="Trebuchet MS"/>
              </a:defRPr>
            </a:lvl5pPr>
            <a:lvl6pPr marL="2286000" marR="0" lvl="5"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6pPr>
            <a:lvl7pPr marL="2743200" marR="0" lvl="6"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7pPr>
            <a:lvl8pPr marL="3200400" marR="0" lvl="7"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8pPr>
            <a:lvl9pPr marL="3657600" marR="0" lvl="8"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9pPr>
          </a:lstStyle>
          <a:p>
            <a:endParaRPr/>
          </a:p>
        </p:txBody>
      </p:sp>
      <p:sp>
        <p:nvSpPr>
          <p:cNvPr id="36" name="Google Shape;36;p2"/>
          <p:cNvSpPr txBox="1">
            <a:spLocks noGrp="1"/>
          </p:cNvSpPr>
          <p:nvPr>
            <p:ph type="dt" idx="10"/>
          </p:nvPr>
        </p:nvSpPr>
        <p:spPr>
          <a:xfrm>
            <a:off x="8391009" y="6455702"/>
            <a:ext cx="1153055" cy="365125"/>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7" name="Google Shape;37;p2"/>
          <p:cNvSpPr txBox="1">
            <a:spLocks noGrp="1"/>
          </p:cNvSpPr>
          <p:nvPr>
            <p:ph type="ftr" idx="11"/>
          </p:nvPr>
        </p:nvSpPr>
        <p:spPr>
          <a:xfrm>
            <a:off x="677334" y="6455702"/>
            <a:ext cx="749549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8" name="Google Shape;38;p2"/>
          <p:cNvSpPr txBox="1">
            <a:spLocks noGrp="1"/>
          </p:cNvSpPr>
          <p:nvPr>
            <p:ph type="sldNum" idx="12"/>
          </p:nvPr>
        </p:nvSpPr>
        <p:spPr>
          <a:xfrm>
            <a:off x="9762249" y="645570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accent1"/>
                </a:solidFill>
                <a:latin typeface="Trebuchet MS"/>
                <a:ea typeface="Trebuchet MS"/>
                <a:cs typeface="Trebuchet MS"/>
                <a:sym typeface="Trebuchet MS"/>
              </a:defRPr>
            </a:lvl1pPr>
            <a:lvl2pPr marL="0" marR="0" lvl="1" indent="0" algn="r" rtl="0">
              <a:spcBef>
                <a:spcPts val="0"/>
              </a:spcBef>
              <a:buNone/>
              <a:defRPr sz="900">
                <a:solidFill>
                  <a:schemeClr val="accent1"/>
                </a:solidFill>
                <a:latin typeface="Trebuchet MS"/>
                <a:ea typeface="Trebuchet MS"/>
                <a:cs typeface="Trebuchet MS"/>
                <a:sym typeface="Trebuchet MS"/>
              </a:defRPr>
            </a:lvl2pPr>
            <a:lvl3pPr marL="0" marR="0" lvl="2" indent="0" algn="r" rtl="0">
              <a:spcBef>
                <a:spcPts val="0"/>
              </a:spcBef>
              <a:buNone/>
              <a:defRPr sz="900">
                <a:solidFill>
                  <a:schemeClr val="accent1"/>
                </a:solidFill>
                <a:latin typeface="Trebuchet MS"/>
                <a:ea typeface="Trebuchet MS"/>
                <a:cs typeface="Trebuchet MS"/>
                <a:sym typeface="Trebuchet MS"/>
              </a:defRPr>
            </a:lvl3pPr>
            <a:lvl4pPr marL="0" marR="0" lvl="3" indent="0" algn="r" rtl="0">
              <a:spcBef>
                <a:spcPts val="0"/>
              </a:spcBef>
              <a:buNone/>
              <a:defRPr sz="900">
                <a:solidFill>
                  <a:schemeClr val="accent1"/>
                </a:solidFill>
                <a:latin typeface="Trebuchet MS"/>
                <a:ea typeface="Trebuchet MS"/>
                <a:cs typeface="Trebuchet MS"/>
                <a:sym typeface="Trebuchet MS"/>
              </a:defRPr>
            </a:lvl4pPr>
            <a:lvl5pPr marL="0" marR="0" lvl="4" indent="0" algn="r" rtl="0">
              <a:spcBef>
                <a:spcPts val="0"/>
              </a:spcBef>
              <a:buNone/>
              <a:defRPr sz="900">
                <a:solidFill>
                  <a:schemeClr val="accent1"/>
                </a:solidFill>
                <a:latin typeface="Trebuchet MS"/>
                <a:ea typeface="Trebuchet MS"/>
                <a:cs typeface="Trebuchet MS"/>
                <a:sym typeface="Trebuchet MS"/>
              </a:defRPr>
            </a:lvl5pPr>
            <a:lvl6pPr marL="0" marR="0" lvl="5" indent="0" algn="r" rtl="0">
              <a:spcBef>
                <a:spcPts val="0"/>
              </a:spcBef>
              <a:buNone/>
              <a:defRPr sz="900">
                <a:solidFill>
                  <a:schemeClr val="accent1"/>
                </a:solidFill>
                <a:latin typeface="Trebuchet MS"/>
                <a:ea typeface="Trebuchet MS"/>
                <a:cs typeface="Trebuchet MS"/>
                <a:sym typeface="Trebuchet MS"/>
              </a:defRPr>
            </a:lvl6pPr>
            <a:lvl7pPr marL="0" marR="0" lvl="6" indent="0" algn="r" rtl="0">
              <a:spcBef>
                <a:spcPts val="0"/>
              </a:spcBef>
              <a:buNone/>
              <a:defRPr sz="900">
                <a:solidFill>
                  <a:schemeClr val="accent1"/>
                </a:solidFill>
                <a:latin typeface="Trebuchet MS"/>
                <a:ea typeface="Trebuchet MS"/>
                <a:cs typeface="Trebuchet MS"/>
                <a:sym typeface="Trebuchet MS"/>
              </a:defRPr>
            </a:lvl7pPr>
            <a:lvl8pPr marL="0" marR="0" lvl="7" indent="0" algn="r" rtl="0">
              <a:spcBef>
                <a:spcPts val="0"/>
              </a:spcBef>
              <a:buNone/>
              <a:defRPr sz="900">
                <a:solidFill>
                  <a:schemeClr val="accent1"/>
                </a:solidFill>
                <a:latin typeface="Trebuchet MS"/>
                <a:ea typeface="Trebuchet MS"/>
                <a:cs typeface="Trebuchet MS"/>
                <a:sym typeface="Trebuchet MS"/>
              </a:defRPr>
            </a:lvl8pPr>
            <a:lvl9pPr marL="0" marR="0" lvl="8" indent="0" algn="r" rtl="0">
              <a:spcBef>
                <a:spcPts val="0"/>
              </a:spcBef>
              <a:buNone/>
              <a:defRPr sz="900">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9"/>
        <p:cNvGrpSpPr/>
        <p:nvPr/>
      </p:nvGrpSpPr>
      <p:grpSpPr>
        <a:xfrm>
          <a:off x="0" y="0"/>
          <a:ext cx="0" cy="0"/>
          <a:chOff x="0" y="0"/>
          <a:chExt cx="0" cy="0"/>
        </a:xfrm>
      </p:grpSpPr>
      <p:sp>
        <p:nvSpPr>
          <p:cNvPr id="100" name="Google Shape;100;p12"/>
          <p:cNvSpPr txBox="1">
            <a:spLocks noGrp="1"/>
          </p:cNvSpPr>
          <p:nvPr>
            <p:ph type="title"/>
          </p:nvPr>
        </p:nvSpPr>
        <p:spPr>
          <a:xfrm>
            <a:off x="931334" y="609600"/>
            <a:ext cx="8094134" cy="30226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rgbClr val="056E2B"/>
              </a:buClr>
              <a:buSzPts val="1400"/>
              <a:buFont typeface="Trebuchet MS"/>
              <a:buNone/>
              <a:defRPr sz="4400" b="0" i="0" u="none" strike="noStrike" cap="none">
                <a:solidFill>
                  <a:srgbClr val="056E2B"/>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01" name="Google Shape;101;p12"/>
          <p:cNvSpPr txBox="1">
            <a:spLocks noGrp="1"/>
          </p:cNvSpPr>
          <p:nvPr>
            <p:ph type="body" idx="1"/>
          </p:nvPr>
        </p:nvSpPr>
        <p:spPr>
          <a:xfrm>
            <a:off x="1366139" y="3632200"/>
            <a:ext cx="7224524" cy="381000"/>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1000"/>
              </a:spcBef>
              <a:spcAft>
                <a:spcPts val="0"/>
              </a:spcAft>
              <a:buClr>
                <a:schemeClr val="accent2"/>
              </a:buClr>
              <a:buSzPts val="2240"/>
              <a:buFont typeface="Noto Sans Symbols"/>
              <a:buNone/>
              <a:defRPr sz="1600" b="0" i="0" u="none" strike="noStrike" cap="none">
                <a:solidFill>
                  <a:srgbClr val="7F7F7F"/>
                </a:solidFill>
                <a:latin typeface="Trebuchet MS"/>
                <a:ea typeface="Trebuchet MS"/>
                <a:cs typeface="Trebuchet MS"/>
                <a:sym typeface="Trebuchet MS"/>
              </a:defRPr>
            </a:lvl1pPr>
            <a:lvl2pPr marL="914400" marR="0" lvl="1" indent="-228600" algn="l" rtl="0">
              <a:spcBef>
                <a:spcPts val="1000"/>
              </a:spcBef>
              <a:spcAft>
                <a:spcPts val="0"/>
              </a:spcAft>
              <a:buClr>
                <a:schemeClr val="accent2"/>
              </a:buClr>
              <a:buSzPts val="1960"/>
              <a:buFont typeface="Noto Sans Symbols"/>
              <a:buNone/>
              <a:defRPr sz="2800" b="0" i="0" u="none" strike="noStrike" cap="none">
                <a:solidFill>
                  <a:srgbClr val="486112"/>
                </a:solidFill>
                <a:latin typeface="Trebuchet MS"/>
                <a:ea typeface="Trebuchet MS"/>
                <a:cs typeface="Trebuchet MS"/>
                <a:sym typeface="Trebuchet MS"/>
              </a:defRPr>
            </a:lvl2pPr>
            <a:lvl3pPr marL="1371600" marR="0" lvl="2" indent="-228600" algn="l" rtl="0">
              <a:spcBef>
                <a:spcPts val="1000"/>
              </a:spcBef>
              <a:spcAft>
                <a:spcPts val="0"/>
              </a:spcAft>
              <a:buClr>
                <a:schemeClr val="accent2"/>
              </a:buClr>
              <a:buSzPts val="1680"/>
              <a:buFont typeface="Courier New"/>
              <a:buNone/>
              <a:defRPr sz="2400" b="0" i="0" u="none" strike="noStrike" cap="none">
                <a:solidFill>
                  <a:srgbClr val="6C911C"/>
                </a:solidFill>
                <a:latin typeface="Trebuchet MS"/>
                <a:ea typeface="Trebuchet MS"/>
                <a:cs typeface="Trebuchet MS"/>
                <a:sym typeface="Trebuchet MS"/>
              </a:defRPr>
            </a:lvl3pPr>
            <a:lvl4pPr marL="1828800" marR="0" lvl="3" indent="-228600" algn="l" rtl="0">
              <a:spcBef>
                <a:spcPts val="1000"/>
              </a:spcBef>
              <a:spcAft>
                <a:spcPts val="0"/>
              </a:spcAft>
              <a:buClr>
                <a:schemeClr val="accent2"/>
              </a:buClr>
              <a:buSzPts val="1400"/>
              <a:buFont typeface="Arial"/>
              <a:buNone/>
              <a:defRPr sz="2000"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2"/>
              </a:buClr>
              <a:buSzPts val="1400"/>
              <a:buFont typeface="Noto Sans Symbols"/>
              <a:buNone/>
              <a:defRPr sz="20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02" name="Google Shape;102;p12"/>
          <p:cNvSpPr txBox="1">
            <a:spLocks noGrp="1"/>
          </p:cNvSpPr>
          <p:nvPr>
            <p:ph type="body" idx="2"/>
          </p:nvPr>
        </p:nvSpPr>
        <p:spPr>
          <a:xfrm>
            <a:off x="677335" y="4470400"/>
            <a:ext cx="8596668" cy="1570962"/>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1000"/>
              </a:spcBef>
              <a:spcAft>
                <a:spcPts val="0"/>
              </a:spcAft>
              <a:buClr>
                <a:schemeClr val="accent2"/>
              </a:buClr>
              <a:buSzPts val="224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2"/>
              </a:buClr>
              <a:buSzPts val="196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2"/>
              </a:buClr>
              <a:buSzPts val="1680"/>
              <a:buFont typeface="Courier New"/>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2"/>
              </a:buClr>
              <a:buSzPts val="1400"/>
              <a:buFont typeface="Arial"/>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2"/>
              </a:buClr>
              <a:buSzPts val="140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3" name="Google Shape;103;p12"/>
          <p:cNvSpPr txBox="1">
            <a:spLocks noGrp="1"/>
          </p:cNvSpPr>
          <p:nvPr>
            <p:ph type="dt" idx="10"/>
          </p:nvPr>
        </p:nvSpPr>
        <p:spPr>
          <a:xfrm>
            <a:off x="8391009" y="6455702"/>
            <a:ext cx="1153055" cy="365125"/>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4" name="Google Shape;104;p12"/>
          <p:cNvSpPr txBox="1">
            <a:spLocks noGrp="1"/>
          </p:cNvSpPr>
          <p:nvPr>
            <p:ph type="ftr" idx="11"/>
          </p:nvPr>
        </p:nvSpPr>
        <p:spPr>
          <a:xfrm>
            <a:off x="677334" y="6455702"/>
            <a:ext cx="749549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5" name="Google Shape;105;p12"/>
          <p:cNvSpPr txBox="1">
            <a:spLocks noGrp="1"/>
          </p:cNvSpPr>
          <p:nvPr>
            <p:ph type="sldNum" idx="12"/>
          </p:nvPr>
        </p:nvSpPr>
        <p:spPr>
          <a:xfrm>
            <a:off x="9762249" y="645570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accent1"/>
                </a:solidFill>
                <a:latin typeface="Trebuchet MS"/>
                <a:ea typeface="Trebuchet MS"/>
                <a:cs typeface="Trebuchet MS"/>
                <a:sym typeface="Trebuchet MS"/>
              </a:defRPr>
            </a:lvl1pPr>
            <a:lvl2pPr marL="0" marR="0" lvl="1" indent="0" algn="r" rtl="0">
              <a:spcBef>
                <a:spcPts val="0"/>
              </a:spcBef>
              <a:buNone/>
              <a:defRPr sz="900">
                <a:solidFill>
                  <a:schemeClr val="accent1"/>
                </a:solidFill>
                <a:latin typeface="Trebuchet MS"/>
                <a:ea typeface="Trebuchet MS"/>
                <a:cs typeface="Trebuchet MS"/>
                <a:sym typeface="Trebuchet MS"/>
              </a:defRPr>
            </a:lvl2pPr>
            <a:lvl3pPr marL="0" marR="0" lvl="2" indent="0" algn="r" rtl="0">
              <a:spcBef>
                <a:spcPts val="0"/>
              </a:spcBef>
              <a:buNone/>
              <a:defRPr sz="900">
                <a:solidFill>
                  <a:schemeClr val="accent1"/>
                </a:solidFill>
                <a:latin typeface="Trebuchet MS"/>
                <a:ea typeface="Trebuchet MS"/>
                <a:cs typeface="Trebuchet MS"/>
                <a:sym typeface="Trebuchet MS"/>
              </a:defRPr>
            </a:lvl3pPr>
            <a:lvl4pPr marL="0" marR="0" lvl="3" indent="0" algn="r" rtl="0">
              <a:spcBef>
                <a:spcPts val="0"/>
              </a:spcBef>
              <a:buNone/>
              <a:defRPr sz="900">
                <a:solidFill>
                  <a:schemeClr val="accent1"/>
                </a:solidFill>
                <a:latin typeface="Trebuchet MS"/>
                <a:ea typeface="Trebuchet MS"/>
                <a:cs typeface="Trebuchet MS"/>
                <a:sym typeface="Trebuchet MS"/>
              </a:defRPr>
            </a:lvl4pPr>
            <a:lvl5pPr marL="0" marR="0" lvl="4" indent="0" algn="r" rtl="0">
              <a:spcBef>
                <a:spcPts val="0"/>
              </a:spcBef>
              <a:buNone/>
              <a:defRPr sz="900">
                <a:solidFill>
                  <a:schemeClr val="accent1"/>
                </a:solidFill>
                <a:latin typeface="Trebuchet MS"/>
                <a:ea typeface="Trebuchet MS"/>
                <a:cs typeface="Trebuchet MS"/>
                <a:sym typeface="Trebuchet MS"/>
              </a:defRPr>
            </a:lvl5pPr>
            <a:lvl6pPr marL="0" marR="0" lvl="5" indent="0" algn="r" rtl="0">
              <a:spcBef>
                <a:spcPts val="0"/>
              </a:spcBef>
              <a:buNone/>
              <a:defRPr sz="900">
                <a:solidFill>
                  <a:schemeClr val="accent1"/>
                </a:solidFill>
                <a:latin typeface="Trebuchet MS"/>
                <a:ea typeface="Trebuchet MS"/>
                <a:cs typeface="Trebuchet MS"/>
                <a:sym typeface="Trebuchet MS"/>
              </a:defRPr>
            </a:lvl6pPr>
            <a:lvl7pPr marL="0" marR="0" lvl="6" indent="0" algn="r" rtl="0">
              <a:spcBef>
                <a:spcPts val="0"/>
              </a:spcBef>
              <a:buNone/>
              <a:defRPr sz="900">
                <a:solidFill>
                  <a:schemeClr val="accent1"/>
                </a:solidFill>
                <a:latin typeface="Trebuchet MS"/>
                <a:ea typeface="Trebuchet MS"/>
                <a:cs typeface="Trebuchet MS"/>
                <a:sym typeface="Trebuchet MS"/>
              </a:defRPr>
            </a:lvl7pPr>
            <a:lvl8pPr marL="0" marR="0" lvl="7" indent="0" algn="r" rtl="0">
              <a:spcBef>
                <a:spcPts val="0"/>
              </a:spcBef>
              <a:buNone/>
              <a:defRPr sz="900">
                <a:solidFill>
                  <a:schemeClr val="accent1"/>
                </a:solidFill>
                <a:latin typeface="Trebuchet MS"/>
                <a:ea typeface="Trebuchet MS"/>
                <a:cs typeface="Trebuchet MS"/>
                <a:sym typeface="Trebuchet MS"/>
              </a:defRPr>
            </a:lvl8pPr>
            <a:lvl9pPr marL="0" marR="0" lvl="8" indent="0" algn="r" rtl="0">
              <a:spcBef>
                <a:spcPts val="0"/>
              </a:spcBef>
              <a:buNone/>
              <a:defRPr sz="900">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106" name="Google Shape;106;p12"/>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a:p>
        </p:txBody>
      </p:sp>
      <p:sp>
        <p:nvSpPr>
          <p:cNvPr id="107" name="Google Shape;107;p12"/>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8"/>
        <p:cNvGrpSpPr/>
        <p:nvPr/>
      </p:nvGrpSpPr>
      <p:grpSpPr>
        <a:xfrm>
          <a:off x="0" y="0"/>
          <a:ext cx="0" cy="0"/>
          <a:chOff x="0" y="0"/>
          <a:chExt cx="0" cy="0"/>
        </a:xfrm>
      </p:grpSpPr>
      <p:sp>
        <p:nvSpPr>
          <p:cNvPr id="109" name="Google Shape;109;p13"/>
          <p:cNvSpPr txBox="1">
            <a:spLocks noGrp="1"/>
          </p:cNvSpPr>
          <p:nvPr>
            <p:ph type="title"/>
          </p:nvPr>
        </p:nvSpPr>
        <p:spPr>
          <a:xfrm>
            <a:off x="677335" y="1931988"/>
            <a:ext cx="8596668" cy="259546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Clr>
                <a:srgbClr val="056E2B"/>
              </a:buClr>
              <a:buSzPts val="1400"/>
              <a:buFont typeface="Trebuchet MS"/>
              <a:buNone/>
              <a:defRPr sz="4400" b="0" i="0" u="none" strike="noStrike" cap="none">
                <a:solidFill>
                  <a:srgbClr val="056E2B"/>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10" name="Google Shape;110;p13"/>
          <p:cNvSpPr txBox="1">
            <a:spLocks noGrp="1"/>
          </p:cNvSpPr>
          <p:nvPr>
            <p:ph type="body" idx="1"/>
          </p:nvPr>
        </p:nvSpPr>
        <p:spPr>
          <a:xfrm>
            <a:off x="677335" y="4527448"/>
            <a:ext cx="8596668" cy="1513914"/>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1000"/>
              </a:spcBef>
              <a:spcAft>
                <a:spcPts val="0"/>
              </a:spcAft>
              <a:buClr>
                <a:schemeClr val="accent2"/>
              </a:buClr>
              <a:buSzPts val="224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2"/>
              </a:buClr>
              <a:buSzPts val="196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2"/>
              </a:buClr>
              <a:buSzPts val="1680"/>
              <a:buFont typeface="Courier New"/>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2"/>
              </a:buClr>
              <a:buSzPts val="1400"/>
              <a:buFont typeface="Arial"/>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2"/>
              </a:buClr>
              <a:buSzPts val="140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11" name="Google Shape;111;p13"/>
          <p:cNvSpPr txBox="1">
            <a:spLocks noGrp="1"/>
          </p:cNvSpPr>
          <p:nvPr>
            <p:ph type="dt" idx="10"/>
          </p:nvPr>
        </p:nvSpPr>
        <p:spPr>
          <a:xfrm>
            <a:off x="8391009" y="6455702"/>
            <a:ext cx="1153055" cy="365125"/>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2" name="Google Shape;112;p13"/>
          <p:cNvSpPr txBox="1">
            <a:spLocks noGrp="1"/>
          </p:cNvSpPr>
          <p:nvPr>
            <p:ph type="ftr" idx="11"/>
          </p:nvPr>
        </p:nvSpPr>
        <p:spPr>
          <a:xfrm>
            <a:off x="677334" y="6455702"/>
            <a:ext cx="749549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3" name="Google Shape;113;p13"/>
          <p:cNvSpPr txBox="1">
            <a:spLocks noGrp="1"/>
          </p:cNvSpPr>
          <p:nvPr>
            <p:ph type="sldNum" idx="12"/>
          </p:nvPr>
        </p:nvSpPr>
        <p:spPr>
          <a:xfrm>
            <a:off x="9762249" y="645570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accent1"/>
                </a:solidFill>
                <a:latin typeface="Trebuchet MS"/>
                <a:ea typeface="Trebuchet MS"/>
                <a:cs typeface="Trebuchet MS"/>
                <a:sym typeface="Trebuchet MS"/>
              </a:defRPr>
            </a:lvl1pPr>
            <a:lvl2pPr marL="0" marR="0" lvl="1" indent="0" algn="r" rtl="0">
              <a:spcBef>
                <a:spcPts val="0"/>
              </a:spcBef>
              <a:buNone/>
              <a:defRPr sz="900">
                <a:solidFill>
                  <a:schemeClr val="accent1"/>
                </a:solidFill>
                <a:latin typeface="Trebuchet MS"/>
                <a:ea typeface="Trebuchet MS"/>
                <a:cs typeface="Trebuchet MS"/>
                <a:sym typeface="Trebuchet MS"/>
              </a:defRPr>
            </a:lvl2pPr>
            <a:lvl3pPr marL="0" marR="0" lvl="2" indent="0" algn="r" rtl="0">
              <a:spcBef>
                <a:spcPts val="0"/>
              </a:spcBef>
              <a:buNone/>
              <a:defRPr sz="900">
                <a:solidFill>
                  <a:schemeClr val="accent1"/>
                </a:solidFill>
                <a:latin typeface="Trebuchet MS"/>
                <a:ea typeface="Trebuchet MS"/>
                <a:cs typeface="Trebuchet MS"/>
                <a:sym typeface="Trebuchet MS"/>
              </a:defRPr>
            </a:lvl3pPr>
            <a:lvl4pPr marL="0" marR="0" lvl="3" indent="0" algn="r" rtl="0">
              <a:spcBef>
                <a:spcPts val="0"/>
              </a:spcBef>
              <a:buNone/>
              <a:defRPr sz="900">
                <a:solidFill>
                  <a:schemeClr val="accent1"/>
                </a:solidFill>
                <a:latin typeface="Trebuchet MS"/>
                <a:ea typeface="Trebuchet MS"/>
                <a:cs typeface="Trebuchet MS"/>
                <a:sym typeface="Trebuchet MS"/>
              </a:defRPr>
            </a:lvl4pPr>
            <a:lvl5pPr marL="0" marR="0" lvl="4" indent="0" algn="r" rtl="0">
              <a:spcBef>
                <a:spcPts val="0"/>
              </a:spcBef>
              <a:buNone/>
              <a:defRPr sz="900">
                <a:solidFill>
                  <a:schemeClr val="accent1"/>
                </a:solidFill>
                <a:latin typeface="Trebuchet MS"/>
                <a:ea typeface="Trebuchet MS"/>
                <a:cs typeface="Trebuchet MS"/>
                <a:sym typeface="Trebuchet MS"/>
              </a:defRPr>
            </a:lvl5pPr>
            <a:lvl6pPr marL="0" marR="0" lvl="5" indent="0" algn="r" rtl="0">
              <a:spcBef>
                <a:spcPts val="0"/>
              </a:spcBef>
              <a:buNone/>
              <a:defRPr sz="900">
                <a:solidFill>
                  <a:schemeClr val="accent1"/>
                </a:solidFill>
                <a:latin typeface="Trebuchet MS"/>
                <a:ea typeface="Trebuchet MS"/>
                <a:cs typeface="Trebuchet MS"/>
                <a:sym typeface="Trebuchet MS"/>
              </a:defRPr>
            </a:lvl6pPr>
            <a:lvl7pPr marL="0" marR="0" lvl="6" indent="0" algn="r" rtl="0">
              <a:spcBef>
                <a:spcPts val="0"/>
              </a:spcBef>
              <a:buNone/>
              <a:defRPr sz="900">
                <a:solidFill>
                  <a:schemeClr val="accent1"/>
                </a:solidFill>
                <a:latin typeface="Trebuchet MS"/>
                <a:ea typeface="Trebuchet MS"/>
                <a:cs typeface="Trebuchet MS"/>
                <a:sym typeface="Trebuchet MS"/>
              </a:defRPr>
            </a:lvl7pPr>
            <a:lvl8pPr marL="0" marR="0" lvl="7" indent="0" algn="r" rtl="0">
              <a:spcBef>
                <a:spcPts val="0"/>
              </a:spcBef>
              <a:buNone/>
              <a:defRPr sz="900">
                <a:solidFill>
                  <a:schemeClr val="accent1"/>
                </a:solidFill>
                <a:latin typeface="Trebuchet MS"/>
                <a:ea typeface="Trebuchet MS"/>
                <a:cs typeface="Trebuchet MS"/>
                <a:sym typeface="Trebuchet MS"/>
              </a:defRPr>
            </a:lvl8pPr>
            <a:lvl9pPr marL="0" marR="0" lvl="8" indent="0" algn="r" rtl="0">
              <a:spcBef>
                <a:spcPts val="0"/>
              </a:spcBef>
              <a:buNone/>
              <a:defRPr sz="900">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4"/>
        <p:cNvGrpSpPr/>
        <p:nvPr/>
      </p:nvGrpSpPr>
      <p:grpSpPr>
        <a:xfrm>
          <a:off x="0" y="0"/>
          <a:ext cx="0" cy="0"/>
          <a:chOff x="0" y="0"/>
          <a:chExt cx="0" cy="0"/>
        </a:xfrm>
      </p:grpSpPr>
      <p:sp>
        <p:nvSpPr>
          <p:cNvPr id="115" name="Google Shape;115;p14"/>
          <p:cNvSpPr txBox="1">
            <a:spLocks noGrp="1"/>
          </p:cNvSpPr>
          <p:nvPr>
            <p:ph type="title"/>
          </p:nvPr>
        </p:nvSpPr>
        <p:spPr>
          <a:xfrm>
            <a:off x="931334" y="609600"/>
            <a:ext cx="8094134" cy="30226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rgbClr val="056E2B"/>
              </a:buClr>
              <a:buSzPts val="1400"/>
              <a:buFont typeface="Trebuchet MS"/>
              <a:buNone/>
              <a:defRPr sz="4400" b="0" i="0" u="none" strike="noStrike" cap="none">
                <a:solidFill>
                  <a:srgbClr val="056E2B"/>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16" name="Google Shape;116;p14"/>
          <p:cNvSpPr txBox="1">
            <a:spLocks noGrp="1"/>
          </p:cNvSpPr>
          <p:nvPr>
            <p:ph type="body" idx="1"/>
          </p:nvPr>
        </p:nvSpPr>
        <p:spPr>
          <a:xfrm>
            <a:off x="677332" y="4013200"/>
            <a:ext cx="8596669" cy="514248"/>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1000"/>
              </a:spcBef>
              <a:spcAft>
                <a:spcPts val="0"/>
              </a:spcAft>
              <a:buClr>
                <a:schemeClr val="accent2"/>
              </a:buClr>
              <a:buSzPts val="2240"/>
              <a:buFont typeface="Noto Sans Symbols"/>
              <a:buNone/>
              <a:defRPr sz="24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2"/>
              </a:buClr>
              <a:buSzPts val="1960"/>
              <a:buFont typeface="Noto Sans Symbols"/>
              <a:buNone/>
              <a:defRPr sz="2800" b="0" i="0" u="none" strike="noStrike" cap="none">
                <a:solidFill>
                  <a:srgbClr val="486112"/>
                </a:solidFill>
                <a:latin typeface="Trebuchet MS"/>
                <a:ea typeface="Trebuchet MS"/>
                <a:cs typeface="Trebuchet MS"/>
                <a:sym typeface="Trebuchet MS"/>
              </a:defRPr>
            </a:lvl2pPr>
            <a:lvl3pPr marL="1371600" marR="0" lvl="2" indent="-228600" algn="l" rtl="0">
              <a:spcBef>
                <a:spcPts val="1000"/>
              </a:spcBef>
              <a:spcAft>
                <a:spcPts val="0"/>
              </a:spcAft>
              <a:buClr>
                <a:schemeClr val="accent2"/>
              </a:buClr>
              <a:buSzPts val="1680"/>
              <a:buFont typeface="Courier New"/>
              <a:buNone/>
              <a:defRPr sz="2400" b="0" i="0" u="none" strike="noStrike" cap="none">
                <a:solidFill>
                  <a:srgbClr val="6C911C"/>
                </a:solidFill>
                <a:latin typeface="Trebuchet MS"/>
                <a:ea typeface="Trebuchet MS"/>
                <a:cs typeface="Trebuchet MS"/>
                <a:sym typeface="Trebuchet MS"/>
              </a:defRPr>
            </a:lvl3pPr>
            <a:lvl4pPr marL="1828800" marR="0" lvl="3" indent="-228600" algn="l" rtl="0">
              <a:spcBef>
                <a:spcPts val="1000"/>
              </a:spcBef>
              <a:spcAft>
                <a:spcPts val="0"/>
              </a:spcAft>
              <a:buClr>
                <a:schemeClr val="accent2"/>
              </a:buClr>
              <a:buSzPts val="1400"/>
              <a:buFont typeface="Arial"/>
              <a:buNone/>
              <a:defRPr sz="2000"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2"/>
              </a:buClr>
              <a:buSzPts val="1400"/>
              <a:buFont typeface="Noto Sans Symbols"/>
              <a:buNone/>
              <a:defRPr sz="20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17" name="Google Shape;117;p14"/>
          <p:cNvSpPr txBox="1">
            <a:spLocks noGrp="1"/>
          </p:cNvSpPr>
          <p:nvPr>
            <p:ph type="body" idx="2"/>
          </p:nvPr>
        </p:nvSpPr>
        <p:spPr>
          <a:xfrm>
            <a:off x="677335" y="4527448"/>
            <a:ext cx="8596668" cy="1513914"/>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1000"/>
              </a:spcBef>
              <a:spcAft>
                <a:spcPts val="0"/>
              </a:spcAft>
              <a:buClr>
                <a:schemeClr val="accent2"/>
              </a:buClr>
              <a:buSzPts val="2240"/>
              <a:buFont typeface="Noto Sans Symbols"/>
              <a:buNone/>
              <a:defRPr sz="1800" b="0" i="0" u="none" strike="noStrike" cap="none">
                <a:solidFill>
                  <a:srgbClr val="7F7F7F"/>
                </a:solidFill>
                <a:latin typeface="Trebuchet MS"/>
                <a:ea typeface="Trebuchet MS"/>
                <a:cs typeface="Trebuchet MS"/>
                <a:sym typeface="Trebuchet MS"/>
              </a:defRPr>
            </a:lvl1pPr>
            <a:lvl2pPr marL="914400" marR="0" lvl="1" indent="-228600" algn="l" rtl="0">
              <a:spcBef>
                <a:spcPts val="1000"/>
              </a:spcBef>
              <a:spcAft>
                <a:spcPts val="0"/>
              </a:spcAft>
              <a:buClr>
                <a:schemeClr val="accent2"/>
              </a:buClr>
              <a:buSzPts val="196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2"/>
              </a:buClr>
              <a:buSzPts val="1680"/>
              <a:buFont typeface="Courier New"/>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2"/>
              </a:buClr>
              <a:buSzPts val="1400"/>
              <a:buFont typeface="Arial"/>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2"/>
              </a:buClr>
              <a:buSzPts val="140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18" name="Google Shape;118;p14"/>
          <p:cNvSpPr txBox="1">
            <a:spLocks noGrp="1"/>
          </p:cNvSpPr>
          <p:nvPr>
            <p:ph type="dt" idx="10"/>
          </p:nvPr>
        </p:nvSpPr>
        <p:spPr>
          <a:xfrm>
            <a:off x="8391009" y="6455702"/>
            <a:ext cx="1153055" cy="365125"/>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9" name="Google Shape;119;p14"/>
          <p:cNvSpPr txBox="1">
            <a:spLocks noGrp="1"/>
          </p:cNvSpPr>
          <p:nvPr>
            <p:ph type="ftr" idx="11"/>
          </p:nvPr>
        </p:nvSpPr>
        <p:spPr>
          <a:xfrm>
            <a:off x="677334" y="6455702"/>
            <a:ext cx="749549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0" name="Google Shape;120;p14"/>
          <p:cNvSpPr txBox="1">
            <a:spLocks noGrp="1"/>
          </p:cNvSpPr>
          <p:nvPr>
            <p:ph type="sldNum" idx="12"/>
          </p:nvPr>
        </p:nvSpPr>
        <p:spPr>
          <a:xfrm>
            <a:off x="9762249" y="645570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accent1"/>
                </a:solidFill>
                <a:latin typeface="Trebuchet MS"/>
                <a:ea typeface="Trebuchet MS"/>
                <a:cs typeface="Trebuchet MS"/>
                <a:sym typeface="Trebuchet MS"/>
              </a:defRPr>
            </a:lvl1pPr>
            <a:lvl2pPr marL="0" marR="0" lvl="1" indent="0" algn="r" rtl="0">
              <a:spcBef>
                <a:spcPts val="0"/>
              </a:spcBef>
              <a:buNone/>
              <a:defRPr sz="900">
                <a:solidFill>
                  <a:schemeClr val="accent1"/>
                </a:solidFill>
                <a:latin typeface="Trebuchet MS"/>
                <a:ea typeface="Trebuchet MS"/>
                <a:cs typeface="Trebuchet MS"/>
                <a:sym typeface="Trebuchet MS"/>
              </a:defRPr>
            </a:lvl2pPr>
            <a:lvl3pPr marL="0" marR="0" lvl="2" indent="0" algn="r" rtl="0">
              <a:spcBef>
                <a:spcPts val="0"/>
              </a:spcBef>
              <a:buNone/>
              <a:defRPr sz="900">
                <a:solidFill>
                  <a:schemeClr val="accent1"/>
                </a:solidFill>
                <a:latin typeface="Trebuchet MS"/>
                <a:ea typeface="Trebuchet MS"/>
                <a:cs typeface="Trebuchet MS"/>
                <a:sym typeface="Trebuchet MS"/>
              </a:defRPr>
            </a:lvl3pPr>
            <a:lvl4pPr marL="0" marR="0" lvl="3" indent="0" algn="r" rtl="0">
              <a:spcBef>
                <a:spcPts val="0"/>
              </a:spcBef>
              <a:buNone/>
              <a:defRPr sz="900">
                <a:solidFill>
                  <a:schemeClr val="accent1"/>
                </a:solidFill>
                <a:latin typeface="Trebuchet MS"/>
                <a:ea typeface="Trebuchet MS"/>
                <a:cs typeface="Trebuchet MS"/>
                <a:sym typeface="Trebuchet MS"/>
              </a:defRPr>
            </a:lvl4pPr>
            <a:lvl5pPr marL="0" marR="0" lvl="4" indent="0" algn="r" rtl="0">
              <a:spcBef>
                <a:spcPts val="0"/>
              </a:spcBef>
              <a:buNone/>
              <a:defRPr sz="900">
                <a:solidFill>
                  <a:schemeClr val="accent1"/>
                </a:solidFill>
                <a:latin typeface="Trebuchet MS"/>
                <a:ea typeface="Trebuchet MS"/>
                <a:cs typeface="Trebuchet MS"/>
                <a:sym typeface="Trebuchet MS"/>
              </a:defRPr>
            </a:lvl5pPr>
            <a:lvl6pPr marL="0" marR="0" lvl="5" indent="0" algn="r" rtl="0">
              <a:spcBef>
                <a:spcPts val="0"/>
              </a:spcBef>
              <a:buNone/>
              <a:defRPr sz="900">
                <a:solidFill>
                  <a:schemeClr val="accent1"/>
                </a:solidFill>
                <a:latin typeface="Trebuchet MS"/>
                <a:ea typeface="Trebuchet MS"/>
                <a:cs typeface="Trebuchet MS"/>
                <a:sym typeface="Trebuchet MS"/>
              </a:defRPr>
            </a:lvl6pPr>
            <a:lvl7pPr marL="0" marR="0" lvl="6" indent="0" algn="r" rtl="0">
              <a:spcBef>
                <a:spcPts val="0"/>
              </a:spcBef>
              <a:buNone/>
              <a:defRPr sz="900">
                <a:solidFill>
                  <a:schemeClr val="accent1"/>
                </a:solidFill>
                <a:latin typeface="Trebuchet MS"/>
                <a:ea typeface="Trebuchet MS"/>
                <a:cs typeface="Trebuchet MS"/>
                <a:sym typeface="Trebuchet MS"/>
              </a:defRPr>
            </a:lvl7pPr>
            <a:lvl8pPr marL="0" marR="0" lvl="7" indent="0" algn="r" rtl="0">
              <a:spcBef>
                <a:spcPts val="0"/>
              </a:spcBef>
              <a:buNone/>
              <a:defRPr sz="900">
                <a:solidFill>
                  <a:schemeClr val="accent1"/>
                </a:solidFill>
                <a:latin typeface="Trebuchet MS"/>
                <a:ea typeface="Trebuchet MS"/>
                <a:cs typeface="Trebuchet MS"/>
                <a:sym typeface="Trebuchet MS"/>
              </a:defRPr>
            </a:lvl8pPr>
            <a:lvl9pPr marL="0" marR="0" lvl="8" indent="0" algn="r" rtl="0">
              <a:spcBef>
                <a:spcPts val="0"/>
              </a:spcBef>
              <a:buNone/>
              <a:defRPr sz="900">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121" name="Google Shape;121;p14"/>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a:p>
        </p:txBody>
      </p:sp>
      <p:sp>
        <p:nvSpPr>
          <p:cNvPr id="122" name="Google Shape;122;p14"/>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3"/>
        <p:cNvGrpSpPr/>
        <p:nvPr/>
      </p:nvGrpSpPr>
      <p:grpSpPr>
        <a:xfrm>
          <a:off x="0" y="0"/>
          <a:ext cx="0" cy="0"/>
          <a:chOff x="0" y="0"/>
          <a:chExt cx="0" cy="0"/>
        </a:xfrm>
      </p:grpSpPr>
      <p:sp>
        <p:nvSpPr>
          <p:cNvPr id="124" name="Google Shape;124;p15"/>
          <p:cNvSpPr txBox="1">
            <a:spLocks noGrp="1"/>
          </p:cNvSpPr>
          <p:nvPr>
            <p:ph type="title"/>
          </p:nvPr>
        </p:nvSpPr>
        <p:spPr>
          <a:xfrm>
            <a:off x="685799" y="609600"/>
            <a:ext cx="8588203" cy="30226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rgbClr val="056E2B"/>
              </a:buClr>
              <a:buSzPts val="1400"/>
              <a:buFont typeface="Trebuchet MS"/>
              <a:buNone/>
              <a:defRPr sz="4400" b="0" i="0" u="none" strike="noStrike" cap="none">
                <a:solidFill>
                  <a:srgbClr val="056E2B"/>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25" name="Google Shape;125;p15"/>
          <p:cNvSpPr txBox="1">
            <a:spLocks noGrp="1"/>
          </p:cNvSpPr>
          <p:nvPr>
            <p:ph type="body" idx="1"/>
          </p:nvPr>
        </p:nvSpPr>
        <p:spPr>
          <a:xfrm>
            <a:off x="677332" y="4013200"/>
            <a:ext cx="8596669" cy="514248"/>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1000"/>
              </a:spcBef>
              <a:spcAft>
                <a:spcPts val="0"/>
              </a:spcAft>
              <a:buClr>
                <a:schemeClr val="accent2"/>
              </a:buClr>
              <a:buSzPts val="2240"/>
              <a:buFont typeface="Noto Sans Symbols"/>
              <a:buNone/>
              <a:defRPr sz="2400" b="0" i="0" u="none" strike="noStrike" cap="none">
                <a:solidFill>
                  <a:schemeClr val="accent1"/>
                </a:solidFill>
                <a:latin typeface="Trebuchet MS"/>
                <a:ea typeface="Trebuchet MS"/>
                <a:cs typeface="Trebuchet MS"/>
                <a:sym typeface="Trebuchet MS"/>
              </a:defRPr>
            </a:lvl1pPr>
            <a:lvl2pPr marL="914400" marR="0" lvl="1" indent="-228600" algn="l" rtl="0">
              <a:spcBef>
                <a:spcPts val="1000"/>
              </a:spcBef>
              <a:spcAft>
                <a:spcPts val="0"/>
              </a:spcAft>
              <a:buClr>
                <a:schemeClr val="accent2"/>
              </a:buClr>
              <a:buSzPts val="1960"/>
              <a:buFont typeface="Noto Sans Symbols"/>
              <a:buNone/>
              <a:defRPr sz="2800" b="0" i="0" u="none" strike="noStrike" cap="none">
                <a:solidFill>
                  <a:srgbClr val="486112"/>
                </a:solidFill>
                <a:latin typeface="Trebuchet MS"/>
                <a:ea typeface="Trebuchet MS"/>
                <a:cs typeface="Trebuchet MS"/>
                <a:sym typeface="Trebuchet MS"/>
              </a:defRPr>
            </a:lvl2pPr>
            <a:lvl3pPr marL="1371600" marR="0" lvl="2" indent="-228600" algn="l" rtl="0">
              <a:spcBef>
                <a:spcPts val="1000"/>
              </a:spcBef>
              <a:spcAft>
                <a:spcPts val="0"/>
              </a:spcAft>
              <a:buClr>
                <a:schemeClr val="accent2"/>
              </a:buClr>
              <a:buSzPts val="1680"/>
              <a:buFont typeface="Courier New"/>
              <a:buNone/>
              <a:defRPr sz="2400" b="0" i="0" u="none" strike="noStrike" cap="none">
                <a:solidFill>
                  <a:srgbClr val="6C911C"/>
                </a:solidFill>
                <a:latin typeface="Trebuchet MS"/>
                <a:ea typeface="Trebuchet MS"/>
                <a:cs typeface="Trebuchet MS"/>
                <a:sym typeface="Trebuchet MS"/>
              </a:defRPr>
            </a:lvl3pPr>
            <a:lvl4pPr marL="1828800" marR="0" lvl="3" indent="-228600" algn="l" rtl="0">
              <a:spcBef>
                <a:spcPts val="1000"/>
              </a:spcBef>
              <a:spcAft>
                <a:spcPts val="0"/>
              </a:spcAft>
              <a:buClr>
                <a:schemeClr val="accent2"/>
              </a:buClr>
              <a:buSzPts val="1400"/>
              <a:buFont typeface="Arial"/>
              <a:buNone/>
              <a:defRPr sz="2000"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2"/>
              </a:buClr>
              <a:buSzPts val="1400"/>
              <a:buFont typeface="Noto Sans Symbols"/>
              <a:buNone/>
              <a:defRPr sz="20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26" name="Google Shape;126;p15"/>
          <p:cNvSpPr txBox="1">
            <a:spLocks noGrp="1"/>
          </p:cNvSpPr>
          <p:nvPr>
            <p:ph type="body" idx="2"/>
          </p:nvPr>
        </p:nvSpPr>
        <p:spPr>
          <a:xfrm>
            <a:off x="677335" y="4527448"/>
            <a:ext cx="8596668" cy="1513914"/>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1000"/>
              </a:spcBef>
              <a:spcAft>
                <a:spcPts val="0"/>
              </a:spcAft>
              <a:buClr>
                <a:schemeClr val="accent2"/>
              </a:buClr>
              <a:buSzPts val="2240"/>
              <a:buFont typeface="Noto Sans Symbols"/>
              <a:buNone/>
              <a:defRPr sz="1800" b="0" i="0" u="none" strike="noStrike" cap="none">
                <a:solidFill>
                  <a:srgbClr val="7F7F7F"/>
                </a:solidFill>
                <a:latin typeface="Trebuchet MS"/>
                <a:ea typeface="Trebuchet MS"/>
                <a:cs typeface="Trebuchet MS"/>
                <a:sym typeface="Trebuchet MS"/>
              </a:defRPr>
            </a:lvl1pPr>
            <a:lvl2pPr marL="914400" marR="0" lvl="1" indent="-228600" algn="l" rtl="0">
              <a:spcBef>
                <a:spcPts val="1000"/>
              </a:spcBef>
              <a:spcAft>
                <a:spcPts val="0"/>
              </a:spcAft>
              <a:buClr>
                <a:schemeClr val="accent2"/>
              </a:buClr>
              <a:buSzPts val="196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2"/>
              </a:buClr>
              <a:buSzPts val="1680"/>
              <a:buFont typeface="Courier New"/>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2"/>
              </a:buClr>
              <a:buSzPts val="1400"/>
              <a:buFont typeface="Arial"/>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2"/>
              </a:buClr>
              <a:buSzPts val="140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27" name="Google Shape;127;p15"/>
          <p:cNvSpPr txBox="1">
            <a:spLocks noGrp="1"/>
          </p:cNvSpPr>
          <p:nvPr>
            <p:ph type="dt" idx="10"/>
          </p:nvPr>
        </p:nvSpPr>
        <p:spPr>
          <a:xfrm>
            <a:off x="8391009" y="6455702"/>
            <a:ext cx="1153055" cy="365125"/>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8" name="Google Shape;128;p15"/>
          <p:cNvSpPr txBox="1">
            <a:spLocks noGrp="1"/>
          </p:cNvSpPr>
          <p:nvPr>
            <p:ph type="ftr" idx="11"/>
          </p:nvPr>
        </p:nvSpPr>
        <p:spPr>
          <a:xfrm>
            <a:off x="677334" y="6455702"/>
            <a:ext cx="749549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9" name="Google Shape;129;p15"/>
          <p:cNvSpPr txBox="1">
            <a:spLocks noGrp="1"/>
          </p:cNvSpPr>
          <p:nvPr>
            <p:ph type="sldNum" idx="12"/>
          </p:nvPr>
        </p:nvSpPr>
        <p:spPr>
          <a:xfrm>
            <a:off x="9762249" y="645570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accent1"/>
                </a:solidFill>
                <a:latin typeface="Trebuchet MS"/>
                <a:ea typeface="Trebuchet MS"/>
                <a:cs typeface="Trebuchet MS"/>
                <a:sym typeface="Trebuchet MS"/>
              </a:defRPr>
            </a:lvl1pPr>
            <a:lvl2pPr marL="0" marR="0" lvl="1" indent="0" algn="r" rtl="0">
              <a:spcBef>
                <a:spcPts val="0"/>
              </a:spcBef>
              <a:buNone/>
              <a:defRPr sz="900">
                <a:solidFill>
                  <a:schemeClr val="accent1"/>
                </a:solidFill>
                <a:latin typeface="Trebuchet MS"/>
                <a:ea typeface="Trebuchet MS"/>
                <a:cs typeface="Trebuchet MS"/>
                <a:sym typeface="Trebuchet MS"/>
              </a:defRPr>
            </a:lvl2pPr>
            <a:lvl3pPr marL="0" marR="0" lvl="2" indent="0" algn="r" rtl="0">
              <a:spcBef>
                <a:spcPts val="0"/>
              </a:spcBef>
              <a:buNone/>
              <a:defRPr sz="900">
                <a:solidFill>
                  <a:schemeClr val="accent1"/>
                </a:solidFill>
                <a:latin typeface="Trebuchet MS"/>
                <a:ea typeface="Trebuchet MS"/>
                <a:cs typeface="Trebuchet MS"/>
                <a:sym typeface="Trebuchet MS"/>
              </a:defRPr>
            </a:lvl3pPr>
            <a:lvl4pPr marL="0" marR="0" lvl="3" indent="0" algn="r" rtl="0">
              <a:spcBef>
                <a:spcPts val="0"/>
              </a:spcBef>
              <a:buNone/>
              <a:defRPr sz="900">
                <a:solidFill>
                  <a:schemeClr val="accent1"/>
                </a:solidFill>
                <a:latin typeface="Trebuchet MS"/>
                <a:ea typeface="Trebuchet MS"/>
                <a:cs typeface="Trebuchet MS"/>
                <a:sym typeface="Trebuchet MS"/>
              </a:defRPr>
            </a:lvl4pPr>
            <a:lvl5pPr marL="0" marR="0" lvl="4" indent="0" algn="r" rtl="0">
              <a:spcBef>
                <a:spcPts val="0"/>
              </a:spcBef>
              <a:buNone/>
              <a:defRPr sz="900">
                <a:solidFill>
                  <a:schemeClr val="accent1"/>
                </a:solidFill>
                <a:latin typeface="Trebuchet MS"/>
                <a:ea typeface="Trebuchet MS"/>
                <a:cs typeface="Trebuchet MS"/>
                <a:sym typeface="Trebuchet MS"/>
              </a:defRPr>
            </a:lvl5pPr>
            <a:lvl6pPr marL="0" marR="0" lvl="5" indent="0" algn="r" rtl="0">
              <a:spcBef>
                <a:spcPts val="0"/>
              </a:spcBef>
              <a:buNone/>
              <a:defRPr sz="900">
                <a:solidFill>
                  <a:schemeClr val="accent1"/>
                </a:solidFill>
                <a:latin typeface="Trebuchet MS"/>
                <a:ea typeface="Trebuchet MS"/>
                <a:cs typeface="Trebuchet MS"/>
                <a:sym typeface="Trebuchet MS"/>
              </a:defRPr>
            </a:lvl6pPr>
            <a:lvl7pPr marL="0" marR="0" lvl="6" indent="0" algn="r" rtl="0">
              <a:spcBef>
                <a:spcPts val="0"/>
              </a:spcBef>
              <a:buNone/>
              <a:defRPr sz="900">
                <a:solidFill>
                  <a:schemeClr val="accent1"/>
                </a:solidFill>
                <a:latin typeface="Trebuchet MS"/>
                <a:ea typeface="Trebuchet MS"/>
                <a:cs typeface="Trebuchet MS"/>
                <a:sym typeface="Trebuchet MS"/>
              </a:defRPr>
            </a:lvl7pPr>
            <a:lvl8pPr marL="0" marR="0" lvl="7" indent="0" algn="r" rtl="0">
              <a:spcBef>
                <a:spcPts val="0"/>
              </a:spcBef>
              <a:buNone/>
              <a:defRPr sz="900">
                <a:solidFill>
                  <a:schemeClr val="accent1"/>
                </a:solidFill>
                <a:latin typeface="Trebuchet MS"/>
                <a:ea typeface="Trebuchet MS"/>
                <a:cs typeface="Trebuchet MS"/>
                <a:sym typeface="Trebuchet MS"/>
              </a:defRPr>
            </a:lvl8pPr>
            <a:lvl9pPr marL="0" marR="0" lvl="8" indent="0" algn="r" rtl="0">
              <a:spcBef>
                <a:spcPts val="0"/>
              </a:spcBef>
              <a:buNone/>
              <a:defRPr sz="900">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0"/>
        <p:cNvGrpSpPr/>
        <p:nvPr/>
      </p:nvGrpSpPr>
      <p:grpSpPr>
        <a:xfrm>
          <a:off x="0" y="0"/>
          <a:ext cx="0" cy="0"/>
          <a:chOff x="0" y="0"/>
          <a:chExt cx="0" cy="0"/>
        </a:xfrm>
      </p:grpSpPr>
      <p:sp>
        <p:nvSpPr>
          <p:cNvPr id="131" name="Google Shape;131;p16"/>
          <p:cNvSpPr txBox="1">
            <a:spLocks noGrp="1"/>
          </p:cNvSpPr>
          <p:nvPr>
            <p:ph type="title"/>
          </p:nvPr>
        </p:nvSpPr>
        <p:spPr>
          <a:xfrm>
            <a:off x="677333" y="23808"/>
            <a:ext cx="9809691" cy="919167"/>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Clr>
                <a:srgbClr val="056E2B"/>
              </a:buClr>
              <a:buSzPts val="1400"/>
              <a:buFont typeface="Trebuchet MS"/>
              <a:buNone/>
              <a:defRPr sz="4000" b="0" i="0" u="none" strike="noStrike" cap="none">
                <a:solidFill>
                  <a:srgbClr val="056E2B"/>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32" name="Google Shape;132;p16"/>
          <p:cNvSpPr txBox="1">
            <a:spLocks noGrp="1"/>
          </p:cNvSpPr>
          <p:nvPr>
            <p:ph type="body" idx="1"/>
          </p:nvPr>
        </p:nvSpPr>
        <p:spPr>
          <a:xfrm rot="5400000">
            <a:off x="2980576" y="-1205661"/>
            <a:ext cx="5203207" cy="9809690"/>
          </a:xfrm>
          <a:prstGeom prst="rect">
            <a:avLst/>
          </a:prstGeom>
          <a:noFill/>
          <a:ln>
            <a:noFill/>
          </a:ln>
        </p:spPr>
        <p:txBody>
          <a:bodyPr spcFirstLastPara="1" wrap="square" lIns="91425" tIns="91425" rIns="91425" bIns="91425" anchor="t" anchorCtr="0">
            <a:noAutofit/>
          </a:bodyPr>
          <a:lstStyle>
            <a:lvl1pPr marL="457200" marR="0" lvl="0" indent="-370840" algn="l" rtl="0">
              <a:spcBef>
                <a:spcPts val="1000"/>
              </a:spcBef>
              <a:spcAft>
                <a:spcPts val="0"/>
              </a:spcAft>
              <a:buClr>
                <a:schemeClr val="accent2"/>
              </a:buClr>
              <a:buSzPts val="2240"/>
              <a:buFont typeface="Noto Sans Symbols"/>
              <a:buChar char="❑"/>
              <a:defRPr sz="3200" b="0" i="0" u="none" strike="noStrike" cap="none">
                <a:solidFill>
                  <a:srgbClr val="3F3F3F"/>
                </a:solidFill>
                <a:latin typeface="Trebuchet MS"/>
                <a:ea typeface="Trebuchet MS"/>
                <a:cs typeface="Trebuchet MS"/>
                <a:sym typeface="Trebuchet MS"/>
              </a:defRPr>
            </a:lvl1pPr>
            <a:lvl2pPr marL="914400" marR="0" lvl="1" indent="-353060" algn="l" rtl="0">
              <a:spcBef>
                <a:spcPts val="1000"/>
              </a:spcBef>
              <a:spcAft>
                <a:spcPts val="0"/>
              </a:spcAft>
              <a:buClr>
                <a:schemeClr val="accent2"/>
              </a:buClr>
              <a:buSzPts val="1960"/>
              <a:buFont typeface="Noto Sans Symbols"/>
              <a:buChar char="▪"/>
              <a:defRPr sz="2800" b="0" i="0" u="none" strike="noStrike" cap="none">
                <a:solidFill>
                  <a:srgbClr val="486112"/>
                </a:solidFill>
                <a:latin typeface="Trebuchet MS"/>
                <a:ea typeface="Trebuchet MS"/>
                <a:cs typeface="Trebuchet MS"/>
                <a:sym typeface="Trebuchet MS"/>
              </a:defRPr>
            </a:lvl2pPr>
            <a:lvl3pPr marL="1371600" marR="0" lvl="2" indent="-335280" algn="l" rtl="0">
              <a:spcBef>
                <a:spcPts val="1000"/>
              </a:spcBef>
              <a:spcAft>
                <a:spcPts val="0"/>
              </a:spcAft>
              <a:buClr>
                <a:schemeClr val="accent2"/>
              </a:buClr>
              <a:buSzPts val="1680"/>
              <a:buFont typeface="Courier New"/>
              <a:buChar char="o"/>
              <a:defRPr sz="2400" b="0" i="0" u="none" strike="noStrike" cap="none">
                <a:solidFill>
                  <a:srgbClr val="6C911C"/>
                </a:solidFill>
                <a:latin typeface="Trebuchet MS"/>
                <a:ea typeface="Trebuchet MS"/>
                <a:cs typeface="Trebuchet MS"/>
                <a:sym typeface="Trebuchet MS"/>
              </a:defRPr>
            </a:lvl3pPr>
            <a:lvl4pPr marL="1828800" marR="0" lvl="3" indent="-317500" algn="l" rtl="0">
              <a:spcBef>
                <a:spcPts val="1000"/>
              </a:spcBef>
              <a:spcAft>
                <a:spcPts val="0"/>
              </a:spcAft>
              <a:buClr>
                <a:schemeClr val="accent2"/>
              </a:buClr>
              <a:buSzPts val="1400"/>
              <a:buFont typeface="Arial"/>
              <a:buChar char="•"/>
              <a:defRPr sz="2000" b="0" i="0" u="none" strike="noStrike" cap="none">
                <a:solidFill>
                  <a:srgbClr val="3F3F3F"/>
                </a:solidFill>
                <a:latin typeface="Trebuchet MS"/>
                <a:ea typeface="Trebuchet MS"/>
                <a:cs typeface="Trebuchet MS"/>
                <a:sym typeface="Trebuchet MS"/>
              </a:defRPr>
            </a:lvl4pPr>
            <a:lvl5pPr marL="2286000" marR="0" lvl="4" indent="-317500" algn="l" rtl="0">
              <a:spcBef>
                <a:spcPts val="1000"/>
              </a:spcBef>
              <a:spcAft>
                <a:spcPts val="0"/>
              </a:spcAft>
              <a:buClr>
                <a:schemeClr val="accent2"/>
              </a:buClr>
              <a:buSzPts val="1400"/>
              <a:buFont typeface="Noto Sans Symbols"/>
              <a:buChar char="✓"/>
              <a:defRPr sz="20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3" name="Google Shape;133;p16"/>
          <p:cNvSpPr txBox="1">
            <a:spLocks noGrp="1"/>
          </p:cNvSpPr>
          <p:nvPr>
            <p:ph type="dt" idx="10"/>
          </p:nvPr>
        </p:nvSpPr>
        <p:spPr>
          <a:xfrm>
            <a:off x="8391009" y="6455702"/>
            <a:ext cx="1153055" cy="365125"/>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4" name="Google Shape;134;p16"/>
          <p:cNvSpPr txBox="1">
            <a:spLocks noGrp="1"/>
          </p:cNvSpPr>
          <p:nvPr>
            <p:ph type="ftr" idx="11"/>
          </p:nvPr>
        </p:nvSpPr>
        <p:spPr>
          <a:xfrm>
            <a:off x="677334" y="6455702"/>
            <a:ext cx="749549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5" name="Google Shape;135;p16"/>
          <p:cNvSpPr txBox="1">
            <a:spLocks noGrp="1"/>
          </p:cNvSpPr>
          <p:nvPr>
            <p:ph type="sldNum" idx="12"/>
          </p:nvPr>
        </p:nvSpPr>
        <p:spPr>
          <a:xfrm>
            <a:off x="9762249" y="645570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accent1"/>
                </a:solidFill>
                <a:latin typeface="Trebuchet MS"/>
                <a:ea typeface="Trebuchet MS"/>
                <a:cs typeface="Trebuchet MS"/>
                <a:sym typeface="Trebuchet MS"/>
              </a:defRPr>
            </a:lvl1pPr>
            <a:lvl2pPr marL="0" marR="0" lvl="1" indent="0" algn="r" rtl="0">
              <a:spcBef>
                <a:spcPts val="0"/>
              </a:spcBef>
              <a:buNone/>
              <a:defRPr sz="900">
                <a:solidFill>
                  <a:schemeClr val="accent1"/>
                </a:solidFill>
                <a:latin typeface="Trebuchet MS"/>
                <a:ea typeface="Trebuchet MS"/>
                <a:cs typeface="Trebuchet MS"/>
                <a:sym typeface="Trebuchet MS"/>
              </a:defRPr>
            </a:lvl2pPr>
            <a:lvl3pPr marL="0" marR="0" lvl="2" indent="0" algn="r" rtl="0">
              <a:spcBef>
                <a:spcPts val="0"/>
              </a:spcBef>
              <a:buNone/>
              <a:defRPr sz="900">
                <a:solidFill>
                  <a:schemeClr val="accent1"/>
                </a:solidFill>
                <a:latin typeface="Trebuchet MS"/>
                <a:ea typeface="Trebuchet MS"/>
                <a:cs typeface="Trebuchet MS"/>
                <a:sym typeface="Trebuchet MS"/>
              </a:defRPr>
            </a:lvl3pPr>
            <a:lvl4pPr marL="0" marR="0" lvl="3" indent="0" algn="r" rtl="0">
              <a:spcBef>
                <a:spcPts val="0"/>
              </a:spcBef>
              <a:buNone/>
              <a:defRPr sz="900">
                <a:solidFill>
                  <a:schemeClr val="accent1"/>
                </a:solidFill>
                <a:latin typeface="Trebuchet MS"/>
                <a:ea typeface="Trebuchet MS"/>
                <a:cs typeface="Trebuchet MS"/>
                <a:sym typeface="Trebuchet MS"/>
              </a:defRPr>
            </a:lvl4pPr>
            <a:lvl5pPr marL="0" marR="0" lvl="4" indent="0" algn="r" rtl="0">
              <a:spcBef>
                <a:spcPts val="0"/>
              </a:spcBef>
              <a:buNone/>
              <a:defRPr sz="900">
                <a:solidFill>
                  <a:schemeClr val="accent1"/>
                </a:solidFill>
                <a:latin typeface="Trebuchet MS"/>
                <a:ea typeface="Trebuchet MS"/>
                <a:cs typeface="Trebuchet MS"/>
                <a:sym typeface="Trebuchet MS"/>
              </a:defRPr>
            </a:lvl5pPr>
            <a:lvl6pPr marL="0" marR="0" lvl="5" indent="0" algn="r" rtl="0">
              <a:spcBef>
                <a:spcPts val="0"/>
              </a:spcBef>
              <a:buNone/>
              <a:defRPr sz="900">
                <a:solidFill>
                  <a:schemeClr val="accent1"/>
                </a:solidFill>
                <a:latin typeface="Trebuchet MS"/>
                <a:ea typeface="Trebuchet MS"/>
                <a:cs typeface="Trebuchet MS"/>
                <a:sym typeface="Trebuchet MS"/>
              </a:defRPr>
            </a:lvl6pPr>
            <a:lvl7pPr marL="0" marR="0" lvl="6" indent="0" algn="r" rtl="0">
              <a:spcBef>
                <a:spcPts val="0"/>
              </a:spcBef>
              <a:buNone/>
              <a:defRPr sz="900">
                <a:solidFill>
                  <a:schemeClr val="accent1"/>
                </a:solidFill>
                <a:latin typeface="Trebuchet MS"/>
                <a:ea typeface="Trebuchet MS"/>
                <a:cs typeface="Trebuchet MS"/>
                <a:sym typeface="Trebuchet MS"/>
              </a:defRPr>
            </a:lvl7pPr>
            <a:lvl8pPr marL="0" marR="0" lvl="7" indent="0" algn="r" rtl="0">
              <a:spcBef>
                <a:spcPts val="0"/>
              </a:spcBef>
              <a:buNone/>
              <a:defRPr sz="900">
                <a:solidFill>
                  <a:schemeClr val="accent1"/>
                </a:solidFill>
                <a:latin typeface="Trebuchet MS"/>
                <a:ea typeface="Trebuchet MS"/>
                <a:cs typeface="Trebuchet MS"/>
                <a:sym typeface="Trebuchet MS"/>
              </a:defRPr>
            </a:lvl8pPr>
            <a:lvl9pPr marL="0" marR="0" lvl="8" indent="0" algn="r" rtl="0">
              <a:spcBef>
                <a:spcPts val="0"/>
              </a:spcBef>
              <a:buNone/>
              <a:defRPr sz="900">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6"/>
        <p:cNvGrpSpPr/>
        <p:nvPr/>
      </p:nvGrpSpPr>
      <p:grpSpPr>
        <a:xfrm>
          <a:off x="0" y="0"/>
          <a:ext cx="0" cy="0"/>
          <a:chOff x="0" y="0"/>
          <a:chExt cx="0" cy="0"/>
        </a:xfrm>
      </p:grpSpPr>
      <p:sp>
        <p:nvSpPr>
          <p:cNvPr id="137" name="Google Shape;137;p17"/>
          <p:cNvSpPr txBox="1">
            <a:spLocks noGrp="1"/>
          </p:cNvSpPr>
          <p:nvPr>
            <p:ph type="title"/>
          </p:nvPr>
        </p:nvSpPr>
        <p:spPr>
          <a:xfrm rot="5400000">
            <a:off x="5994319" y="2582953"/>
            <a:ext cx="5251451" cy="1304743"/>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rgbClr val="056E2B"/>
              </a:buClr>
              <a:buSzPts val="1400"/>
              <a:buFont typeface="Trebuchet MS"/>
              <a:buNone/>
              <a:defRPr sz="4000" b="0" i="0" u="none" strike="noStrike" cap="none">
                <a:solidFill>
                  <a:srgbClr val="056E2B"/>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38" name="Google Shape;138;p17"/>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91425" rIns="91425" bIns="91425" anchor="t" anchorCtr="0">
            <a:noAutofit/>
          </a:bodyPr>
          <a:lstStyle>
            <a:lvl1pPr marL="457200" marR="0" lvl="0" indent="-370840" algn="l" rtl="0">
              <a:spcBef>
                <a:spcPts val="1000"/>
              </a:spcBef>
              <a:spcAft>
                <a:spcPts val="0"/>
              </a:spcAft>
              <a:buClr>
                <a:schemeClr val="accent2"/>
              </a:buClr>
              <a:buSzPts val="2240"/>
              <a:buFont typeface="Noto Sans Symbols"/>
              <a:buChar char="❑"/>
              <a:defRPr sz="3200" b="0" i="0" u="none" strike="noStrike" cap="none">
                <a:solidFill>
                  <a:srgbClr val="3F3F3F"/>
                </a:solidFill>
                <a:latin typeface="Trebuchet MS"/>
                <a:ea typeface="Trebuchet MS"/>
                <a:cs typeface="Trebuchet MS"/>
                <a:sym typeface="Trebuchet MS"/>
              </a:defRPr>
            </a:lvl1pPr>
            <a:lvl2pPr marL="914400" marR="0" lvl="1" indent="-353060" algn="l" rtl="0">
              <a:spcBef>
                <a:spcPts val="1000"/>
              </a:spcBef>
              <a:spcAft>
                <a:spcPts val="0"/>
              </a:spcAft>
              <a:buClr>
                <a:schemeClr val="accent2"/>
              </a:buClr>
              <a:buSzPts val="1960"/>
              <a:buFont typeface="Noto Sans Symbols"/>
              <a:buChar char="▪"/>
              <a:defRPr sz="2800" b="0" i="0" u="none" strike="noStrike" cap="none">
                <a:solidFill>
                  <a:srgbClr val="486112"/>
                </a:solidFill>
                <a:latin typeface="Trebuchet MS"/>
                <a:ea typeface="Trebuchet MS"/>
                <a:cs typeface="Trebuchet MS"/>
                <a:sym typeface="Trebuchet MS"/>
              </a:defRPr>
            </a:lvl2pPr>
            <a:lvl3pPr marL="1371600" marR="0" lvl="2" indent="-335280" algn="l" rtl="0">
              <a:spcBef>
                <a:spcPts val="1000"/>
              </a:spcBef>
              <a:spcAft>
                <a:spcPts val="0"/>
              </a:spcAft>
              <a:buClr>
                <a:schemeClr val="accent2"/>
              </a:buClr>
              <a:buSzPts val="1680"/>
              <a:buFont typeface="Courier New"/>
              <a:buChar char="o"/>
              <a:defRPr sz="2400" b="0" i="0" u="none" strike="noStrike" cap="none">
                <a:solidFill>
                  <a:srgbClr val="6C911C"/>
                </a:solidFill>
                <a:latin typeface="Trebuchet MS"/>
                <a:ea typeface="Trebuchet MS"/>
                <a:cs typeface="Trebuchet MS"/>
                <a:sym typeface="Trebuchet MS"/>
              </a:defRPr>
            </a:lvl3pPr>
            <a:lvl4pPr marL="1828800" marR="0" lvl="3" indent="-317500" algn="l" rtl="0">
              <a:spcBef>
                <a:spcPts val="1000"/>
              </a:spcBef>
              <a:spcAft>
                <a:spcPts val="0"/>
              </a:spcAft>
              <a:buClr>
                <a:schemeClr val="accent2"/>
              </a:buClr>
              <a:buSzPts val="1400"/>
              <a:buFont typeface="Arial"/>
              <a:buChar char="•"/>
              <a:defRPr sz="2000" b="0" i="0" u="none" strike="noStrike" cap="none">
                <a:solidFill>
                  <a:srgbClr val="3F3F3F"/>
                </a:solidFill>
                <a:latin typeface="Trebuchet MS"/>
                <a:ea typeface="Trebuchet MS"/>
                <a:cs typeface="Trebuchet MS"/>
                <a:sym typeface="Trebuchet MS"/>
              </a:defRPr>
            </a:lvl4pPr>
            <a:lvl5pPr marL="2286000" marR="0" lvl="4" indent="-317500" algn="l" rtl="0">
              <a:spcBef>
                <a:spcPts val="1000"/>
              </a:spcBef>
              <a:spcAft>
                <a:spcPts val="0"/>
              </a:spcAft>
              <a:buClr>
                <a:schemeClr val="accent2"/>
              </a:buClr>
              <a:buSzPts val="1400"/>
              <a:buFont typeface="Noto Sans Symbols"/>
              <a:buChar char="✓"/>
              <a:defRPr sz="20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9" name="Google Shape;139;p17"/>
          <p:cNvSpPr txBox="1">
            <a:spLocks noGrp="1"/>
          </p:cNvSpPr>
          <p:nvPr>
            <p:ph type="dt" idx="10"/>
          </p:nvPr>
        </p:nvSpPr>
        <p:spPr>
          <a:xfrm>
            <a:off x="8391009" y="6455702"/>
            <a:ext cx="1153055" cy="365125"/>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40" name="Google Shape;140;p17"/>
          <p:cNvSpPr txBox="1">
            <a:spLocks noGrp="1"/>
          </p:cNvSpPr>
          <p:nvPr>
            <p:ph type="ftr" idx="11"/>
          </p:nvPr>
        </p:nvSpPr>
        <p:spPr>
          <a:xfrm>
            <a:off x="677334" y="6455702"/>
            <a:ext cx="749549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41" name="Google Shape;141;p17"/>
          <p:cNvSpPr txBox="1">
            <a:spLocks noGrp="1"/>
          </p:cNvSpPr>
          <p:nvPr>
            <p:ph type="sldNum" idx="12"/>
          </p:nvPr>
        </p:nvSpPr>
        <p:spPr>
          <a:xfrm>
            <a:off x="9762249" y="645570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accent1"/>
                </a:solidFill>
                <a:latin typeface="Trebuchet MS"/>
                <a:ea typeface="Trebuchet MS"/>
                <a:cs typeface="Trebuchet MS"/>
                <a:sym typeface="Trebuchet MS"/>
              </a:defRPr>
            </a:lvl1pPr>
            <a:lvl2pPr marL="0" marR="0" lvl="1" indent="0" algn="r" rtl="0">
              <a:spcBef>
                <a:spcPts val="0"/>
              </a:spcBef>
              <a:buNone/>
              <a:defRPr sz="900">
                <a:solidFill>
                  <a:schemeClr val="accent1"/>
                </a:solidFill>
                <a:latin typeface="Trebuchet MS"/>
                <a:ea typeface="Trebuchet MS"/>
                <a:cs typeface="Trebuchet MS"/>
                <a:sym typeface="Trebuchet MS"/>
              </a:defRPr>
            </a:lvl2pPr>
            <a:lvl3pPr marL="0" marR="0" lvl="2" indent="0" algn="r" rtl="0">
              <a:spcBef>
                <a:spcPts val="0"/>
              </a:spcBef>
              <a:buNone/>
              <a:defRPr sz="900">
                <a:solidFill>
                  <a:schemeClr val="accent1"/>
                </a:solidFill>
                <a:latin typeface="Trebuchet MS"/>
                <a:ea typeface="Trebuchet MS"/>
                <a:cs typeface="Trebuchet MS"/>
                <a:sym typeface="Trebuchet MS"/>
              </a:defRPr>
            </a:lvl3pPr>
            <a:lvl4pPr marL="0" marR="0" lvl="3" indent="0" algn="r" rtl="0">
              <a:spcBef>
                <a:spcPts val="0"/>
              </a:spcBef>
              <a:buNone/>
              <a:defRPr sz="900">
                <a:solidFill>
                  <a:schemeClr val="accent1"/>
                </a:solidFill>
                <a:latin typeface="Trebuchet MS"/>
                <a:ea typeface="Trebuchet MS"/>
                <a:cs typeface="Trebuchet MS"/>
                <a:sym typeface="Trebuchet MS"/>
              </a:defRPr>
            </a:lvl4pPr>
            <a:lvl5pPr marL="0" marR="0" lvl="4" indent="0" algn="r" rtl="0">
              <a:spcBef>
                <a:spcPts val="0"/>
              </a:spcBef>
              <a:buNone/>
              <a:defRPr sz="900">
                <a:solidFill>
                  <a:schemeClr val="accent1"/>
                </a:solidFill>
                <a:latin typeface="Trebuchet MS"/>
                <a:ea typeface="Trebuchet MS"/>
                <a:cs typeface="Trebuchet MS"/>
                <a:sym typeface="Trebuchet MS"/>
              </a:defRPr>
            </a:lvl5pPr>
            <a:lvl6pPr marL="0" marR="0" lvl="5" indent="0" algn="r" rtl="0">
              <a:spcBef>
                <a:spcPts val="0"/>
              </a:spcBef>
              <a:buNone/>
              <a:defRPr sz="900">
                <a:solidFill>
                  <a:schemeClr val="accent1"/>
                </a:solidFill>
                <a:latin typeface="Trebuchet MS"/>
                <a:ea typeface="Trebuchet MS"/>
                <a:cs typeface="Trebuchet MS"/>
                <a:sym typeface="Trebuchet MS"/>
              </a:defRPr>
            </a:lvl6pPr>
            <a:lvl7pPr marL="0" marR="0" lvl="6" indent="0" algn="r" rtl="0">
              <a:spcBef>
                <a:spcPts val="0"/>
              </a:spcBef>
              <a:buNone/>
              <a:defRPr sz="900">
                <a:solidFill>
                  <a:schemeClr val="accent1"/>
                </a:solidFill>
                <a:latin typeface="Trebuchet MS"/>
                <a:ea typeface="Trebuchet MS"/>
                <a:cs typeface="Trebuchet MS"/>
                <a:sym typeface="Trebuchet MS"/>
              </a:defRPr>
            </a:lvl7pPr>
            <a:lvl8pPr marL="0" marR="0" lvl="7" indent="0" algn="r" rtl="0">
              <a:spcBef>
                <a:spcPts val="0"/>
              </a:spcBef>
              <a:buNone/>
              <a:defRPr sz="900">
                <a:solidFill>
                  <a:schemeClr val="accent1"/>
                </a:solidFill>
                <a:latin typeface="Trebuchet MS"/>
                <a:ea typeface="Trebuchet MS"/>
                <a:cs typeface="Trebuchet MS"/>
                <a:sym typeface="Trebuchet MS"/>
              </a:defRPr>
            </a:lvl8pPr>
            <a:lvl9pPr marL="0" marR="0" lvl="8" indent="0" algn="r" rtl="0">
              <a:spcBef>
                <a:spcPts val="0"/>
              </a:spcBef>
              <a:buNone/>
              <a:defRPr sz="900">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Google Shape;40;p3"/>
          <p:cNvSpPr txBox="1">
            <a:spLocks noGrp="1"/>
          </p:cNvSpPr>
          <p:nvPr>
            <p:ph type="title"/>
          </p:nvPr>
        </p:nvSpPr>
        <p:spPr>
          <a:xfrm>
            <a:off x="677333" y="23808"/>
            <a:ext cx="9809691" cy="919167"/>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Clr>
                <a:srgbClr val="056E2B"/>
              </a:buClr>
              <a:buSzPts val="1400"/>
              <a:buFont typeface="Calibri"/>
              <a:buNone/>
              <a:defRPr sz="4000" b="1" i="0" u="none" strike="noStrike" cap="none">
                <a:solidFill>
                  <a:srgbClr val="056E2B"/>
                </a:solidFill>
                <a:latin typeface="Calibri"/>
                <a:ea typeface="Calibri"/>
                <a:cs typeface="Calibri"/>
                <a:sym typeface="Calibri"/>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41" name="Google Shape;41;p3"/>
          <p:cNvSpPr txBox="1">
            <a:spLocks noGrp="1"/>
          </p:cNvSpPr>
          <p:nvPr>
            <p:ph type="body" idx="1"/>
          </p:nvPr>
        </p:nvSpPr>
        <p:spPr>
          <a:xfrm>
            <a:off x="677334" y="1097581"/>
            <a:ext cx="9809690" cy="5203207"/>
          </a:xfrm>
          <a:prstGeom prst="rect">
            <a:avLst/>
          </a:prstGeom>
          <a:noFill/>
          <a:ln>
            <a:noFill/>
          </a:ln>
        </p:spPr>
        <p:txBody>
          <a:bodyPr spcFirstLastPara="1" wrap="square" lIns="91425" tIns="91425" rIns="91425" bIns="91425" anchor="t" anchorCtr="0">
            <a:noAutofit/>
          </a:bodyPr>
          <a:lstStyle>
            <a:lvl1pPr marL="457200" marR="0" lvl="0" indent="-370840" algn="l" rtl="0">
              <a:lnSpc>
                <a:spcPct val="114000"/>
              </a:lnSpc>
              <a:spcBef>
                <a:spcPts val="600"/>
              </a:spcBef>
              <a:spcAft>
                <a:spcPts val="0"/>
              </a:spcAft>
              <a:buClr>
                <a:schemeClr val="accent2"/>
              </a:buClr>
              <a:buSzPts val="2240"/>
              <a:buFont typeface="Noto Sans Symbols"/>
              <a:buChar char="❑"/>
              <a:defRPr sz="3200" b="0" i="0" u="none" strike="noStrike" cap="none">
                <a:solidFill>
                  <a:srgbClr val="3F3F3F"/>
                </a:solidFill>
                <a:latin typeface="Arial"/>
                <a:ea typeface="Arial"/>
                <a:cs typeface="Arial"/>
                <a:sym typeface="Arial"/>
              </a:defRPr>
            </a:lvl1pPr>
            <a:lvl2pPr marL="914400" marR="0" lvl="1" indent="-353060" algn="l" rtl="0">
              <a:spcBef>
                <a:spcPts val="1000"/>
              </a:spcBef>
              <a:spcAft>
                <a:spcPts val="0"/>
              </a:spcAft>
              <a:buClr>
                <a:schemeClr val="accent2"/>
              </a:buClr>
              <a:buSzPts val="1960"/>
              <a:buFont typeface="Noto Sans Symbols"/>
              <a:buChar char="▪"/>
              <a:defRPr sz="2800" b="0" i="0" u="none" strike="noStrike" cap="none">
                <a:solidFill>
                  <a:srgbClr val="486112"/>
                </a:solidFill>
                <a:latin typeface="Helvetica Neue"/>
                <a:ea typeface="Helvetica Neue"/>
                <a:cs typeface="Helvetica Neue"/>
                <a:sym typeface="Helvetica Neue"/>
              </a:defRPr>
            </a:lvl2pPr>
            <a:lvl3pPr marL="1371600" marR="0" lvl="2" indent="-335280" algn="l" rtl="0">
              <a:spcBef>
                <a:spcPts val="1000"/>
              </a:spcBef>
              <a:spcAft>
                <a:spcPts val="0"/>
              </a:spcAft>
              <a:buClr>
                <a:schemeClr val="accent2"/>
              </a:buClr>
              <a:buSzPts val="1680"/>
              <a:buFont typeface="Courier New"/>
              <a:buChar char="o"/>
              <a:defRPr sz="2400" b="1" i="0" u="none" strike="noStrike" cap="none">
                <a:solidFill>
                  <a:srgbClr val="5E9C7A"/>
                </a:solidFill>
                <a:latin typeface="Times New Roman"/>
                <a:ea typeface="Times New Roman"/>
                <a:cs typeface="Times New Roman"/>
                <a:sym typeface="Times New Roman"/>
              </a:defRPr>
            </a:lvl3pPr>
            <a:lvl4pPr marL="1828800" marR="0" lvl="3" indent="-317500" algn="l" rtl="0">
              <a:spcBef>
                <a:spcPts val="1000"/>
              </a:spcBef>
              <a:spcAft>
                <a:spcPts val="0"/>
              </a:spcAft>
              <a:buClr>
                <a:schemeClr val="accent2"/>
              </a:buClr>
              <a:buSzPts val="1400"/>
              <a:buFont typeface="Arial"/>
              <a:buChar char="•"/>
              <a:defRPr sz="2000" b="0" i="0" u="none" strike="noStrike" cap="none">
                <a:solidFill>
                  <a:srgbClr val="3F3F3F"/>
                </a:solidFill>
                <a:latin typeface="Trebuchet MS"/>
                <a:ea typeface="Trebuchet MS"/>
                <a:cs typeface="Trebuchet MS"/>
                <a:sym typeface="Trebuchet MS"/>
              </a:defRPr>
            </a:lvl4pPr>
            <a:lvl5pPr marL="2286000" marR="0" lvl="4" indent="-317500" algn="l" rtl="0">
              <a:spcBef>
                <a:spcPts val="1000"/>
              </a:spcBef>
              <a:spcAft>
                <a:spcPts val="0"/>
              </a:spcAft>
              <a:buClr>
                <a:schemeClr val="accent2"/>
              </a:buClr>
              <a:buSzPts val="1400"/>
              <a:buFont typeface="Noto Sans Symbols"/>
              <a:buChar char="✓"/>
              <a:defRPr sz="20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42" name="Google Shape;42;p3"/>
          <p:cNvSpPr txBox="1">
            <a:spLocks noGrp="1"/>
          </p:cNvSpPr>
          <p:nvPr>
            <p:ph type="dt" idx="10"/>
          </p:nvPr>
        </p:nvSpPr>
        <p:spPr>
          <a:xfrm>
            <a:off x="8391009" y="6455702"/>
            <a:ext cx="1153055" cy="365125"/>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3" name="Google Shape;43;p3"/>
          <p:cNvSpPr txBox="1">
            <a:spLocks noGrp="1"/>
          </p:cNvSpPr>
          <p:nvPr>
            <p:ph type="ftr" idx="11"/>
          </p:nvPr>
        </p:nvSpPr>
        <p:spPr>
          <a:xfrm>
            <a:off x="677334" y="6455702"/>
            <a:ext cx="749549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4" name="Google Shape;44;p3"/>
          <p:cNvSpPr txBox="1">
            <a:spLocks noGrp="1"/>
          </p:cNvSpPr>
          <p:nvPr>
            <p:ph type="sldNum" idx="12"/>
          </p:nvPr>
        </p:nvSpPr>
        <p:spPr>
          <a:xfrm>
            <a:off x="9762249" y="645570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accent1"/>
                </a:solidFill>
                <a:latin typeface="Trebuchet MS"/>
                <a:ea typeface="Trebuchet MS"/>
                <a:cs typeface="Trebuchet MS"/>
                <a:sym typeface="Trebuchet MS"/>
              </a:defRPr>
            </a:lvl1pPr>
            <a:lvl2pPr marL="0" marR="0" lvl="1" indent="0" algn="r" rtl="0">
              <a:spcBef>
                <a:spcPts val="0"/>
              </a:spcBef>
              <a:buNone/>
              <a:defRPr sz="900">
                <a:solidFill>
                  <a:schemeClr val="accent1"/>
                </a:solidFill>
                <a:latin typeface="Trebuchet MS"/>
                <a:ea typeface="Trebuchet MS"/>
                <a:cs typeface="Trebuchet MS"/>
                <a:sym typeface="Trebuchet MS"/>
              </a:defRPr>
            </a:lvl2pPr>
            <a:lvl3pPr marL="0" marR="0" lvl="2" indent="0" algn="r" rtl="0">
              <a:spcBef>
                <a:spcPts val="0"/>
              </a:spcBef>
              <a:buNone/>
              <a:defRPr sz="900">
                <a:solidFill>
                  <a:schemeClr val="accent1"/>
                </a:solidFill>
                <a:latin typeface="Trebuchet MS"/>
                <a:ea typeface="Trebuchet MS"/>
                <a:cs typeface="Trebuchet MS"/>
                <a:sym typeface="Trebuchet MS"/>
              </a:defRPr>
            </a:lvl3pPr>
            <a:lvl4pPr marL="0" marR="0" lvl="3" indent="0" algn="r" rtl="0">
              <a:spcBef>
                <a:spcPts val="0"/>
              </a:spcBef>
              <a:buNone/>
              <a:defRPr sz="900">
                <a:solidFill>
                  <a:schemeClr val="accent1"/>
                </a:solidFill>
                <a:latin typeface="Trebuchet MS"/>
                <a:ea typeface="Trebuchet MS"/>
                <a:cs typeface="Trebuchet MS"/>
                <a:sym typeface="Trebuchet MS"/>
              </a:defRPr>
            </a:lvl4pPr>
            <a:lvl5pPr marL="0" marR="0" lvl="4" indent="0" algn="r" rtl="0">
              <a:spcBef>
                <a:spcPts val="0"/>
              </a:spcBef>
              <a:buNone/>
              <a:defRPr sz="900">
                <a:solidFill>
                  <a:schemeClr val="accent1"/>
                </a:solidFill>
                <a:latin typeface="Trebuchet MS"/>
                <a:ea typeface="Trebuchet MS"/>
                <a:cs typeface="Trebuchet MS"/>
                <a:sym typeface="Trebuchet MS"/>
              </a:defRPr>
            </a:lvl5pPr>
            <a:lvl6pPr marL="0" marR="0" lvl="5" indent="0" algn="r" rtl="0">
              <a:spcBef>
                <a:spcPts val="0"/>
              </a:spcBef>
              <a:buNone/>
              <a:defRPr sz="900">
                <a:solidFill>
                  <a:schemeClr val="accent1"/>
                </a:solidFill>
                <a:latin typeface="Trebuchet MS"/>
                <a:ea typeface="Trebuchet MS"/>
                <a:cs typeface="Trebuchet MS"/>
                <a:sym typeface="Trebuchet MS"/>
              </a:defRPr>
            </a:lvl6pPr>
            <a:lvl7pPr marL="0" marR="0" lvl="6" indent="0" algn="r" rtl="0">
              <a:spcBef>
                <a:spcPts val="0"/>
              </a:spcBef>
              <a:buNone/>
              <a:defRPr sz="900">
                <a:solidFill>
                  <a:schemeClr val="accent1"/>
                </a:solidFill>
                <a:latin typeface="Trebuchet MS"/>
                <a:ea typeface="Trebuchet MS"/>
                <a:cs typeface="Trebuchet MS"/>
                <a:sym typeface="Trebuchet MS"/>
              </a:defRPr>
            </a:lvl7pPr>
            <a:lvl8pPr marL="0" marR="0" lvl="7" indent="0" algn="r" rtl="0">
              <a:spcBef>
                <a:spcPts val="0"/>
              </a:spcBef>
              <a:buNone/>
              <a:defRPr sz="900">
                <a:solidFill>
                  <a:schemeClr val="accent1"/>
                </a:solidFill>
                <a:latin typeface="Trebuchet MS"/>
                <a:ea typeface="Trebuchet MS"/>
                <a:cs typeface="Trebuchet MS"/>
                <a:sym typeface="Trebuchet MS"/>
              </a:defRPr>
            </a:lvl8pPr>
            <a:lvl9pPr marL="0" marR="0" lvl="8" indent="0" algn="r" rtl="0">
              <a:spcBef>
                <a:spcPts val="0"/>
              </a:spcBef>
              <a:buNone/>
              <a:defRPr sz="900">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0"/>
        <p:cNvGrpSpPr/>
        <p:nvPr/>
      </p:nvGrpSpPr>
      <p:grpSpPr>
        <a:xfrm>
          <a:off x="0" y="0"/>
          <a:ext cx="0" cy="0"/>
          <a:chOff x="0" y="0"/>
          <a:chExt cx="0" cy="0"/>
        </a:xfrm>
      </p:grpSpPr>
      <p:sp>
        <p:nvSpPr>
          <p:cNvPr id="51" name="Google Shape;51;p5"/>
          <p:cNvSpPr txBox="1">
            <a:spLocks noGrp="1"/>
          </p:cNvSpPr>
          <p:nvPr>
            <p:ph type="title"/>
          </p:nvPr>
        </p:nvSpPr>
        <p:spPr>
          <a:xfrm>
            <a:off x="677333" y="23808"/>
            <a:ext cx="9809691" cy="919167"/>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Clr>
                <a:srgbClr val="056E2B"/>
              </a:buClr>
              <a:buSzPts val="1400"/>
              <a:buFont typeface="Calibri"/>
              <a:buNone/>
              <a:defRPr sz="4000" b="1" i="0" u="none" strike="noStrike" cap="none">
                <a:solidFill>
                  <a:srgbClr val="056E2B"/>
                </a:solidFill>
                <a:latin typeface="Calibri"/>
                <a:ea typeface="Calibri"/>
                <a:cs typeface="Calibri"/>
                <a:sym typeface="Calibri"/>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52" name="Google Shape;52;p5"/>
          <p:cNvSpPr txBox="1">
            <a:spLocks noGrp="1"/>
          </p:cNvSpPr>
          <p:nvPr>
            <p:ph type="body" idx="1"/>
          </p:nvPr>
        </p:nvSpPr>
        <p:spPr>
          <a:xfrm>
            <a:off x="677333" y="1085850"/>
            <a:ext cx="4751913" cy="5143500"/>
          </a:xfrm>
          <a:prstGeom prst="rect">
            <a:avLst/>
          </a:prstGeom>
          <a:noFill/>
          <a:ln>
            <a:noFill/>
          </a:ln>
        </p:spPr>
        <p:txBody>
          <a:bodyPr spcFirstLastPara="1" wrap="square" lIns="91425" tIns="91425" rIns="91425" bIns="91425" anchor="t" anchorCtr="0">
            <a:noAutofit/>
          </a:bodyPr>
          <a:lstStyle>
            <a:lvl1pPr marL="457200" marR="0" lvl="0" indent="-370840" algn="l" rtl="0">
              <a:spcBef>
                <a:spcPts val="1000"/>
              </a:spcBef>
              <a:spcAft>
                <a:spcPts val="0"/>
              </a:spcAft>
              <a:buClr>
                <a:schemeClr val="accent2"/>
              </a:buClr>
              <a:buSzPts val="2240"/>
              <a:buFont typeface="Noto Sans Symbols"/>
              <a:buChar char="❑"/>
              <a:defRPr sz="3200" b="0" i="0" u="none" strike="noStrike" cap="none">
                <a:solidFill>
                  <a:srgbClr val="3F3F3F"/>
                </a:solidFill>
                <a:latin typeface="Trebuchet MS"/>
                <a:ea typeface="Trebuchet MS"/>
                <a:cs typeface="Trebuchet MS"/>
                <a:sym typeface="Trebuchet MS"/>
              </a:defRPr>
            </a:lvl1pPr>
            <a:lvl2pPr marL="914400" marR="0" lvl="1" indent="-353060" algn="l" rtl="0">
              <a:spcBef>
                <a:spcPts val="1000"/>
              </a:spcBef>
              <a:spcAft>
                <a:spcPts val="0"/>
              </a:spcAft>
              <a:buClr>
                <a:schemeClr val="accent2"/>
              </a:buClr>
              <a:buSzPts val="1960"/>
              <a:buFont typeface="Noto Sans Symbols"/>
              <a:buChar char="▪"/>
              <a:defRPr sz="2800" b="0" i="0" u="none" strike="noStrike" cap="none">
                <a:solidFill>
                  <a:srgbClr val="486112"/>
                </a:solidFill>
                <a:latin typeface="Trebuchet MS"/>
                <a:ea typeface="Trebuchet MS"/>
                <a:cs typeface="Trebuchet MS"/>
                <a:sym typeface="Trebuchet MS"/>
              </a:defRPr>
            </a:lvl2pPr>
            <a:lvl3pPr marL="1371600" marR="0" lvl="2" indent="-335280" algn="l" rtl="0">
              <a:spcBef>
                <a:spcPts val="1000"/>
              </a:spcBef>
              <a:spcAft>
                <a:spcPts val="0"/>
              </a:spcAft>
              <a:buClr>
                <a:schemeClr val="accent2"/>
              </a:buClr>
              <a:buSzPts val="1680"/>
              <a:buFont typeface="Courier New"/>
              <a:buChar char="o"/>
              <a:defRPr sz="2400" b="0" i="0" u="none" strike="noStrike" cap="none">
                <a:solidFill>
                  <a:srgbClr val="6C911C"/>
                </a:solidFill>
                <a:latin typeface="Trebuchet MS"/>
                <a:ea typeface="Trebuchet MS"/>
                <a:cs typeface="Trebuchet MS"/>
                <a:sym typeface="Trebuchet MS"/>
              </a:defRPr>
            </a:lvl3pPr>
            <a:lvl4pPr marL="1828800" marR="0" lvl="3" indent="-317500" algn="l" rtl="0">
              <a:spcBef>
                <a:spcPts val="1000"/>
              </a:spcBef>
              <a:spcAft>
                <a:spcPts val="0"/>
              </a:spcAft>
              <a:buClr>
                <a:schemeClr val="accent2"/>
              </a:buClr>
              <a:buSzPts val="1400"/>
              <a:buFont typeface="Arial"/>
              <a:buChar char="•"/>
              <a:defRPr sz="2000" b="0" i="0" u="none" strike="noStrike" cap="none">
                <a:solidFill>
                  <a:srgbClr val="3F3F3F"/>
                </a:solidFill>
                <a:latin typeface="Trebuchet MS"/>
                <a:ea typeface="Trebuchet MS"/>
                <a:cs typeface="Trebuchet MS"/>
                <a:sym typeface="Trebuchet MS"/>
              </a:defRPr>
            </a:lvl4pPr>
            <a:lvl5pPr marL="2286000" marR="0" lvl="4" indent="-317500" algn="l" rtl="0">
              <a:spcBef>
                <a:spcPts val="1000"/>
              </a:spcBef>
              <a:spcAft>
                <a:spcPts val="0"/>
              </a:spcAft>
              <a:buClr>
                <a:schemeClr val="accent2"/>
              </a:buClr>
              <a:buSzPts val="1400"/>
              <a:buFont typeface="Noto Sans Symbols"/>
              <a:buChar char="✓"/>
              <a:defRPr sz="20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3" name="Google Shape;53;p5"/>
          <p:cNvSpPr txBox="1">
            <a:spLocks noGrp="1"/>
          </p:cNvSpPr>
          <p:nvPr>
            <p:ph type="body" idx="2"/>
          </p:nvPr>
        </p:nvSpPr>
        <p:spPr>
          <a:xfrm>
            <a:off x="5600700" y="1085850"/>
            <a:ext cx="4844887" cy="5143499"/>
          </a:xfrm>
          <a:prstGeom prst="rect">
            <a:avLst/>
          </a:prstGeom>
          <a:noFill/>
          <a:ln>
            <a:noFill/>
          </a:ln>
        </p:spPr>
        <p:txBody>
          <a:bodyPr spcFirstLastPara="1" wrap="square" lIns="91425" tIns="91425" rIns="91425" bIns="91425" anchor="t" anchorCtr="0">
            <a:noAutofit/>
          </a:bodyPr>
          <a:lstStyle>
            <a:lvl1pPr marL="457200" marR="0" lvl="0" indent="-370840" algn="l" rtl="0">
              <a:spcBef>
                <a:spcPts val="1000"/>
              </a:spcBef>
              <a:spcAft>
                <a:spcPts val="0"/>
              </a:spcAft>
              <a:buClr>
                <a:schemeClr val="accent2"/>
              </a:buClr>
              <a:buSzPts val="2240"/>
              <a:buFont typeface="Noto Sans Symbols"/>
              <a:buChar char="❑"/>
              <a:defRPr sz="3200" b="0" i="0" u="none" strike="noStrike" cap="none">
                <a:solidFill>
                  <a:srgbClr val="3F3F3F"/>
                </a:solidFill>
                <a:latin typeface="Trebuchet MS"/>
                <a:ea typeface="Trebuchet MS"/>
                <a:cs typeface="Trebuchet MS"/>
                <a:sym typeface="Trebuchet MS"/>
              </a:defRPr>
            </a:lvl1pPr>
            <a:lvl2pPr marL="914400" marR="0" lvl="1" indent="-353060" algn="l" rtl="0">
              <a:spcBef>
                <a:spcPts val="1000"/>
              </a:spcBef>
              <a:spcAft>
                <a:spcPts val="0"/>
              </a:spcAft>
              <a:buClr>
                <a:schemeClr val="accent2"/>
              </a:buClr>
              <a:buSzPts val="1960"/>
              <a:buFont typeface="Noto Sans Symbols"/>
              <a:buChar char="▪"/>
              <a:defRPr sz="2800" b="0" i="0" u="none" strike="noStrike" cap="none">
                <a:solidFill>
                  <a:srgbClr val="486112"/>
                </a:solidFill>
                <a:latin typeface="Trebuchet MS"/>
                <a:ea typeface="Trebuchet MS"/>
                <a:cs typeface="Trebuchet MS"/>
                <a:sym typeface="Trebuchet MS"/>
              </a:defRPr>
            </a:lvl2pPr>
            <a:lvl3pPr marL="1371600" marR="0" lvl="2" indent="-335280" algn="l" rtl="0">
              <a:spcBef>
                <a:spcPts val="1000"/>
              </a:spcBef>
              <a:spcAft>
                <a:spcPts val="0"/>
              </a:spcAft>
              <a:buClr>
                <a:schemeClr val="accent2"/>
              </a:buClr>
              <a:buSzPts val="1680"/>
              <a:buFont typeface="Courier New"/>
              <a:buChar char="o"/>
              <a:defRPr sz="2400" b="0" i="0" u="none" strike="noStrike" cap="none">
                <a:solidFill>
                  <a:srgbClr val="6C911C"/>
                </a:solidFill>
                <a:latin typeface="Trebuchet MS"/>
                <a:ea typeface="Trebuchet MS"/>
                <a:cs typeface="Trebuchet MS"/>
                <a:sym typeface="Trebuchet MS"/>
              </a:defRPr>
            </a:lvl3pPr>
            <a:lvl4pPr marL="1828800" marR="0" lvl="3" indent="-317500" algn="l" rtl="0">
              <a:spcBef>
                <a:spcPts val="1000"/>
              </a:spcBef>
              <a:spcAft>
                <a:spcPts val="0"/>
              </a:spcAft>
              <a:buClr>
                <a:schemeClr val="accent2"/>
              </a:buClr>
              <a:buSzPts val="1400"/>
              <a:buFont typeface="Arial"/>
              <a:buChar char="•"/>
              <a:defRPr sz="2000" b="0" i="0" u="none" strike="noStrike" cap="none">
                <a:solidFill>
                  <a:srgbClr val="3F3F3F"/>
                </a:solidFill>
                <a:latin typeface="Trebuchet MS"/>
                <a:ea typeface="Trebuchet MS"/>
                <a:cs typeface="Trebuchet MS"/>
                <a:sym typeface="Trebuchet MS"/>
              </a:defRPr>
            </a:lvl4pPr>
            <a:lvl5pPr marL="2286000" marR="0" lvl="4" indent="-317500" algn="l" rtl="0">
              <a:spcBef>
                <a:spcPts val="1000"/>
              </a:spcBef>
              <a:spcAft>
                <a:spcPts val="0"/>
              </a:spcAft>
              <a:buClr>
                <a:schemeClr val="accent2"/>
              </a:buClr>
              <a:buSzPts val="1400"/>
              <a:buFont typeface="Noto Sans Symbols"/>
              <a:buChar char="✓"/>
              <a:defRPr sz="20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4" name="Google Shape;54;p5"/>
          <p:cNvSpPr txBox="1">
            <a:spLocks noGrp="1"/>
          </p:cNvSpPr>
          <p:nvPr>
            <p:ph type="dt" idx="10"/>
          </p:nvPr>
        </p:nvSpPr>
        <p:spPr>
          <a:xfrm>
            <a:off x="8391009" y="6455702"/>
            <a:ext cx="1153055" cy="365125"/>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5" name="Google Shape;55;p5"/>
          <p:cNvSpPr txBox="1">
            <a:spLocks noGrp="1"/>
          </p:cNvSpPr>
          <p:nvPr>
            <p:ph type="ftr" idx="11"/>
          </p:nvPr>
        </p:nvSpPr>
        <p:spPr>
          <a:xfrm>
            <a:off x="677334" y="6455702"/>
            <a:ext cx="749549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6" name="Google Shape;56;p5"/>
          <p:cNvSpPr txBox="1">
            <a:spLocks noGrp="1"/>
          </p:cNvSpPr>
          <p:nvPr>
            <p:ph type="sldNum" idx="12"/>
          </p:nvPr>
        </p:nvSpPr>
        <p:spPr>
          <a:xfrm>
            <a:off x="9762249" y="645570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accent1"/>
                </a:solidFill>
                <a:latin typeface="Trebuchet MS"/>
                <a:ea typeface="Trebuchet MS"/>
                <a:cs typeface="Trebuchet MS"/>
                <a:sym typeface="Trebuchet MS"/>
              </a:defRPr>
            </a:lvl1pPr>
            <a:lvl2pPr marL="0" marR="0" lvl="1" indent="0" algn="r" rtl="0">
              <a:spcBef>
                <a:spcPts val="0"/>
              </a:spcBef>
              <a:buNone/>
              <a:defRPr sz="900">
                <a:solidFill>
                  <a:schemeClr val="accent1"/>
                </a:solidFill>
                <a:latin typeface="Trebuchet MS"/>
                <a:ea typeface="Trebuchet MS"/>
                <a:cs typeface="Trebuchet MS"/>
                <a:sym typeface="Trebuchet MS"/>
              </a:defRPr>
            </a:lvl2pPr>
            <a:lvl3pPr marL="0" marR="0" lvl="2" indent="0" algn="r" rtl="0">
              <a:spcBef>
                <a:spcPts val="0"/>
              </a:spcBef>
              <a:buNone/>
              <a:defRPr sz="900">
                <a:solidFill>
                  <a:schemeClr val="accent1"/>
                </a:solidFill>
                <a:latin typeface="Trebuchet MS"/>
                <a:ea typeface="Trebuchet MS"/>
                <a:cs typeface="Trebuchet MS"/>
                <a:sym typeface="Trebuchet MS"/>
              </a:defRPr>
            </a:lvl3pPr>
            <a:lvl4pPr marL="0" marR="0" lvl="3" indent="0" algn="r" rtl="0">
              <a:spcBef>
                <a:spcPts val="0"/>
              </a:spcBef>
              <a:buNone/>
              <a:defRPr sz="900">
                <a:solidFill>
                  <a:schemeClr val="accent1"/>
                </a:solidFill>
                <a:latin typeface="Trebuchet MS"/>
                <a:ea typeface="Trebuchet MS"/>
                <a:cs typeface="Trebuchet MS"/>
                <a:sym typeface="Trebuchet MS"/>
              </a:defRPr>
            </a:lvl4pPr>
            <a:lvl5pPr marL="0" marR="0" lvl="4" indent="0" algn="r" rtl="0">
              <a:spcBef>
                <a:spcPts val="0"/>
              </a:spcBef>
              <a:buNone/>
              <a:defRPr sz="900">
                <a:solidFill>
                  <a:schemeClr val="accent1"/>
                </a:solidFill>
                <a:latin typeface="Trebuchet MS"/>
                <a:ea typeface="Trebuchet MS"/>
                <a:cs typeface="Trebuchet MS"/>
                <a:sym typeface="Trebuchet MS"/>
              </a:defRPr>
            </a:lvl5pPr>
            <a:lvl6pPr marL="0" marR="0" lvl="5" indent="0" algn="r" rtl="0">
              <a:spcBef>
                <a:spcPts val="0"/>
              </a:spcBef>
              <a:buNone/>
              <a:defRPr sz="900">
                <a:solidFill>
                  <a:schemeClr val="accent1"/>
                </a:solidFill>
                <a:latin typeface="Trebuchet MS"/>
                <a:ea typeface="Trebuchet MS"/>
                <a:cs typeface="Trebuchet MS"/>
                <a:sym typeface="Trebuchet MS"/>
              </a:defRPr>
            </a:lvl6pPr>
            <a:lvl7pPr marL="0" marR="0" lvl="6" indent="0" algn="r" rtl="0">
              <a:spcBef>
                <a:spcPts val="0"/>
              </a:spcBef>
              <a:buNone/>
              <a:defRPr sz="900">
                <a:solidFill>
                  <a:schemeClr val="accent1"/>
                </a:solidFill>
                <a:latin typeface="Trebuchet MS"/>
                <a:ea typeface="Trebuchet MS"/>
                <a:cs typeface="Trebuchet MS"/>
                <a:sym typeface="Trebuchet MS"/>
              </a:defRPr>
            </a:lvl7pPr>
            <a:lvl8pPr marL="0" marR="0" lvl="7" indent="0" algn="r" rtl="0">
              <a:spcBef>
                <a:spcPts val="0"/>
              </a:spcBef>
              <a:buNone/>
              <a:defRPr sz="900">
                <a:solidFill>
                  <a:schemeClr val="accent1"/>
                </a:solidFill>
                <a:latin typeface="Trebuchet MS"/>
                <a:ea typeface="Trebuchet MS"/>
                <a:cs typeface="Trebuchet MS"/>
                <a:sym typeface="Trebuchet MS"/>
              </a:defRPr>
            </a:lvl8pPr>
            <a:lvl9pPr marL="0" marR="0" lvl="8" indent="0" algn="r" rtl="0">
              <a:spcBef>
                <a:spcPts val="0"/>
              </a:spcBef>
              <a:buNone/>
              <a:defRPr sz="900">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cxnSp>
        <p:nvCxnSpPr>
          <p:cNvPr id="57" name="Google Shape;57;p5"/>
          <p:cNvCxnSpPr/>
          <p:nvPr/>
        </p:nvCxnSpPr>
        <p:spPr>
          <a:xfrm>
            <a:off x="5529261" y="1085850"/>
            <a:ext cx="0" cy="5143499"/>
          </a:xfrm>
          <a:prstGeom prst="straightConnector1">
            <a:avLst/>
          </a:prstGeom>
          <a:noFill/>
          <a:ln w="22225"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6"/>
          <p:cNvSpPr txBox="1">
            <a:spLocks noGrp="1"/>
          </p:cNvSpPr>
          <p:nvPr>
            <p:ph type="title"/>
          </p:nvPr>
        </p:nvSpPr>
        <p:spPr>
          <a:xfrm>
            <a:off x="677335" y="2700867"/>
            <a:ext cx="8596668" cy="1826581"/>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rgbClr val="056E2B"/>
              </a:buClr>
              <a:buSzPts val="1400"/>
              <a:buFont typeface="Calibri"/>
              <a:buNone/>
              <a:defRPr sz="4800" b="1" i="0" u="none" strike="noStrike" cap="none">
                <a:solidFill>
                  <a:srgbClr val="056E2B"/>
                </a:solidFill>
                <a:latin typeface="Calibri"/>
                <a:ea typeface="Calibri"/>
                <a:cs typeface="Calibri"/>
                <a:sym typeface="Calibri"/>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60" name="Google Shape;60;p6"/>
          <p:cNvSpPr txBox="1">
            <a:spLocks noGrp="1"/>
          </p:cNvSpPr>
          <p:nvPr>
            <p:ph type="body" idx="1"/>
          </p:nvPr>
        </p:nvSpPr>
        <p:spPr>
          <a:xfrm>
            <a:off x="677335" y="4527448"/>
            <a:ext cx="8596668" cy="8604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1000"/>
              </a:spcBef>
              <a:spcAft>
                <a:spcPts val="0"/>
              </a:spcAft>
              <a:buClr>
                <a:schemeClr val="accent2"/>
              </a:buClr>
              <a:buSzPts val="2240"/>
              <a:buFont typeface="Noto Sans Symbols"/>
              <a:buNone/>
              <a:defRPr sz="3200" b="1" i="0" u="none" strike="noStrike" cap="none">
                <a:solidFill>
                  <a:srgbClr val="595959"/>
                </a:solidFill>
                <a:latin typeface="Calibri"/>
                <a:ea typeface="Calibri"/>
                <a:cs typeface="Calibri"/>
                <a:sym typeface="Calibri"/>
              </a:defRPr>
            </a:lvl1pPr>
            <a:lvl2pPr marL="914400" marR="0" lvl="1" indent="-228600" algn="l" rtl="0">
              <a:spcBef>
                <a:spcPts val="1000"/>
              </a:spcBef>
              <a:spcAft>
                <a:spcPts val="0"/>
              </a:spcAft>
              <a:buClr>
                <a:schemeClr val="accent2"/>
              </a:buClr>
              <a:buSzPts val="196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2"/>
              </a:buClr>
              <a:buSzPts val="1680"/>
              <a:buFont typeface="Courier New"/>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2"/>
              </a:buClr>
              <a:buSzPts val="1400"/>
              <a:buFont typeface="Arial"/>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2"/>
              </a:buClr>
              <a:buSzPts val="140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61" name="Google Shape;61;p6"/>
          <p:cNvSpPr txBox="1">
            <a:spLocks noGrp="1"/>
          </p:cNvSpPr>
          <p:nvPr>
            <p:ph type="dt" idx="10"/>
          </p:nvPr>
        </p:nvSpPr>
        <p:spPr>
          <a:xfrm>
            <a:off x="8391009" y="6455702"/>
            <a:ext cx="1153055" cy="365125"/>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2" name="Google Shape;62;p6"/>
          <p:cNvSpPr txBox="1">
            <a:spLocks noGrp="1"/>
          </p:cNvSpPr>
          <p:nvPr>
            <p:ph type="ftr" idx="11"/>
          </p:nvPr>
        </p:nvSpPr>
        <p:spPr>
          <a:xfrm>
            <a:off x="677334" y="6455702"/>
            <a:ext cx="749549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3" name="Google Shape;63;p6"/>
          <p:cNvSpPr txBox="1">
            <a:spLocks noGrp="1"/>
          </p:cNvSpPr>
          <p:nvPr>
            <p:ph type="sldNum" idx="12"/>
          </p:nvPr>
        </p:nvSpPr>
        <p:spPr>
          <a:xfrm>
            <a:off x="9762249" y="645570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accent1"/>
                </a:solidFill>
                <a:latin typeface="Trebuchet MS"/>
                <a:ea typeface="Trebuchet MS"/>
                <a:cs typeface="Trebuchet MS"/>
                <a:sym typeface="Trebuchet MS"/>
              </a:defRPr>
            </a:lvl1pPr>
            <a:lvl2pPr marL="0" marR="0" lvl="1" indent="0" algn="r" rtl="0">
              <a:spcBef>
                <a:spcPts val="0"/>
              </a:spcBef>
              <a:buNone/>
              <a:defRPr sz="900">
                <a:solidFill>
                  <a:schemeClr val="accent1"/>
                </a:solidFill>
                <a:latin typeface="Trebuchet MS"/>
                <a:ea typeface="Trebuchet MS"/>
                <a:cs typeface="Trebuchet MS"/>
                <a:sym typeface="Trebuchet MS"/>
              </a:defRPr>
            </a:lvl2pPr>
            <a:lvl3pPr marL="0" marR="0" lvl="2" indent="0" algn="r" rtl="0">
              <a:spcBef>
                <a:spcPts val="0"/>
              </a:spcBef>
              <a:buNone/>
              <a:defRPr sz="900">
                <a:solidFill>
                  <a:schemeClr val="accent1"/>
                </a:solidFill>
                <a:latin typeface="Trebuchet MS"/>
                <a:ea typeface="Trebuchet MS"/>
                <a:cs typeface="Trebuchet MS"/>
                <a:sym typeface="Trebuchet MS"/>
              </a:defRPr>
            </a:lvl3pPr>
            <a:lvl4pPr marL="0" marR="0" lvl="3" indent="0" algn="r" rtl="0">
              <a:spcBef>
                <a:spcPts val="0"/>
              </a:spcBef>
              <a:buNone/>
              <a:defRPr sz="900">
                <a:solidFill>
                  <a:schemeClr val="accent1"/>
                </a:solidFill>
                <a:latin typeface="Trebuchet MS"/>
                <a:ea typeface="Trebuchet MS"/>
                <a:cs typeface="Trebuchet MS"/>
                <a:sym typeface="Trebuchet MS"/>
              </a:defRPr>
            </a:lvl4pPr>
            <a:lvl5pPr marL="0" marR="0" lvl="4" indent="0" algn="r" rtl="0">
              <a:spcBef>
                <a:spcPts val="0"/>
              </a:spcBef>
              <a:buNone/>
              <a:defRPr sz="900">
                <a:solidFill>
                  <a:schemeClr val="accent1"/>
                </a:solidFill>
                <a:latin typeface="Trebuchet MS"/>
                <a:ea typeface="Trebuchet MS"/>
                <a:cs typeface="Trebuchet MS"/>
                <a:sym typeface="Trebuchet MS"/>
              </a:defRPr>
            </a:lvl5pPr>
            <a:lvl6pPr marL="0" marR="0" lvl="5" indent="0" algn="r" rtl="0">
              <a:spcBef>
                <a:spcPts val="0"/>
              </a:spcBef>
              <a:buNone/>
              <a:defRPr sz="900">
                <a:solidFill>
                  <a:schemeClr val="accent1"/>
                </a:solidFill>
                <a:latin typeface="Trebuchet MS"/>
                <a:ea typeface="Trebuchet MS"/>
                <a:cs typeface="Trebuchet MS"/>
                <a:sym typeface="Trebuchet MS"/>
              </a:defRPr>
            </a:lvl6pPr>
            <a:lvl7pPr marL="0" marR="0" lvl="6" indent="0" algn="r" rtl="0">
              <a:spcBef>
                <a:spcPts val="0"/>
              </a:spcBef>
              <a:buNone/>
              <a:defRPr sz="900">
                <a:solidFill>
                  <a:schemeClr val="accent1"/>
                </a:solidFill>
                <a:latin typeface="Trebuchet MS"/>
                <a:ea typeface="Trebuchet MS"/>
                <a:cs typeface="Trebuchet MS"/>
                <a:sym typeface="Trebuchet MS"/>
              </a:defRPr>
            </a:lvl7pPr>
            <a:lvl8pPr marL="0" marR="0" lvl="7" indent="0" algn="r" rtl="0">
              <a:spcBef>
                <a:spcPts val="0"/>
              </a:spcBef>
              <a:buNone/>
              <a:defRPr sz="900">
                <a:solidFill>
                  <a:schemeClr val="accent1"/>
                </a:solidFill>
                <a:latin typeface="Trebuchet MS"/>
                <a:ea typeface="Trebuchet MS"/>
                <a:cs typeface="Trebuchet MS"/>
                <a:sym typeface="Trebuchet MS"/>
              </a:defRPr>
            </a:lvl8pPr>
            <a:lvl9pPr marL="0" marR="0" lvl="8" indent="0" algn="r" rtl="0">
              <a:spcBef>
                <a:spcPts val="0"/>
              </a:spcBef>
              <a:buNone/>
              <a:defRPr sz="900">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4"/>
        <p:cNvGrpSpPr/>
        <p:nvPr/>
      </p:nvGrpSpPr>
      <p:grpSpPr>
        <a:xfrm>
          <a:off x="0" y="0"/>
          <a:ext cx="0" cy="0"/>
          <a:chOff x="0" y="0"/>
          <a:chExt cx="0" cy="0"/>
        </a:xfrm>
      </p:grpSpPr>
      <p:sp>
        <p:nvSpPr>
          <p:cNvPr id="65" name="Google Shape;65;p7"/>
          <p:cNvSpPr txBox="1">
            <a:spLocks noGrp="1"/>
          </p:cNvSpPr>
          <p:nvPr>
            <p:ph type="title"/>
          </p:nvPr>
        </p:nvSpPr>
        <p:spPr>
          <a:xfrm>
            <a:off x="677333" y="23808"/>
            <a:ext cx="9809691" cy="919167"/>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Clr>
                <a:srgbClr val="056E2B"/>
              </a:buClr>
              <a:buSzPts val="1400"/>
              <a:buFont typeface="Calibri"/>
              <a:buNone/>
              <a:defRPr sz="4000" b="1" i="0" u="none" strike="noStrike" cap="none">
                <a:solidFill>
                  <a:srgbClr val="056E2B"/>
                </a:solidFill>
                <a:latin typeface="Calibri"/>
                <a:ea typeface="Calibri"/>
                <a:cs typeface="Calibri"/>
                <a:sym typeface="Calibri"/>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66" name="Google Shape;66;p7"/>
          <p:cNvSpPr txBox="1">
            <a:spLocks noGrp="1"/>
          </p:cNvSpPr>
          <p:nvPr>
            <p:ph type="body" idx="1"/>
          </p:nvPr>
        </p:nvSpPr>
        <p:spPr>
          <a:xfrm>
            <a:off x="675745" y="1094087"/>
            <a:ext cx="4752782" cy="576262"/>
          </a:xfrm>
          <a:prstGeom prst="rect">
            <a:avLst/>
          </a:prstGeom>
          <a:noFill/>
          <a:ln>
            <a:noFill/>
          </a:ln>
        </p:spPr>
        <p:txBody>
          <a:bodyPr spcFirstLastPara="1" wrap="square" lIns="91425" tIns="91425" rIns="91425" bIns="91425" anchor="b" anchorCtr="0">
            <a:noAutofit/>
          </a:bodyPr>
          <a:lstStyle>
            <a:lvl1pPr marL="457200" marR="0" lvl="0" indent="-228600" algn="ctr" rtl="0">
              <a:spcBef>
                <a:spcPts val="1000"/>
              </a:spcBef>
              <a:spcAft>
                <a:spcPts val="0"/>
              </a:spcAft>
              <a:buClr>
                <a:schemeClr val="accent2"/>
              </a:buClr>
              <a:buSzPts val="2240"/>
              <a:buFont typeface="Noto Sans Symbols"/>
              <a:buNone/>
              <a:defRPr sz="2400" b="1" i="1" u="none" strike="noStrike" cap="none">
                <a:solidFill>
                  <a:srgbClr val="6C911C"/>
                </a:solidFill>
                <a:latin typeface="Trebuchet MS"/>
                <a:ea typeface="Trebuchet MS"/>
                <a:cs typeface="Trebuchet MS"/>
                <a:sym typeface="Trebuchet MS"/>
              </a:defRPr>
            </a:lvl1pPr>
            <a:lvl2pPr marL="914400" marR="0" lvl="1" indent="-228600" algn="l" rtl="0">
              <a:spcBef>
                <a:spcPts val="1000"/>
              </a:spcBef>
              <a:spcAft>
                <a:spcPts val="0"/>
              </a:spcAft>
              <a:buClr>
                <a:schemeClr val="accent2"/>
              </a:buClr>
              <a:buSzPts val="1960"/>
              <a:buFont typeface="Noto Sans Symbols"/>
              <a:buNone/>
              <a:defRPr sz="2000" b="1" i="0" u="none" strike="noStrike" cap="none">
                <a:solidFill>
                  <a:srgbClr val="486112"/>
                </a:solidFill>
                <a:latin typeface="Trebuchet MS"/>
                <a:ea typeface="Trebuchet MS"/>
                <a:cs typeface="Trebuchet MS"/>
                <a:sym typeface="Trebuchet MS"/>
              </a:defRPr>
            </a:lvl2pPr>
            <a:lvl3pPr marL="1371600" marR="0" lvl="2" indent="-228600" algn="l" rtl="0">
              <a:spcBef>
                <a:spcPts val="1000"/>
              </a:spcBef>
              <a:spcAft>
                <a:spcPts val="0"/>
              </a:spcAft>
              <a:buClr>
                <a:schemeClr val="accent2"/>
              </a:buClr>
              <a:buSzPts val="1680"/>
              <a:buFont typeface="Courier New"/>
              <a:buNone/>
              <a:defRPr sz="1800" b="1" i="0" u="none" strike="noStrike" cap="none">
                <a:solidFill>
                  <a:srgbClr val="6C911C"/>
                </a:solidFill>
                <a:latin typeface="Trebuchet MS"/>
                <a:ea typeface="Trebuchet MS"/>
                <a:cs typeface="Trebuchet MS"/>
                <a:sym typeface="Trebuchet MS"/>
              </a:defRPr>
            </a:lvl3pPr>
            <a:lvl4pPr marL="1828800" marR="0" lvl="3" indent="-228600" algn="l" rtl="0">
              <a:spcBef>
                <a:spcPts val="1000"/>
              </a:spcBef>
              <a:spcAft>
                <a:spcPts val="0"/>
              </a:spcAft>
              <a:buClr>
                <a:schemeClr val="accent2"/>
              </a:buClr>
              <a:buSzPts val="1400"/>
              <a:buFont typeface="Arial"/>
              <a:buNone/>
              <a:defRPr sz="1600" b="1"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2"/>
              </a:buClr>
              <a:buSzPts val="1400"/>
              <a:buFont typeface="Noto Sans Symbols"/>
              <a:buNone/>
              <a:defRPr sz="1600" b="1" i="0" u="none" strike="noStrike" cap="none">
                <a:solidFill>
                  <a:srgbClr val="3F3F3F"/>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7" name="Google Shape;67;p7"/>
          <p:cNvSpPr txBox="1">
            <a:spLocks noGrp="1"/>
          </p:cNvSpPr>
          <p:nvPr>
            <p:ph type="body" idx="2"/>
          </p:nvPr>
        </p:nvSpPr>
        <p:spPr>
          <a:xfrm>
            <a:off x="675743" y="1848350"/>
            <a:ext cx="4752783" cy="4380999"/>
          </a:xfrm>
          <a:prstGeom prst="rect">
            <a:avLst/>
          </a:prstGeom>
          <a:noFill/>
          <a:ln>
            <a:noFill/>
          </a:ln>
        </p:spPr>
        <p:txBody>
          <a:bodyPr spcFirstLastPara="1" wrap="square" lIns="91425" tIns="91425" rIns="91425" bIns="91425" anchor="t" anchorCtr="0">
            <a:noAutofit/>
          </a:bodyPr>
          <a:lstStyle>
            <a:lvl1pPr marL="457200" marR="0" lvl="0" indent="-370840" algn="l" rtl="0">
              <a:spcBef>
                <a:spcPts val="1000"/>
              </a:spcBef>
              <a:spcAft>
                <a:spcPts val="0"/>
              </a:spcAft>
              <a:buClr>
                <a:schemeClr val="accent2"/>
              </a:buClr>
              <a:buSzPts val="2240"/>
              <a:buFont typeface="Noto Sans Symbols"/>
              <a:buChar char="❑"/>
              <a:defRPr sz="3200" b="0" i="0" u="none" strike="noStrike" cap="none">
                <a:solidFill>
                  <a:srgbClr val="3F3F3F"/>
                </a:solidFill>
                <a:latin typeface="Trebuchet MS"/>
                <a:ea typeface="Trebuchet MS"/>
                <a:cs typeface="Trebuchet MS"/>
                <a:sym typeface="Trebuchet MS"/>
              </a:defRPr>
            </a:lvl1pPr>
            <a:lvl2pPr marL="914400" marR="0" lvl="1" indent="-353060" algn="l" rtl="0">
              <a:spcBef>
                <a:spcPts val="1000"/>
              </a:spcBef>
              <a:spcAft>
                <a:spcPts val="0"/>
              </a:spcAft>
              <a:buClr>
                <a:schemeClr val="accent2"/>
              </a:buClr>
              <a:buSzPts val="1960"/>
              <a:buFont typeface="Noto Sans Symbols"/>
              <a:buChar char="▪"/>
              <a:defRPr sz="2800" b="0" i="0" u="none" strike="noStrike" cap="none">
                <a:solidFill>
                  <a:srgbClr val="486112"/>
                </a:solidFill>
                <a:latin typeface="Trebuchet MS"/>
                <a:ea typeface="Trebuchet MS"/>
                <a:cs typeface="Trebuchet MS"/>
                <a:sym typeface="Trebuchet MS"/>
              </a:defRPr>
            </a:lvl2pPr>
            <a:lvl3pPr marL="1371600" marR="0" lvl="2" indent="-335280" algn="l" rtl="0">
              <a:spcBef>
                <a:spcPts val="1000"/>
              </a:spcBef>
              <a:spcAft>
                <a:spcPts val="0"/>
              </a:spcAft>
              <a:buClr>
                <a:schemeClr val="accent2"/>
              </a:buClr>
              <a:buSzPts val="1680"/>
              <a:buFont typeface="Courier New"/>
              <a:buChar char="o"/>
              <a:defRPr sz="2400" b="0" i="0" u="none" strike="noStrike" cap="none">
                <a:solidFill>
                  <a:srgbClr val="6C911C"/>
                </a:solidFill>
                <a:latin typeface="Trebuchet MS"/>
                <a:ea typeface="Trebuchet MS"/>
                <a:cs typeface="Trebuchet MS"/>
                <a:sym typeface="Trebuchet MS"/>
              </a:defRPr>
            </a:lvl3pPr>
            <a:lvl4pPr marL="1828800" marR="0" lvl="3" indent="-317500" algn="l" rtl="0">
              <a:spcBef>
                <a:spcPts val="1000"/>
              </a:spcBef>
              <a:spcAft>
                <a:spcPts val="0"/>
              </a:spcAft>
              <a:buClr>
                <a:schemeClr val="accent2"/>
              </a:buClr>
              <a:buSzPts val="1400"/>
              <a:buFont typeface="Arial"/>
              <a:buChar char="•"/>
              <a:defRPr sz="2000" b="0" i="0" u="none" strike="noStrike" cap="none">
                <a:solidFill>
                  <a:srgbClr val="3F3F3F"/>
                </a:solidFill>
                <a:latin typeface="Trebuchet MS"/>
                <a:ea typeface="Trebuchet MS"/>
                <a:cs typeface="Trebuchet MS"/>
                <a:sym typeface="Trebuchet MS"/>
              </a:defRPr>
            </a:lvl4pPr>
            <a:lvl5pPr marL="2286000" marR="0" lvl="4" indent="-317500" algn="l" rtl="0">
              <a:spcBef>
                <a:spcPts val="1000"/>
              </a:spcBef>
              <a:spcAft>
                <a:spcPts val="0"/>
              </a:spcAft>
              <a:buClr>
                <a:schemeClr val="accent2"/>
              </a:buClr>
              <a:buSzPts val="1400"/>
              <a:buFont typeface="Noto Sans Symbols"/>
              <a:buChar char="✓"/>
              <a:defRPr sz="20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8" name="Google Shape;68;p7"/>
          <p:cNvSpPr txBox="1">
            <a:spLocks noGrp="1"/>
          </p:cNvSpPr>
          <p:nvPr>
            <p:ph type="body" idx="3"/>
          </p:nvPr>
        </p:nvSpPr>
        <p:spPr>
          <a:xfrm>
            <a:off x="5731320" y="1094087"/>
            <a:ext cx="4714267" cy="576262"/>
          </a:xfrm>
          <a:prstGeom prst="rect">
            <a:avLst/>
          </a:prstGeom>
          <a:noFill/>
          <a:ln>
            <a:noFill/>
          </a:ln>
        </p:spPr>
        <p:txBody>
          <a:bodyPr spcFirstLastPara="1" wrap="square" lIns="91425" tIns="91425" rIns="91425" bIns="91425" anchor="b" anchorCtr="0">
            <a:noAutofit/>
          </a:bodyPr>
          <a:lstStyle>
            <a:lvl1pPr marL="457200" marR="0" lvl="0" indent="-228600" algn="ctr" rtl="0">
              <a:spcBef>
                <a:spcPts val="1000"/>
              </a:spcBef>
              <a:spcAft>
                <a:spcPts val="0"/>
              </a:spcAft>
              <a:buClr>
                <a:schemeClr val="accent2"/>
              </a:buClr>
              <a:buSzPts val="2240"/>
              <a:buFont typeface="Noto Sans Symbols"/>
              <a:buNone/>
              <a:defRPr sz="2400" b="1" i="1" u="none" strike="noStrike" cap="none">
                <a:solidFill>
                  <a:srgbClr val="6C911C"/>
                </a:solidFill>
                <a:latin typeface="Trebuchet MS"/>
                <a:ea typeface="Trebuchet MS"/>
                <a:cs typeface="Trebuchet MS"/>
                <a:sym typeface="Trebuchet MS"/>
              </a:defRPr>
            </a:lvl1pPr>
            <a:lvl2pPr marL="914400" marR="0" lvl="1" indent="-228600" algn="l" rtl="0">
              <a:spcBef>
                <a:spcPts val="1000"/>
              </a:spcBef>
              <a:spcAft>
                <a:spcPts val="0"/>
              </a:spcAft>
              <a:buClr>
                <a:schemeClr val="accent2"/>
              </a:buClr>
              <a:buSzPts val="1960"/>
              <a:buFont typeface="Noto Sans Symbols"/>
              <a:buNone/>
              <a:defRPr sz="2000" b="1" i="0" u="none" strike="noStrike" cap="none">
                <a:solidFill>
                  <a:srgbClr val="486112"/>
                </a:solidFill>
                <a:latin typeface="Trebuchet MS"/>
                <a:ea typeface="Trebuchet MS"/>
                <a:cs typeface="Trebuchet MS"/>
                <a:sym typeface="Trebuchet MS"/>
              </a:defRPr>
            </a:lvl2pPr>
            <a:lvl3pPr marL="1371600" marR="0" lvl="2" indent="-228600" algn="l" rtl="0">
              <a:spcBef>
                <a:spcPts val="1000"/>
              </a:spcBef>
              <a:spcAft>
                <a:spcPts val="0"/>
              </a:spcAft>
              <a:buClr>
                <a:schemeClr val="accent2"/>
              </a:buClr>
              <a:buSzPts val="1680"/>
              <a:buFont typeface="Courier New"/>
              <a:buNone/>
              <a:defRPr sz="1800" b="1" i="0" u="none" strike="noStrike" cap="none">
                <a:solidFill>
                  <a:srgbClr val="6C911C"/>
                </a:solidFill>
                <a:latin typeface="Trebuchet MS"/>
                <a:ea typeface="Trebuchet MS"/>
                <a:cs typeface="Trebuchet MS"/>
                <a:sym typeface="Trebuchet MS"/>
              </a:defRPr>
            </a:lvl3pPr>
            <a:lvl4pPr marL="1828800" marR="0" lvl="3" indent="-228600" algn="l" rtl="0">
              <a:spcBef>
                <a:spcPts val="1000"/>
              </a:spcBef>
              <a:spcAft>
                <a:spcPts val="0"/>
              </a:spcAft>
              <a:buClr>
                <a:schemeClr val="accent2"/>
              </a:buClr>
              <a:buSzPts val="1400"/>
              <a:buFont typeface="Arial"/>
              <a:buNone/>
              <a:defRPr sz="1600" b="1"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2"/>
              </a:buClr>
              <a:buSzPts val="1400"/>
              <a:buFont typeface="Noto Sans Symbols"/>
              <a:buNone/>
              <a:defRPr sz="1600" b="1" i="0" u="none" strike="noStrike" cap="none">
                <a:solidFill>
                  <a:srgbClr val="3F3F3F"/>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9" name="Google Shape;69;p7"/>
          <p:cNvSpPr txBox="1">
            <a:spLocks noGrp="1"/>
          </p:cNvSpPr>
          <p:nvPr>
            <p:ph type="body" idx="4"/>
          </p:nvPr>
        </p:nvSpPr>
        <p:spPr>
          <a:xfrm>
            <a:off x="5731321" y="1859925"/>
            <a:ext cx="4714266" cy="4380999"/>
          </a:xfrm>
          <a:prstGeom prst="rect">
            <a:avLst/>
          </a:prstGeom>
          <a:noFill/>
          <a:ln>
            <a:noFill/>
          </a:ln>
        </p:spPr>
        <p:txBody>
          <a:bodyPr spcFirstLastPara="1" wrap="square" lIns="91425" tIns="91425" rIns="91425" bIns="91425" anchor="t" anchorCtr="0">
            <a:noAutofit/>
          </a:bodyPr>
          <a:lstStyle>
            <a:lvl1pPr marL="457200" marR="0" lvl="0" indent="-370840" algn="l" rtl="0">
              <a:spcBef>
                <a:spcPts val="1000"/>
              </a:spcBef>
              <a:spcAft>
                <a:spcPts val="0"/>
              </a:spcAft>
              <a:buClr>
                <a:schemeClr val="accent2"/>
              </a:buClr>
              <a:buSzPts val="2240"/>
              <a:buFont typeface="Noto Sans Symbols"/>
              <a:buChar char="❑"/>
              <a:defRPr sz="3200" b="0" i="0" u="none" strike="noStrike" cap="none">
                <a:solidFill>
                  <a:srgbClr val="3F3F3F"/>
                </a:solidFill>
                <a:latin typeface="Trebuchet MS"/>
                <a:ea typeface="Trebuchet MS"/>
                <a:cs typeface="Trebuchet MS"/>
                <a:sym typeface="Trebuchet MS"/>
              </a:defRPr>
            </a:lvl1pPr>
            <a:lvl2pPr marL="914400" marR="0" lvl="1" indent="-353060" algn="l" rtl="0">
              <a:spcBef>
                <a:spcPts val="1000"/>
              </a:spcBef>
              <a:spcAft>
                <a:spcPts val="0"/>
              </a:spcAft>
              <a:buClr>
                <a:schemeClr val="accent2"/>
              </a:buClr>
              <a:buSzPts val="1960"/>
              <a:buFont typeface="Noto Sans Symbols"/>
              <a:buChar char="▪"/>
              <a:defRPr sz="2800" b="0" i="0" u="none" strike="noStrike" cap="none">
                <a:solidFill>
                  <a:srgbClr val="486112"/>
                </a:solidFill>
                <a:latin typeface="Trebuchet MS"/>
                <a:ea typeface="Trebuchet MS"/>
                <a:cs typeface="Trebuchet MS"/>
                <a:sym typeface="Trebuchet MS"/>
              </a:defRPr>
            </a:lvl2pPr>
            <a:lvl3pPr marL="1371600" marR="0" lvl="2" indent="-335280" algn="l" rtl="0">
              <a:spcBef>
                <a:spcPts val="1000"/>
              </a:spcBef>
              <a:spcAft>
                <a:spcPts val="0"/>
              </a:spcAft>
              <a:buClr>
                <a:schemeClr val="accent2"/>
              </a:buClr>
              <a:buSzPts val="1680"/>
              <a:buFont typeface="Courier New"/>
              <a:buChar char="o"/>
              <a:defRPr sz="2400" b="0" i="0" u="none" strike="noStrike" cap="none">
                <a:solidFill>
                  <a:srgbClr val="6C911C"/>
                </a:solidFill>
                <a:latin typeface="Trebuchet MS"/>
                <a:ea typeface="Trebuchet MS"/>
                <a:cs typeface="Trebuchet MS"/>
                <a:sym typeface="Trebuchet MS"/>
              </a:defRPr>
            </a:lvl3pPr>
            <a:lvl4pPr marL="1828800" marR="0" lvl="3" indent="-317500" algn="l" rtl="0">
              <a:spcBef>
                <a:spcPts val="1000"/>
              </a:spcBef>
              <a:spcAft>
                <a:spcPts val="0"/>
              </a:spcAft>
              <a:buClr>
                <a:schemeClr val="accent2"/>
              </a:buClr>
              <a:buSzPts val="1400"/>
              <a:buFont typeface="Arial"/>
              <a:buChar char="•"/>
              <a:defRPr sz="2000" b="0" i="0" u="none" strike="noStrike" cap="none">
                <a:solidFill>
                  <a:srgbClr val="3F3F3F"/>
                </a:solidFill>
                <a:latin typeface="Trebuchet MS"/>
                <a:ea typeface="Trebuchet MS"/>
                <a:cs typeface="Trebuchet MS"/>
                <a:sym typeface="Trebuchet MS"/>
              </a:defRPr>
            </a:lvl4pPr>
            <a:lvl5pPr marL="2286000" marR="0" lvl="4" indent="-317500" algn="l" rtl="0">
              <a:spcBef>
                <a:spcPts val="1000"/>
              </a:spcBef>
              <a:spcAft>
                <a:spcPts val="0"/>
              </a:spcAft>
              <a:buClr>
                <a:schemeClr val="accent2"/>
              </a:buClr>
              <a:buSzPts val="1400"/>
              <a:buFont typeface="Noto Sans Symbols"/>
              <a:buChar char="✓"/>
              <a:defRPr sz="20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70" name="Google Shape;70;p7"/>
          <p:cNvSpPr txBox="1">
            <a:spLocks noGrp="1"/>
          </p:cNvSpPr>
          <p:nvPr>
            <p:ph type="dt" idx="10"/>
          </p:nvPr>
        </p:nvSpPr>
        <p:spPr>
          <a:xfrm>
            <a:off x="8391009" y="6455702"/>
            <a:ext cx="1153055" cy="365125"/>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1" name="Google Shape;71;p7"/>
          <p:cNvSpPr txBox="1">
            <a:spLocks noGrp="1"/>
          </p:cNvSpPr>
          <p:nvPr>
            <p:ph type="ftr" idx="11"/>
          </p:nvPr>
        </p:nvSpPr>
        <p:spPr>
          <a:xfrm>
            <a:off x="677334" y="6455702"/>
            <a:ext cx="749549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2" name="Google Shape;72;p7"/>
          <p:cNvSpPr txBox="1">
            <a:spLocks noGrp="1"/>
          </p:cNvSpPr>
          <p:nvPr>
            <p:ph type="sldNum" idx="12"/>
          </p:nvPr>
        </p:nvSpPr>
        <p:spPr>
          <a:xfrm>
            <a:off x="9762249" y="645570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accent1"/>
                </a:solidFill>
                <a:latin typeface="Trebuchet MS"/>
                <a:ea typeface="Trebuchet MS"/>
                <a:cs typeface="Trebuchet MS"/>
                <a:sym typeface="Trebuchet MS"/>
              </a:defRPr>
            </a:lvl1pPr>
            <a:lvl2pPr marL="0" marR="0" lvl="1" indent="0" algn="r" rtl="0">
              <a:spcBef>
                <a:spcPts val="0"/>
              </a:spcBef>
              <a:buNone/>
              <a:defRPr sz="900">
                <a:solidFill>
                  <a:schemeClr val="accent1"/>
                </a:solidFill>
                <a:latin typeface="Trebuchet MS"/>
                <a:ea typeface="Trebuchet MS"/>
                <a:cs typeface="Trebuchet MS"/>
                <a:sym typeface="Trebuchet MS"/>
              </a:defRPr>
            </a:lvl2pPr>
            <a:lvl3pPr marL="0" marR="0" lvl="2" indent="0" algn="r" rtl="0">
              <a:spcBef>
                <a:spcPts val="0"/>
              </a:spcBef>
              <a:buNone/>
              <a:defRPr sz="900">
                <a:solidFill>
                  <a:schemeClr val="accent1"/>
                </a:solidFill>
                <a:latin typeface="Trebuchet MS"/>
                <a:ea typeface="Trebuchet MS"/>
                <a:cs typeface="Trebuchet MS"/>
                <a:sym typeface="Trebuchet MS"/>
              </a:defRPr>
            </a:lvl3pPr>
            <a:lvl4pPr marL="0" marR="0" lvl="3" indent="0" algn="r" rtl="0">
              <a:spcBef>
                <a:spcPts val="0"/>
              </a:spcBef>
              <a:buNone/>
              <a:defRPr sz="900">
                <a:solidFill>
                  <a:schemeClr val="accent1"/>
                </a:solidFill>
                <a:latin typeface="Trebuchet MS"/>
                <a:ea typeface="Trebuchet MS"/>
                <a:cs typeface="Trebuchet MS"/>
                <a:sym typeface="Trebuchet MS"/>
              </a:defRPr>
            </a:lvl4pPr>
            <a:lvl5pPr marL="0" marR="0" lvl="4" indent="0" algn="r" rtl="0">
              <a:spcBef>
                <a:spcPts val="0"/>
              </a:spcBef>
              <a:buNone/>
              <a:defRPr sz="900">
                <a:solidFill>
                  <a:schemeClr val="accent1"/>
                </a:solidFill>
                <a:latin typeface="Trebuchet MS"/>
                <a:ea typeface="Trebuchet MS"/>
                <a:cs typeface="Trebuchet MS"/>
                <a:sym typeface="Trebuchet MS"/>
              </a:defRPr>
            </a:lvl5pPr>
            <a:lvl6pPr marL="0" marR="0" lvl="5" indent="0" algn="r" rtl="0">
              <a:spcBef>
                <a:spcPts val="0"/>
              </a:spcBef>
              <a:buNone/>
              <a:defRPr sz="900">
                <a:solidFill>
                  <a:schemeClr val="accent1"/>
                </a:solidFill>
                <a:latin typeface="Trebuchet MS"/>
                <a:ea typeface="Trebuchet MS"/>
                <a:cs typeface="Trebuchet MS"/>
                <a:sym typeface="Trebuchet MS"/>
              </a:defRPr>
            </a:lvl6pPr>
            <a:lvl7pPr marL="0" marR="0" lvl="6" indent="0" algn="r" rtl="0">
              <a:spcBef>
                <a:spcPts val="0"/>
              </a:spcBef>
              <a:buNone/>
              <a:defRPr sz="900">
                <a:solidFill>
                  <a:schemeClr val="accent1"/>
                </a:solidFill>
                <a:latin typeface="Trebuchet MS"/>
                <a:ea typeface="Trebuchet MS"/>
                <a:cs typeface="Trebuchet MS"/>
                <a:sym typeface="Trebuchet MS"/>
              </a:defRPr>
            </a:lvl7pPr>
            <a:lvl8pPr marL="0" marR="0" lvl="7" indent="0" algn="r" rtl="0">
              <a:spcBef>
                <a:spcPts val="0"/>
              </a:spcBef>
              <a:buNone/>
              <a:defRPr sz="900">
                <a:solidFill>
                  <a:schemeClr val="accent1"/>
                </a:solidFill>
                <a:latin typeface="Trebuchet MS"/>
                <a:ea typeface="Trebuchet MS"/>
                <a:cs typeface="Trebuchet MS"/>
                <a:sym typeface="Trebuchet MS"/>
              </a:defRPr>
            </a:lvl8pPr>
            <a:lvl9pPr marL="0" marR="0" lvl="8" indent="0" algn="r" rtl="0">
              <a:spcBef>
                <a:spcPts val="0"/>
              </a:spcBef>
              <a:buNone/>
              <a:defRPr sz="900">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cxnSp>
        <p:nvCxnSpPr>
          <p:cNvPr id="73" name="Google Shape;73;p7"/>
          <p:cNvCxnSpPr/>
          <p:nvPr/>
        </p:nvCxnSpPr>
        <p:spPr>
          <a:xfrm>
            <a:off x="5575561" y="1085850"/>
            <a:ext cx="0" cy="5143499"/>
          </a:xfrm>
          <a:prstGeom prst="straightConnector1">
            <a:avLst/>
          </a:prstGeom>
          <a:noFill/>
          <a:ln w="22225" cap="flat" cmpd="sng">
            <a:solidFill>
              <a:schemeClr val="accent1"/>
            </a:solidFill>
            <a:prstDash val="solid"/>
            <a:round/>
            <a:headEnd type="none" w="sm" len="sm"/>
            <a:tailEnd type="none" w="sm" len="sm"/>
          </a:ln>
        </p:spPr>
      </p:cxnSp>
      <p:cxnSp>
        <p:nvCxnSpPr>
          <p:cNvPr id="74" name="Google Shape;74;p7"/>
          <p:cNvCxnSpPr/>
          <p:nvPr/>
        </p:nvCxnSpPr>
        <p:spPr>
          <a:xfrm>
            <a:off x="675744" y="1759349"/>
            <a:ext cx="9769843" cy="0"/>
          </a:xfrm>
          <a:prstGeom prst="straightConnector1">
            <a:avLst/>
          </a:prstGeom>
          <a:noFill/>
          <a:ln w="25400"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5"/>
        <p:cNvGrpSpPr/>
        <p:nvPr/>
      </p:nvGrpSpPr>
      <p:grpSpPr>
        <a:xfrm>
          <a:off x="0" y="0"/>
          <a:ext cx="0" cy="0"/>
          <a:chOff x="0" y="0"/>
          <a:chExt cx="0" cy="0"/>
        </a:xfrm>
      </p:grpSpPr>
      <p:sp>
        <p:nvSpPr>
          <p:cNvPr id="76" name="Google Shape;76;p8"/>
          <p:cNvSpPr txBox="1">
            <a:spLocks noGrp="1"/>
          </p:cNvSpPr>
          <p:nvPr>
            <p:ph type="dt" idx="10"/>
          </p:nvPr>
        </p:nvSpPr>
        <p:spPr>
          <a:xfrm>
            <a:off x="8391009" y="6455702"/>
            <a:ext cx="1153055" cy="365125"/>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7" name="Google Shape;77;p8"/>
          <p:cNvSpPr txBox="1">
            <a:spLocks noGrp="1"/>
          </p:cNvSpPr>
          <p:nvPr>
            <p:ph type="ftr" idx="11"/>
          </p:nvPr>
        </p:nvSpPr>
        <p:spPr>
          <a:xfrm>
            <a:off x="677334" y="6455702"/>
            <a:ext cx="749549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8" name="Google Shape;78;p8"/>
          <p:cNvSpPr txBox="1">
            <a:spLocks noGrp="1"/>
          </p:cNvSpPr>
          <p:nvPr>
            <p:ph type="sldNum" idx="12"/>
          </p:nvPr>
        </p:nvSpPr>
        <p:spPr>
          <a:xfrm>
            <a:off x="9762249" y="645570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accent1"/>
                </a:solidFill>
                <a:latin typeface="Trebuchet MS"/>
                <a:ea typeface="Trebuchet MS"/>
                <a:cs typeface="Trebuchet MS"/>
                <a:sym typeface="Trebuchet MS"/>
              </a:defRPr>
            </a:lvl1pPr>
            <a:lvl2pPr marL="0" marR="0" lvl="1" indent="0" algn="r" rtl="0">
              <a:spcBef>
                <a:spcPts val="0"/>
              </a:spcBef>
              <a:buNone/>
              <a:defRPr sz="900">
                <a:solidFill>
                  <a:schemeClr val="accent1"/>
                </a:solidFill>
                <a:latin typeface="Trebuchet MS"/>
                <a:ea typeface="Trebuchet MS"/>
                <a:cs typeface="Trebuchet MS"/>
                <a:sym typeface="Trebuchet MS"/>
              </a:defRPr>
            </a:lvl2pPr>
            <a:lvl3pPr marL="0" marR="0" lvl="2" indent="0" algn="r" rtl="0">
              <a:spcBef>
                <a:spcPts val="0"/>
              </a:spcBef>
              <a:buNone/>
              <a:defRPr sz="900">
                <a:solidFill>
                  <a:schemeClr val="accent1"/>
                </a:solidFill>
                <a:latin typeface="Trebuchet MS"/>
                <a:ea typeface="Trebuchet MS"/>
                <a:cs typeface="Trebuchet MS"/>
                <a:sym typeface="Trebuchet MS"/>
              </a:defRPr>
            </a:lvl3pPr>
            <a:lvl4pPr marL="0" marR="0" lvl="3" indent="0" algn="r" rtl="0">
              <a:spcBef>
                <a:spcPts val="0"/>
              </a:spcBef>
              <a:buNone/>
              <a:defRPr sz="900">
                <a:solidFill>
                  <a:schemeClr val="accent1"/>
                </a:solidFill>
                <a:latin typeface="Trebuchet MS"/>
                <a:ea typeface="Trebuchet MS"/>
                <a:cs typeface="Trebuchet MS"/>
                <a:sym typeface="Trebuchet MS"/>
              </a:defRPr>
            </a:lvl4pPr>
            <a:lvl5pPr marL="0" marR="0" lvl="4" indent="0" algn="r" rtl="0">
              <a:spcBef>
                <a:spcPts val="0"/>
              </a:spcBef>
              <a:buNone/>
              <a:defRPr sz="900">
                <a:solidFill>
                  <a:schemeClr val="accent1"/>
                </a:solidFill>
                <a:latin typeface="Trebuchet MS"/>
                <a:ea typeface="Trebuchet MS"/>
                <a:cs typeface="Trebuchet MS"/>
                <a:sym typeface="Trebuchet MS"/>
              </a:defRPr>
            </a:lvl5pPr>
            <a:lvl6pPr marL="0" marR="0" lvl="5" indent="0" algn="r" rtl="0">
              <a:spcBef>
                <a:spcPts val="0"/>
              </a:spcBef>
              <a:buNone/>
              <a:defRPr sz="900">
                <a:solidFill>
                  <a:schemeClr val="accent1"/>
                </a:solidFill>
                <a:latin typeface="Trebuchet MS"/>
                <a:ea typeface="Trebuchet MS"/>
                <a:cs typeface="Trebuchet MS"/>
                <a:sym typeface="Trebuchet MS"/>
              </a:defRPr>
            </a:lvl6pPr>
            <a:lvl7pPr marL="0" marR="0" lvl="6" indent="0" algn="r" rtl="0">
              <a:spcBef>
                <a:spcPts val="0"/>
              </a:spcBef>
              <a:buNone/>
              <a:defRPr sz="900">
                <a:solidFill>
                  <a:schemeClr val="accent1"/>
                </a:solidFill>
                <a:latin typeface="Trebuchet MS"/>
                <a:ea typeface="Trebuchet MS"/>
                <a:cs typeface="Trebuchet MS"/>
                <a:sym typeface="Trebuchet MS"/>
              </a:defRPr>
            </a:lvl7pPr>
            <a:lvl8pPr marL="0" marR="0" lvl="7" indent="0" algn="r" rtl="0">
              <a:spcBef>
                <a:spcPts val="0"/>
              </a:spcBef>
              <a:buNone/>
              <a:defRPr sz="900">
                <a:solidFill>
                  <a:schemeClr val="accent1"/>
                </a:solidFill>
                <a:latin typeface="Trebuchet MS"/>
                <a:ea typeface="Trebuchet MS"/>
                <a:cs typeface="Trebuchet MS"/>
                <a:sym typeface="Trebuchet MS"/>
              </a:defRPr>
            </a:lvl8pPr>
            <a:lvl9pPr marL="0" marR="0" lvl="8" indent="0" algn="r" rtl="0">
              <a:spcBef>
                <a:spcPts val="0"/>
              </a:spcBef>
              <a:buNone/>
              <a:defRPr sz="900">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9"/>
        <p:cNvGrpSpPr/>
        <p:nvPr/>
      </p:nvGrpSpPr>
      <p:grpSpPr>
        <a:xfrm>
          <a:off x="0" y="0"/>
          <a:ext cx="0" cy="0"/>
          <a:chOff x="0" y="0"/>
          <a:chExt cx="0" cy="0"/>
        </a:xfrm>
      </p:grpSpPr>
      <p:sp>
        <p:nvSpPr>
          <p:cNvPr id="80" name="Google Shape;80;p9"/>
          <p:cNvSpPr txBox="1">
            <a:spLocks noGrp="1"/>
          </p:cNvSpPr>
          <p:nvPr>
            <p:ph type="title"/>
          </p:nvPr>
        </p:nvSpPr>
        <p:spPr>
          <a:xfrm>
            <a:off x="677334" y="1498603"/>
            <a:ext cx="3854528" cy="149541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rgbClr val="056E2B"/>
              </a:buClr>
              <a:buSzPts val="1400"/>
              <a:buFont typeface="Trebuchet MS"/>
              <a:buNone/>
              <a:defRPr sz="2800" b="1" i="0" u="none" strike="noStrike" cap="none">
                <a:solidFill>
                  <a:srgbClr val="056E2B"/>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81" name="Google Shape;81;p9"/>
          <p:cNvSpPr txBox="1">
            <a:spLocks noGrp="1"/>
          </p:cNvSpPr>
          <p:nvPr>
            <p:ph type="body" idx="1"/>
          </p:nvPr>
        </p:nvSpPr>
        <p:spPr>
          <a:xfrm>
            <a:off x="4760461" y="1099594"/>
            <a:ext cx="5685127" cy="5139159"/>
          </a:xfrm>
          <a:prstGeom prst="rect">
            <a:avLst/>
          </a:prstGeom>
          <a:noFill/>
          <a:ln>
            <a:noFill/>
          </a:ln>
        </p:spPr>
        <p:txBody>
          <a:bodyPr spcFirstLastPara="1" wrap="square" lIns="91425" tIns="91425" rIns="91425" bIns="91425" anchor="t" anchorCtr="0">
            <a:noAutofit/>
          </a:bodyPr>
          <a:lstStyle>
            <a:lvl1pPr marL="457200" marR="0" lvl="0" indent="-370840" algn="l" rtl="0">
              <a:spcBef>
                <a:spcPts val="1000"/>
              </a:spcBef>
              <a:spcAft>
                <a:spcPts val="0"/>
              </a:spcAft>
              <a:buClr>
                <a:schemeClr val="accent2"/>
              </a:buClr>
              <a:buSzPts val="2240"/>
              <a:buFont typeface="Noto Sans Symbols"/>
              <a:buChar char="❑"/>
              <a:defRPr sz="3200" b="0" i="0" u="none" strike="noStrike" cap="none">
                <a:solidFill>
                  <a:srgbClr val="3F3F3F"/>
                </a:solidFill>
                <a:latin typeface="Trebuchet MS"/>
                <a:ea typeface="Trebuchet MS"/>
                <a:cs typeface="Trebuchet MS"/>
                <a:sym typeface="Trebuchet MS"/>
              </a:defRPr>
            </a:lvl1pPr>
            <a:lvl2pPr marL="914400" marR="0" lvl="1" indent="-353060" algn="l" rtl="0">
              <a:spcBef>
                <a:spcPts val="1000"/>
              </a:spcBef>
              <a:spcAft>
                <a:spcPts val="0"/>
              </a:spcAft>
              <a:buClr>
                <a:schemeClr val="accent2"/>
              </a:buClr>
              <a:buSzPts val="1960"/>
              <a:buFont typeface="Noto Sans Symbols"/>
              <a:buChar char="▪"/>
              <a:defRPr sz="2800" b="0" i="0" u="none" strike="noStrike" cap="none">
                <a:solidFill>
                  <a:srgbClr val="486112"/>
                </a:solidFill>
                <a:latin typeface="Trebuchet MS"/>
                <a:ea typeface="Trebuchet MS"/>
                <a:cs typeface="Trebuchet MS"/>
                <a:sym typeface="Trebuchet MS"/>
              </a:defRPr>
            </a:lvl2pPr>
            <a:lvl3pPr marL="1371600" marR="0" lvl="2" indent="-335280" algn="l" rtl="0">
              <a:spcBef>
                <a:spcPts val="1000"/>
              </a:spcBef>
              <a:spcAft>
                <a:spcPts val="0"/>
              </a:spcAft>
              <a:buClr>
                <a:schemeClr val="accent2"/>
              </a:buClr>
              <a:buSzPts val="1680"/>
              <a:buFont typeface="Courier New"/>
              <a:buChar char="o"/>
              <a:defRPr sz="2400" b="0" i="0" u="none" strike="noStrike" cap="none">
                <a:solidFill>
                  <a:srgbClr val="6C911C"/>
                </a:solidFill>
                <a:latin typeface="Trebuchet MS"/>
                <a:ea typeface="Trebuchet MS"/>
                <a:cs typeface="Trebuchet MS"/>
                <a:sym typeface="Trebuchet MS"/>
              </a:defRPr>
            </a:lvl3pPr>
            <a:lvl4pPr marL="1828800" marR="0" lvl="3" indent="-317500" algn="l" rtl="0">
              <a:spcBef>
                <a:spcPts val="1000"/>
              </a:spcBef>
              <a:spcAft>
                <a:spcPts val="0"/>
              </a:spcAft>
              <a:buClr>
                <a:schemeClr val="accent2"/>
              </a:buClr>
              <a:buSzPts val="1400"/>
              <a:buFont typeface="Arial"/>
              <a:buChar char="•"/>
              <a:defRPr sz="2000" b="0" i="0" u="none" strike="noStrike" cap="none">
                <a:solidFill>
                  <a:srgbClr val="3F3F3F"/>
                </a:solidFill>
                <a:latin typeface="Trebuchet MS"/>
                <a:ea typeface="Trebuchet MS"/>
                <a:cs typeface="Trebuchet MS"/>
                <a:sym typeface="Trebuchet MS"/>
              </a:defRPr>
            </a:lvl4pPr>
            <a:lvl5pPr marL="2286000" marR="0" lvl="4" indent="-317500" algn="l" rtl="0">
              <a:spcBef>
                <a:spcPts val="1000"/>
              </a:spcBef>
              <a:spcAft>
                <a:spcPts val="0"/>
              </a:spcAft>
              <a:buClr>
                <a:schemeClr val="accent2"/>
              </a:buClr>
              <a:buSzPts val="1400"/>
              <a:buFont typeface="Noto Sans Symbols"/>
              <a:buChar char="✓"/>
              <a:defRPr sz="20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82" name="Google Shape;82;p9"/>
          <p:cNvSpPr txBox="1">
            <a:spLocks noGrp="1"/>
          </p:cNvSpPr>
          <p:nvPr>
            <p:ph type="body" idx="2"/>
          </p:nvPr>
        </p:nvSpPr>
        <p:spPr>
          <a:xfrm>
            <a:off x="677334" y="2994019"/>
            <a:ext cx="3854528" cy="2367499"/>
          </a:xfrm>
          <a:prstGeom prst="rect">
            <a:avLst/>
          </a:prstGeom>
          <a:noFill/>
          <a:ln>
            <a:noFill/>
          </a:ln>
        </p:spPr>
        <p:txBody>
          <a:bodyPr spcFirstLastPara="1" wrap="square" lIns="91425" tIns="91425" rIns="91425" bIns="91425" anchor="t" anchorCtr="0">
            <a:noAutofit/>
          </a:bodyPr>
          <a:lstStyle>
            <a:lvl1pPr marL="457200" marR="0" lvl="0" indent="-228600" algn="r" rtl="0">
              <a:spcBef>
                <a:spcPts val="1000"/>
              </a:spcBef>
              <a:spcAft>
                <a:spcPts val="0"/>
              </a:spcAft>
              <a:buClr>
                <a:schemeClr val="accent2"/>
              </a:buClr>
              <a:buSzPts val="224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2"/>
              </a:buClr>
              <a:buSzPts val="1960"/>
              <a:buFont typeface="Noto Sans Symbols"/>
              <a:buNone/>
              <a:defRPr sz="1400" b="0" i="0" u="none" strike="noStrike" cap="none">
                <a:solidFill>
                  <a:srgbClr val="486112"/>
                </a:solidFill>
                <a:latin typeface="Trebuchet MS"/>
                <a:ea typeface="Trebuchet MS"/>
                <a:cs typeface="Trebuchet MS"/>
                <a:sym typeface="Trebuchet MS"/>
              </a:defRPr>
            </a:lvl2pPr>
            <a:lvl3pPr marL="1371600" marR="0" lvl="2" indent="-228600" algn="l" rtl="0">
              <a:spcBef>
                <a:spcPts val="1000"/>
              </a:spcBef>
              <a:spcAft>
                <a:spcPts val="0"/>
              </a:spcAft>
              <a:buClr>
                <a:schemeClr val="accent2"/>
              </a:buClr>
              <a:buSzPts val="1680"/>
              <a:buFont typeface="Courier New"/>
              <a:buNone/>
              <a:defRPr sz="1200" b="0" i="0" u="none" strike="noStrike" cap="none">
                <a:solidFill>
                  <a:srgbClr val="6C911C"/>
                </a:solidFill>
                <a:latin typeface="Trebuchet MS"/>
                <a:ea typeface="Trebuchet MS"/>
                <a:cs typeface="Trebuchet MS"/>
                <a:sym typeface="Trebuchet MS"/>
              </a:defRPr>
            </a:lvl3pPr>
            <a:lvl4pPr marL="1828800" marR="0" lvl="3" indent="-228600" algn="l" rtl="0">
              <a:spcBef>
                <a:spcPts val="1000"/>
              </a:spcBef>
              <a:spcAft>
                <a:spcPts val="0"/>
              </a:spcAft>
              <a:buClr>
                <a:schemeClr val="accent2"/>
              </a:buClr>
              <a:buSzPts val="1400"/>
              <a:buFont typeface="Arial"/>
              <a:buNone/>
              <a:defRPr sz="1000"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2"/>
              </a:buClr>
              <a:buSzPts val="1400"/>
              <a:buFont typeface="Noto Sans Symbols"/>
              <a:buNone/>
              <a:defRPr sz="1000" b="0" i="0" u="none" strike="noStrike" cap="none">
                <a:solidFill>
                  <a:srgbClr val="3F3F3F"/>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000" b="0" i="0" u="none" strike="noStrike" cap="none">
                <a:solidFill>
                  <a:srgbClr val="3F3F3F"/>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000" b="0" i="0" u="none" strike="noStrike" cap="none">
                <a:solidFill>
                  <a:srgbClr val="3F3F3F"/>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000" b="0" i="0" u="none" strike="noStrike" cap="none">
                <a:solidFill>
                  <a:srgbClr val="3F3F3F"/>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000" b="0" i="0" u="none" strike="noStrike" cap="none">
                <a:solidFill>
                  <a:srgbClr val="3F3F3F"/>
                </a:solidFill>
                <a:latin typeface="Trebuchet MS"/>
                <a:ea typeface="Trebuchet MS"/>
                <a:cs typeface="Trebuchet MS"/>
                <a:sym typeface="Trebuchet MS"/>
              </a:defRPr>
            </a:lvl9pPr>
          </a:lstStyle>
          <a:p>
            <a:endParaRPr/>
          </a:p>
        </p:txBody>
      </p:sp>
      <p:sp>
        <p:nvSpPr>
          <p:cNvPr id="83" name="Google Shape;83;p9"/>
          <p:cNvSpPr txBox="1">
            <a:spLocks noGrp="1"/>
          </p:cNvSpPr>
          <p:nvPr>
            <p:ph type="dt" idx="10"/>
          </p:nvPr>
        </p:nvSpPr>
        <p:spPr>
          <a:xfrm>
            <a:off x="8391009" y="6455702"/>
            <a:ext cx="1153055" cy="365125"/>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4" name="Google Shape;84;p9"/>
          <p:cNvSpPr txBox="1">
            <a:spLocks noGrp="1"/>
          </p:cNvSpPr>
          <p:nvPr>
            <p:ph type="ftr" idx="11"/>
          </p:nvPr>
        </p:nvSpPr>
        <p:spPr>
          <a:xfrm>
            <a:off x="677334" y="6455702"/>
            <a:ext cx="749549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5" name="Google Shape;85;p9"/>
          <p:cNvSpPr txBox="1">
            <a:spLocks noGrp="1"/>
          </p:cNvSpPr>
          <p:nvPr>
            <p:ph type="sldNum" idx="12"/>
          </p:nvPr>
        </p:nvSpPr>
        <p:spPr>
          <a:xfrm>
            <a:off x="9762249" y="645570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accent1"/>
                </a:solidFill>
                <a:latin typeface="Trebuchet MS"/>
                <a:ea typeface="Trebuchet MS"/>
                <a:cs typeface="Trebuchet MS"/>
                <a:sym typeface="Trebuchet MS"/>
              </a:defRPr>
            </a:lvl1pPr>
            <a:lvl2pPr marL="0" marR="0" lvl="1" indent="0" algn="r" rtl="0">
              <a:spcBef>
                <a:spcPts val="0"/>
              </a:spcBef>
              <a:buNone/>
              <a:defRPr sz="900">
                <a:solidFill>
                  <a:schemeClr val="accent1"/>
                </a:solidFill>
                <a:latin typeface="Trebuchet MS"/>
                <a:ea typeface="Trebuchet MS"/>
                <a:cs typeface="Trebuchet MS"/>
                <a:sym typeface="Trebuchet MS"/>
              </a:defRPr>
            </a:lvl2pPr>
            <a:lvl3pPr marL="0" marR="0" lvl="2" indent="0" algn="r" rtl="0">
              <a:spcBef>
                <a:spcPts val="0"/>
              </a:spcBef>
              <a:buNone/>
              <a:defRPr sz="900">
                <a:solidFill>
                  <a:schemeClr val="accent1"/>
                </a:solidFill>
                <a:latin typeface="Trebuchet MS"/>
                <a:ea typeface="Trebuchet MS"/>
                <a:cs typeface="Trebuchet MS"/>
                <a:sym typeface="Trebuchet MS"/>
              </a:defRPr>
            </a:lvl3pPr>
            <a:lvl4pPr marL="0" marR="0" lvl="3" indent="0" algn="r" rtl="0">
              <a:spcBef>
                <a:spcPts val="0"/>
              </a:spcBef>
              <a:buNone/>
              <a:defRPr sz="900">
                <a:solidFill>
                  <a:schemeClr val="accent1"/>
                </a:solidFill>
                <a:latin typeface="Trebuchet MS"/>
                <a:ea typeface="Trebuchet MS"/>
                <a:cs typeface="Trebuchet MS"/>
                <a:sym typeface="Trebuchet MS"/>
              </a:defRPr>
            </a:lvl4pPr>
            <a:lvl5pPr marL="0" marR="0" lvl="4" indent="0" algn="r" rtl="0">
              <a:spcBef>
                <a:spcPts val="0"/>
              </a:spcBef>
              <a:buNone/>
              <a:defRPr sz="900">
                <a:solidFill>
                  <a:schemeClr val="accent1"/>
                </a:solidFill>
                <a:latin typeface="Trebuchet MS"/>
                <a:ea typeface="Trebuchet MS"/>
                <a:cs typeface="Trebuchet MS"/>
                <a:sym typeface="Trebuchet MS"/>
              </a:defRPr>
            </a:lvl5pPr>
            <a:lvl6pPr marL="0" marR="0" lvl="5" indent="0" algn="r" rtl="0">
              <a:spcBef>
                <a:spcPts val="0"/>
              </a:spcBef>
              <a:buNone/>
              <a:defRPr sz="900">
                <a:solidFill>
                  <a:schemeClr val="accent1"/>
                </a:solidFill>
                <a:latin typeface="Trebuchet MS"/>
                <a:ea typeface="Trebuchet MS"/>
                <a:cs typeface="Trebuchet MS"/>
                <a:sym typeface="Trebuchet MS"/>
              </a:defRPr>
            </a:lvl6pPr>
            <a:lvl7pPr marL="0" marR="0" lvl="6" indent="0" algn="r" rtl="0">
              <a:spcBef>
                <a:spcPts val="0"/>
              </a:spcBef>
              <a:buNone/>
              <a:defRPr sz="900">
                <a:solidFill>
                  <a:schemeClr val="accent1"/>
                </a:solidFill>
                <a:latin typeface="Trebuchet MS"/>
                <a:ea typeface="Trebuchet MS"/>
                <a:cs typeface="Trebuchet MS"/>
                <a:sym typeface="Trebuchet MS"/>
              </a:defRPr>
            </a:lvl7pPr>
            <a:lvl8pPr marL="0" marR="0" lvl="7" indent="0" algn="r" rtl="0">
              <a:spcBef>
                <a:spcPts val="0"/>
              </a:spcBef>
              <a:buNone/>
              <a:defRPr sz="900">
                <a:solidFill>
                  <a:schemeClr val="accent1"/>
                </a:solidFill>
                <a:latin typeface="Trebuchet MS"/>
                <a:ea typeface="Trebuchet MS"/>
                <a:cs typeface="Trebuchet MS"/>
                <a:sym typeface="Trebuchet MS"/>
              </a:defRPr>
            </a:lvl8pPr>
            <a:lvl9pPr marL="0" marR="0" lvl="8" indent="0" algn="r" rtl="0">
              <a:spcBef>
                <a:spcPts val="0"/>
              </a:spcBef>
              <a:buNone/>
              <a:defRPr sz="900">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6"/>
        <p:cNvGrpSpPr/>
        <p:nvPr/>
      </p:nvGrpSpPr>
      <p:grpSpPr>
        <a:xfrm>
          <a:off x="0" y="0"/>
          <a:ext cx="0" cy="0"/>
          <a:chOff x="0" y="0"/>
          <a:chExt cx="0" cy="0"/>
        </a:xfrm>
      </p:grpSpPr>
      <p:sp>
        <p:nvSpPr>
          <p:cNvPr id="87" name="Google Shape;87;p10"/>
          <p:cNvSpPr txBox="1">
            <a:spLocks noGrp="1"/>
          </p:cNvSpPr>
          <p:nvPr>
            <p:ph type="title"/>
          </p:nvPr>
        </p:nvSpPr>
        <p:spPr>
          <a:xfrm>
            <a:off x="677334" y="4800600"/>
            <a:ext cx="8596667" cy="566738"/>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Clr>
                <a:srgbClr val="056E2B"/>
              </a:buClr>
              <a:buSzPts val="1400"/>
              <a:buFont typeface="Trebuchet MS"/>
              <a:buNone/>
              <a:defRPr sz="2400" b="0" i="0" u="none" strike="noStrike" cap="none">
                <a:solidFill>
                  <a:srgbClr val="056E2B"/>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88" name="Google Shape;88;p10"/>
          <p:cNvSpPr>
            <a:spLocks noGrp="1"/>
          </p:cNvSpPr>
          <p:nvPr>
            <p:ph type="pic" idx="2"/>
          </p:nvPr>
        </p:nvSpPr>
        <p:spPr>
          <a:xfrm>
            <a:off x="677334" y="609600"/>
            <a:ext cx="8596668" cy="3845718"/>
          </a:xfrm>
          <a:prstGeom prst="rect">
            <a:avLst/>
          </a:prstGeom>
          <a:noFill/>
          <a:ln>
            <a:noFill/>
          </a:ln>
        </p:spPr>
        <p:txBody>
          <a:bodyPr spcFirstLastPara="1" wrap="square" lIns="91425" tIns="91425" rIns="91425" bIns="91425" anchor="t" anchorCtr="0">
            <a:noAutofit/>
          </a:bodyPr>
          <a:lstStyle>
            <a:lvl1pPr marL="0" marR="0" lvl="0" indent="0" algn="ctr" rtl="0">
              <a:spcBef>
                <a:spcPts val="1000"/>
              </a:spcBef>
              <a:spcAft>
                <a:spcPts val="0"/>
              </a:spcAft>
              <a:buClr>
                <a:schemeClr val="accent2"/>
              </a:buClr>
              <a:buSzPts val="1400"/>
              <a:buFont typeface="Noto Sans Symbols"/>
              <a:buNone/>
              <a:defRPr sz="16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2"/>
              </a:buClr>
              <a:buSzPts val="1400"/>
              <a:buFont typeface="Noto Sans Symbols"/>
              <a:buNone/>
              <a:defRPr sz="1600" b="0" i="0" u="none" strike="noStrike" cap="none">
                <a:solidFill>
                  <a:srgbClr val="486112"/>
                </a:solidFill>
                <a:latin typeface="Trebuchet MS"/>
                <a:ea typeface="Trebuchet MS"/>
                <a:cs typeface="Trebuchet MS"/>
                <a:sym typeface="Trebuchet MS"/>
              </a:defRPr>
            </a:lvl2pPr>
            <a:lvl3pPr marL="914400" marR="0" lvl="2" indent="0" algn="l" rtl="0">
              <a:spcBef>
                <a:spcPts val="1000"/>
              </a:spcBef>
              <a:spcAft>
                <a:spcPts val="0"/>
              </a:spcAft>
              <a:buClr>
                <a:schemeClr val="accent2"/>
              </a:buClr>
              <a:buSzPts val="1400"/>
              <a:buFont typeface="Courier New"/>
              <a:buNone/>
              <a:defRPr sz="1600" b="0" i="0" u="none" strike="noStrike" cap="none">
                <a:solidFill>
                  <a:srgbClr val="6C911C"/>
                </a:solidFill>
                <a:latin typeface="Trebuchet MS"/>
                <a:ea typeface="Trebuchet MS"/>
                <a:cs typeface="Trebuchet MS"/>
                <a:sym typeface="Trebuchet MS"/>
              </a:defRPr>
            </a:lvl3pPr>
            <a:lvl4pPr marL="1371600" marR="0" lvl="3" indent="0" algn="l" rtl="0">
              <a:spcBef>
                <a:spcPts val="1000"/>
              </a:spcBef>
              <a:spcAft>
                <a:spcPts val="0"/>
              </a:spcAft>
              <a:buClr>
                <a:schemeClr val="accent2"/>
              </a:buClr>
              <a:buSzPts val="1400"/>
              <a:buFont typeface="Arial"/>
              <a:buNone/>
              <a:defRPr sz="16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2"/>
              </a:buClr>
              <a:buSzPts val="1400"/>
              <a:buFont typeface="Noto Sans Symbols"/>
              <a:buNone/>
              <a:defRPr sz="1600" b="0"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9" name="Google Shape;89;p10"/>
          <p:cNvSpPr txBox="1">
            <a:spLocks noGrp="1"/>
          </p:cNvSpPr>
          <p:nvPr>
            <p:ph type="body" idx="1"/>
          </p:nvPr>
        </p:nvSpPr>
        <p:spPr>
          <a:xfrm>
            <a:off x="677334" y="5367338"/>
            <a:ext cx="8596667" cy="674024"/>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1000"/>
              </a:spcBef>
              <a:spcAft>
                <a:spcPts val="0"/>
              </a:spcAft>
              <a:buClr>
                <a:schemeClr val="accent2"/>
              </a:buClr>
              <a:buSzPts val="2240"/>
              <a:buFont typeface="Noto Sans Symbols"/>
              <a:buNone/>
              <a:defRPr sz="12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2"/>
              </a:buClr>
              <a:buSzPts val="1960"/>
              <a:buFont typeface="Noto Sans Symbols"/>
              <a:buNone/>
              <a:defRPr sz="1200" b="0" i="0" u="none" strike="noStrike" cap="none">
                <a:solidFill>
                  <a:srgbClr val="486112"/>
                </a:solidFill>
                <a:latin typeface="Trebuchet MS"/>
                <a:ea typeface="Trebuchet MS"/>
                <a:cs typeface="Trebuchet MS"/>
                <a:sym typeface="Trebuchet MS"/>
              </a:defRPr>
            </a:lvl2pPr>
            <a:lvl3pPr marL="1371600" marR="0" lvl="2" indent="-228600" algn="l" rtl="0">
              <a:spcBef>
                <a:spcPts val="1000"/>
              </a:spcBef>
              <a:spcAft>
                <a:spcPts val="0"/>
              </a:spcAft>
              <a:buClr>
                <a:schemeClr val="accent2"/>
              </a:buClr>
              <a:buSzPts val="1680"/>
              <a:buFont typeface="Courier New"/>
              <a:buNone/>
              <a:defRPr sz="1000" b="0" i="0" u="none" strike="noStrike" cap="none">
                <a:solidFill>
                  <a:srgbClr val="6C911C"/>
                </a:solidFill>
                <a:latin typeface="Trebuchet MS"/>
                <a:ea typeface="Trebuchet MS"/>
                <a:cs typeface="Trebuchet MS"/>
                <a:sym typeface="Trebuchet MS"/>
              </a:defRPr>
            </a:lvl3pPr>
            <a:lvl4pPr marL="1828800" marR="0" lvl="3" indent="-228600" algn="l" rtl="0">
              <a:spcBef>
                <a:spcPts val="1000"/>
              </a:spcBef>
              <a:spcAft>
                <a:spcPts val="0"/>
              </a:spcAft>
              <a:buClr>
                <a:schemeClr val="accent2"/>
              </a:buClr>
              <a:buSzPts val="1400"/>
              <a:buFont typeface="Arial"/>
              <a:buNone/>
              <a:defRPr sz="900"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2"/>
              </a:buClr>
              <a:buSzPts val="1400"/>
              <a:buFont typeface="Noto Sans Symbols"/>
              <a:buNone/>
              <a:defRPr sz="900" b="0" i="0" u="none" strike="noStrike" cap="none">
                <a:solidFill>
                  <a:srgbClr val="3F3F3F"/>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Trebuchet MS"/>
                <a:ea typeface="Trebuchet MS"/>
                <a:cs typeface="Trebuchet MS"/>
                <a:sym typeface="Trebuchet MS"/>
              </a:defRPr>
            </a:lvl9pPr>
          </a:lstStyle>
          <a:p>
            <a:endParaRPr/>
          </a:p>
        </p:txBody>
      </p:sp>
      <p:sp>
        <p:nvSpPr>
          <p:cNvPr id="90" name="Google Shape;90;p10"/>
          <p:cNvSpPr txBox="1">
            <a:spLocks noGrp="1"/>
          </p:cNvSpPr>
          <p:nvPr>
            <p:ph type="dt" idx="10"/>
          </p:nvPr>
        </p:nvSpPr>
        <p:spPr>
          <a:xfrm>
            <a:off x="8391009" y="6455702"/>
            <a:ext cx="1153055" cy="365125"/>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1" name="Google Shape;91;p10"/>
          <p:cNvSpPr txBox="1">
            <a:spLocks noGrp="1"/>
          </p:cNvSpPr>
          <p:nvPr>
            <p:ph type="ftr" idx="11"/>
          </p:nvPr>
        </p:nvSpPr>
        <p:spPr>
          <a:xfrm>
            <a:off x="677334" y="6455702"/>
            <a:ext cx="749549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2" name="Google Shape;92;p10"/>
          <p:cNvSpPr txBox="1">
            <a:spLocks noGrp="1"/>
          </p:cNvSpPr>
          <p:nvPr>
            <p:ph type="sldNum" idx="12"/>
          </p:nvPr>
        </p:nvSpPr>
        <p:spPr>
          <a:xfrm>
            <a:off x="9762249" y="645570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accent1"/>
                </a:solidFill>
                <a:latin typeface="Trebuchet MS"/>
                <a:ea typeface="Trebuchet MS"/>
                <a:cs typeface="Trebuchet MS"/>
                <a:sym typeface="Trebuchet MS"/>
              </a:defRPr>
            </a:lvl1pPr>
            <a:lvl2pPr marL="0" marR="0" lvl="1" indent="0" algn="r" rtl="0">
              <a:spcBef>
                <a:spcPts val="0"/>
              </a:spcBef>
              <a:buNone/>
              <a:defRPr sz="900">
                <a:solidFill>
                  <a:schemeClr val="accent1"/>
                </a:solidFill>
                <a:latin typeface="Trebuchet MS"/>
                <a:ea typeface="Trebuchet MS"/>
                <a:cs typeface="Trebuchet MS"/>
                <a:sym typeface="Trebuchet MS"/>
              </a:defRPr>
            </a:lvl2pPr>
            <a:lvl3pPr marL="0" marR="0" lvl="2" indent="0" algn="r" rtl="0">
              <a:spcBef>
                <a:spcPts val="0"/>
              </a:spcBef>
              <a:buNone/>
              <a:defRPr sz="900">
                <a:solidFill>
                  <a:schemeClr val="accent1"/>
                </a:solidFill>
                <a:latin typeface="Trebuchet MS"/>
                <a:ea typeface="Trebuchet MS"/>
                <a:cs typeface="Trebuchet MS"/>
                <a:sym typeface="Trebuchet MS"/>
              </a:defRPr>
            </a:lvl3pPr>
            <a:lvl4pPr marL="0" marR="0" lvl="3" indent="0" algn="r" rtl="0">
              <a:spcBef>
                <a:spcPts val="0"/>
              </a:spcBef>
              <a:buNone/>
              <a:defRPr sz="900">
                <a:solidFill>
                  <a:schemeClr val="accent1"/>
                </a:solidFill>
                <a:latin typeface="Trebuchet MS"/>
                <a:ea typeface="Trebuchet MS"/>
                <a:cs typeface="Trebuchet MS"/>
                <a:sym typeface="Trebuchet MS"/>
              </a:defRPr>
            </a:lvl4pPr>
            <a:lvl5pPr marL="0" marR="0" lvl="4" indent="0" algn="r" rtl="0">
              <a:spcBef>
                <a:spcPts val="0"/>
              </a:spcBef>
              <a:buNone/>
              <a:defRPr sz="900">
                <a:solidFill>
                  <a:schemeClr val="accent1"/>
                </a:solidFill>
                <a:latin typeface="Trebuchet MS"/>
                <a:ea typeface="Trebuchet MS"/>
                <a:cs typeface="Trebuchet MS"/>
                <a:sym typeface="Trebuchet MS"/>
              </a:defRPr>
            </a:lvl5pPr>
            <a:lvl6pPr marL="0" marR="0" lvl="5" indent="0" algn="r" rtl="0">
              <a:spcBef>
                <a:spcPts val="0"/>
              </a:spcBef>
              <a:buNone/>
              <a:defRPr sz="900">
                <a:solidFill>
                  <a:schemeClr val="accent1"/>
                </a:solidFill>
                <a:latin typeface="Trebuchet MS"/>
                <a:ea typeface="Trebuchet MS"/>
                <a:cs typeface="Trebuchet MS"/>
                <a:sym typeface="Trebuchet MS"/>
              </a:defRPr>
            </a:lvl6pPr>
            <a:lvl7pPr marL="0" marR="0" lvl="6" indent="0" algn="r" rtl="0">
              <a:spcBef>
                <a:spcPts val="0"/>
              </a:spcBef>
              <a:buNone/>
              <a:defRPr sz="900">
                <a:solidFill>
                  <a:schemeClr val="accent1"/>
                </a:solidFill>
                <a:latin typeface="Trebuchet MS"/>
                <a:ea typeface="Trebuchet MS"/>
                <a:cs typeface="Trebuchet MS"/>
                <a:sym typeface="Trebuchet MS"/>
              </a:defRPr>
            </a:lvl7pPr>
            <a:lvl8pPr marL="0" marR="0" lvl="7" indent="0" algn="r" rtl="0">
              <a:spcBef>
                <a:spcPts val="0"/>
              </a:spcBef>
              <a:buNone/>
              <a:defRPr sz="900">
                <a:solidFill>
                  <a:schemeClr val="accent1"/>
                </a:solidFill>
                <a:latin typeface="Trebuchet MS"/>
                <a:ea typeface="Trebuchet MS"/>
                <a:cs typeface="Trebuchet MS"/>
                <a:sym typeface="Trebuchet MS"/>
              </a:defRPr>
            </a:lvl8pPr>
            <a:lvl9pPr marL="0" marR="0" lvl="8" indent="0" algn="r" rtl="0">
              <a:spcBef>
                <a:spcPts val="0"/>
              </a:spcBef>
              <a:buNone/>
              <a:defRPr sz="900">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3"/>
        <p:cNvGrpSpPr/>
        <p:nvPr/>
      </p:nvGrpSpPr>
      <p:grpSpPr>
        <a:xfrm>
          <a:off x="0" y="0"/>
          <a:ext cx="0" cy="0"/>
          <a:chOff x="0" y="0"/>
          <a:chExt cx="0" cy="0"/>
        </a:xfrm>
      </p:grpSpPr>
      <p:sp>
        <p:nvSpPr>
          <p:cNvPr id="94" name="Google Shape;94;p11"/>
          <p:cNvSpPr txBox="1">
            <a:spLocks noGrp="1"/>
          </p:cNvSpPr>
          <p:nvPr>
            <p:ph type="title"/>
          </p:nvPr>
        </p:nvSpPr>
        <p:spPr>
          <a:xfrm>
            <a:off x="677335" y="609600"/>
            <a:ext cx="8596668" cy="34036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rgbClr val="056E2B"/>
              </a:buClr>
              <a:buSzPts val="1400"/>
              <a:buFont typeface="Trebuchet MS"/>
              <a:buNone/>
              <a:defRPr sz="4400" b="0" i="0" u="none" strike="noStrike" cap="none">
                <a:solidFill>
                  <a:srgbClr val="056E2B"/>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95" name="Google Shape;95;p11"/>
          <p:cNvSpPr txBox="1">
            <a:spLocks noGrp="1"/>
          </p:cNvSpPr>
          <p:nvPr>
            <p:ph type="body" idx="1"/>
          </p:nvPr>
        </p:nvSpPr>
        <p:spPr>
          <a:xfrm>
            <a:off x="677335" y="4470400"/>
            <a:ext cx="8596668" cy="1570962"/>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1000"/>
              </a:spcBef>
              <a:spcAft>
                <a:spcPts val="0"/>
              </a:spcAft>
              <a:buClr>
                <a:schemeClr val="accent2"/>
              </a:buClr>
              <a:buSzPts val="224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2"/>
              </a:buClr>
              <a:buSzPts val="196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2"/>
              </a:buClr>
              <a:buSzPts val="1680"/>
              <a:buFont typeface="Courier New"/>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2"/>
              </a:buClr>
              <a:buSzPts val="1400"/>
              <a:buFont typeface="Arial"/>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2"/>
              </a:buClr>
              <a:buSzPts val="140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96" name="Google Shape;96;p11"/>
          <p:cNvSpPr txBox="1">
            <a:spLocks noGrp="1"/>
          </p:cNvSpPr>
          <p:nvPr>
            <p:ph type="dt" idx="10"/>
          </p:nvPr>
        </p:nvSpPr>
        <p:spPr>
          <a:xfrm>
            <a:off x="8391009" y="6455702"/>
            <a:ext cx="1153055" cy="365125"/>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7" name="Google Shape;97;p11"/>
          <p:cNvSpPr txBox="1">
            <a:spLocks noGrp="1"/>
          </p:cNvSpPr>
          <p:nvPr>
            <p:ph type="ftr" idx="11"/>
          </p:nvPr>
        </p:nvSpPr>
        <p:spPr>
          <a:xfrm>
            <a:off x="677334" y="6455702"/>
            <a:ext cx="749549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8" name="Google Shape;98;p11"/>
          <p:cNvSpPr txBox="1">
            <a:spLocks noGrp="1"/>
          </p:cNvSpPr>
          <p:nvPr>
            <p:ph type="sldNum" idx="12"/>
          </p:nvPr>
        </p:nvSpPr>
        <p:spPr>
          <a:xfrm>
            <a:off x="9762249" y="645570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accent1"/>
                </a:solidFill>
                <a:latin typeface="Trebuchet MS"/>
                <a:ea typeface="Trebuchet MS"/>
                <a:cs typeface="Trebuchet MS"/>
                <a:sym typeface="Trebuchet MS"/>
              </a:defRPr>
            </a:lvl1pPr>
            <a:lvl2pPr marL="0" marR="0" lvl="1" indent="0" algn="r" rtl="0">
              <a:spcBef>
                <a:spcPts val="0"/>
              </a:spcBef>
              <a:buNone/>
              <a:defRPr sz="900">
                <a:solidFill>
                  <a:schemeClr val="accent1"/>
                </a:solidFill>
                <a:latin typeface="Trebuchet MS"/>
                <a:ea typeface="Trebuchet MS"/>
                <a:cs typeface="Trebuchet MS"/>
                <a:sym typeface="Trebuchet MS"/>
              </a:defRPr>
            </a:lvl2pPr>
            <a:lvl3pPr marL="0" marR="0" lvl="2" indent="0" algn="r" rtl="0">
              <a:spcBef>
                <a:spcPts val="0"/>
              </a:spcBef>
              <a:buNone/>
              <a:defRPr sz="900">
                <a:solidFill>
                  <a:schemeClr val="accent1"/>
                </a:solidFill>
                <a:latin typeface="Trebuchet MS"/>
                <a:ea typeface="Trebuchet MS"/>
                <a:cs typeface="Trebuchet MS"/>
                <a:sym typeface="Trebuchet MS"/>
              </a:defRPr>
            </a:lvl3pPr>
            <a:lvl4pPr marL="0" marR="0" lvl="3" indent="0" algn="r" rtl="0">
              <a:spcBef>
                <a:spcPts val="0"/>
              </a:spcBef>
              <a:buNone/>
              <a:defRPr sz="900">
                <a:solidFill>
                  <a:schemeClr val="accent1"/>
                </a:solidFill>
                <a:latin typeface="Trebuchet MS"/>
                <a:ea typeface="Trebuchet MS"/>
                <a:cs typeface="Trebuchet MS"/>
                <a:sym typeface="Trebuchet MS"/>
              </a:defRPr>
            </a:lvl4pPr>
            <a:lvl5pPr marL="0" marR="0" lvl="4" indent="0" algn="r" rtl="0">
              <a:spcBef>
                <a:spcPts val="0"/>
              </a:spcBef>
              <a:buNone/>
              <a:defRPr sz="900">
                <a:solidFill>
                  <a:schemeClr val="accent1"/>
                </a:solidFill>
                <a:latin typeface="Trebuchet MS"/>
                <a:ea typeface="Trebuchet MS"/>
                <a:cs typeface="Trebuchet MS"/>
                <a:sym typeface="Trebuchet MS"/>
              </a:defRPr>
            </a:lvl5pPr>
            <a:lvl6pPr marL="0" marR="0" lvl="5" indent="0" algn="r" rtl="0">
              <a:spcBef>
                <a:spcPts val="0"/>
              </a:spcBef>
              <a:buNone/>
              <a:defRPr sz="900">
                <a:solidFill>
                  <a:schemeClr val="accent1"/>
                </a:solidFill>
                <a:latin typeface="Trebuchet MS"/>
                <a:ea typeface="Trebuchet MS"/>
                <a:cs typeface="Trebuchet MS"/>
                <a:sym typeface="Trebuchet MS"/>
              </a:defRPr>
            </a:lvl6pPr>
            <a:lvl7pPr marL="0" marR="0" lvl="6" indent="0" algn="r" rtl="0">
              <a:spcBef>
                <a:spcPts val="0"/>
              </a:spcBef>
              <a:buNone/>
              <a:defRPr sz="900">
                <a:solidFill>
                  <a:schemeClr val="accent1"/>
                </a:solidFill>
                <a:latin typeface="Trebuchet MS"/>
                <a:ea typeface="Trebuchet MS"/>
                <a:cs typeface="Trebuchet MS"/>
                <a:sym typeface="Trebuchet MS"/>
              </a:defRPr>
            </a:lvl7pPr>
            <a:lvl8pPr marL="0" marR="0" lvl="7" indent="0" algn="r" rtl="0">
              <a:spcBef>
                <a:spcPts val="0"/>
              </a:spcBef>
              <a:buNone/>
              <a:defRPr sz="900">
                <a:solidFill>
                  <a:schemeClr val="accent1"/>
                </a:solidFill>
                <a:latin typeface="Trebuchet MS"/>
                <a:ea typeface="Trebuchet MS"/>
                <a:cs typeface="Trebuchet MS"/>
                <a:sym typeface="Trebuchet MS"/>
              </a:defRPr>
            </a:lvl8pPr>
            <a:lvl9pPr marL="0" marR="0" lvl="8" indent="0" algn="r" rtl="0">
              <a:spcBef>
                <a:spcPts val="0"/>
              </a:spcBef>
              <a:buNone/>
              <a:defRPr sz="900">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0" y="3589867"/>
            <a:ext cx="12188825" cy="3268133"/>
            <a:chOff x="0" y="3589867"/>
            <a:chExt cx="12188825" cy="3268133"/>
          </a:xfrm>
        </p:grpSpPr>
        <p:sp>
          <p:nvSpPr>
            <p:cNvPr id="11" name="Google Shape;11;p1"/>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1"/>
          <p:cNvSpPr txBox="1">
            <a:spLocks noGrp="1"/>
          </p:cNvSpPr>
          <p:nvPr>
            <p:ph type="title"/>
          </p:nvPr>
        </p:nvSpPr>
        <p:spPr>
          <a:xfrm>
            <a:off x="677333" y="23808"/>
            <a:ext cx="9809691" cy="919167"/>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Clr>
                <a:srgbClr val="056E2B"/>
              </a:buClr>
              <a:buSzPts val="1400"/>
              <a:buFont typeface="Trebuchet MS"/>
              <a:buNone/>
              <a:defRPr sz="4000" b="0" i="0" u="none" strike="noStrike" cap="none">
                <a:solidFill>
                  <a:srgbClr val="056E2B"/>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4" name="Google Shape;14;p1"/>
          <p:cNvSpPr txBox="1">
            <a:spLocks noGrp="1"/>
          </p:cNvSpPr>
          <p:nvPr>
            <p:ph type="body" idx="1"/>
          </p:nvPr>
        </p:nvSpPr>
        <p:spPr>
          <a:xfrm>
            <a:off x="677334" y="1097581"/>
            <a:ext cx="9809690" cy="5203207"/>
          </a:xfrm>
          <a:prstGeom prst="rect">
            <a:avLst/>
          </a:prstGeom>
          <a:noFill/>
          <a:ln>
            <a:noFill/>
          </a:ln>
        </p:spPr>
        <p:txBody>
          <a:bodyPr spcFirstLastPara="1" wrap="square" lIns="91425" tIns="91425" rIns="91425" bIns="91425" anchor="t" anchorCtr="0">
            <a:noAutofit/>
          </a:bodyPr>
          <a:lstStyle>
            <a:lvl1pPr marL="457200" marR="0" lvl="0" indent="-370840" algn="l" rtl="0">
              <a:spcBef>
                <a:spcPts val="1000"/>
              </a:spcBef>
              <a:spcAft>
                <a:spcPts val="0"/>
              </a:spcAft>
              <a:buClr>
                <a:schemeClr val="accent2"/>
              </a:buClr>
              <a:buSzPts val="2240"/>
              <a:buFont typeface="Noto Sans Symbols"/>
              <a:buChar char="❑"/>
              <a:defRPr sz="3200" b="0" i="0" u="none" strike="noStrike" cap="none">
                <a:solidFill>
                  <a:srgbClr val="3F3F3F"/>
                </a:solidFill>
                <a:latin typeface="Trebuchet MS"/>
                <a:ea typeface="Trebuchet MS"/>
                <a:cs typeface="Trebuchet MS"/>
                <a:sym typeface="Trebuchet MS"/>
              </a:defRPr>
            </a:lvl1pPr>
            <a:lvl2pPr marL="914400" marR="0" lvl="1" indent="-353060" algn="l" rtl="0">
              <a:spcBef>
                <a:spcPts val="1000"/>
              </a:spcBef>
              <a:spcAft>
                <a:spcPts val="0"/>
              </a:spcAft>
              <a:buClr>
                <a:schemeClr val="accent2"/>
              </a:buClr>
              <a:buSzPts val="1960"/>
              <a:buFont typeface="Noto Sans Symbols"/>
              <a:buChar char="▪"/>
              <a:defRPr sz="2800" b="0" i="0" u="none" strike="noStrike" cap="none">
                <a:solidFill>
                  <a:srgbClr val="486112"/>
                </a:solidFill>
                <a:latin typeface="Trebuchet MS"/>
                <a:ea typeface="Trebuchet MS"/>
                <a:cs typeface="Trebuchet MS"/>
                <a:sym typeface="Trebuchet MS"/>
              </a:defRPr>
            </a:lvl2pPr>
            <a:lvl3pPr marL="1371600" marR="0" lvl="2" indent="-335280" algn="l" rtl="0">
              <a:spcBef>
                <a:spcPts val="1000"/>
              </a:spcBef>
              <a:spcAft>
                <a:spcPts val="0"/>
              </a:spcAft>
              <a:buClr>
                <a:schemeClr val="accent2"/>
              </a:buClr>
              <a:buSzPts val="1680"/>
              <a:buFont typeface="Courier New"/>
              <a:buChar char="o"/>
              <a:defRPr sz="2400" b="0" i="0" u="none" strike="noStrike" cap="none">
                <a:solidFill>
                  <a:srgbClr val="6C911C"/>
                </a:solidFill>
                <a:latin typeface="Trebuchet MS"/>
                <a:ea typeface="Trebuchet MS"/>
                <a:cs typeface="Trebuchet MS"/>
                <a:sym typeface="Trebuchet MS"/>
              </a:defRPr>
            </a:lvl3pPr>
            <a:lvl4pPr marL="1828800" marR="0" lvl="3" indent="-317500" algn="l" rtl="0">
              <a:spcBef>
                <a:spcPts val="1000"/>
              </a:spcBef>
              <a:spcAft>
                <a:spcPts val="0"/>
              </a:spcAft>
              <a:buClr>
                <a:schemeClr val="accent2"/>
              </a:buClr>
              <a:buSzPts val="1400"/>
              <a:buFont typeface="Arial"/>
              <a:buChar char="•"/>
              <a:defRPr sz="2000" b="0" i="0" u="none" strike="noStrike" cap="none">
                <a:solidFill>
                  <a:srgbClr val="3F3F3F"/>
                </a:solidFill>
                <a:latin typeface="Trebuchet MS"/>
                <a:ea typeface="Trebuchet MS"/>
                <a:cs typeface="Trebuchet MS"/>
                <a:sym typeface="Trebuchet MS"/>
              </a:defRPr>
            </a:lvl4pPr>
            <a:lvl5pPr marL="2286000" marR="0" lvl="4" indent="-317500" algn="l" rtl="0">
              <a:spcBef>
                <a:spcPts val="1000"/>
              </a:spcBef>
              <a:spcAft>
                <a:spcPts val="0"/>
              </a:spcAft>
              <a:buClr>
                <a:schemeClr val="accent2"/>
              </a:buClr>
              <a:buSzPts val="1400"/>
              <a:buFont typeface="Noto Sans Symbols"/>
              <a:buChar char="✓"/>
              <a:defRPr sz="20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5" name="Google Shape;15;p1"/>
          <p:cNvSpPr txBox="1">
            <a:spLocks noGrp="1"/>
          </p:cNvSpPr>
          <p:nvPr>
            <p:ph type="dt" idx="10"/>
          </p:nvPr>
        </p:nvSpPr>
        <p:spPr>
          <a:xfrm>
            <a:off x="8391009" y="6455702"/>
            <a:ext cx="1153055" cy="365125"/>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6" name="Google Shape;16;p1"/>
          <p:cNvSpPr txBox="1">
            <a:spLocks noGrp="1"/>
          </p:cNvSpPr>
          <p:nvPr>
            <p:ph type="ftr" idx="11"/>
          </p:nvPr>
        </p:nvSpPr>
        <p:spPr>
          <a:xfrm>
            <a:off x="677334" y="6455702"/>
            <a:ext cx="749549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7" name="Google Shape;17;p1"/>
          <p:cNvSpPr txBox="1">
            <a:spLocks noGrp="1"/>
          </p:cNvSpPr>
          <p:nvPr>
            <p:ph type="sldNum" idx="12"/>
          </p:nvPr>
        </p:nvSpPr>
        <p:spPr>
          <a:xfrm>
            <a:off x="9762249" y="645570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grpSp>
        <p:nvGrpSpPr>
          <p:cNvPr id="18" name="Google Shape;18;p1"/>
          <p:cNvGrpSpPr/>
          <p:nvPr/>
        </p:nvGrpSpPr>
        <p:grpSpPr>
          <a:xfrm>
            <a:off x="9869214" y="-8467"/>
            <a:ext cx="2319611" cy="6866470"/>
            <a:chOff x="9869214" y="-8467"/>
            <a:chExt cx="2319611" cy="6866470"/>
          </a:xfrm>
        </p:grpSpPr>
        <p:cxnSp>
          <p:nvCxnSpPr>
            <p:cNvPr id="19" name="Google Shape;19;p1"/>
            <p:cNvCxnSpPr/>
            <p:nvPr/>
          </p:nvCxnSpPr>
          <p:spPr>
            <a:xfrm>
              <a:off x="10602366" y="0"/>
              <a:ext cx="1219200" cy="6858000"/>
            </a:xfrm>
            <a:prstGeom prst="straightConnector1">
              <a:avLst/>
            </a:prstGeom>
            <a:noFill/>
            <a:ln w="28575" cap="flat" cmpd="sng">
              <a:solidFill>
                <a:srgbClr val="BFE471"/>
              </a:solidFill>
              <a:prstDash val="solid"/>
              <a:round/>
              <a:headEnd type="none" w="sm" len="sm"/>
              <a:tailEnd type="none" w="sm" len="sm"/>
            </a:ln>
          </p:spPr>
        </p:cxnSp>
        <p:cxnSp>
          <p:nvCxnSpPr>
            <p:cNvPr id="20" name="Google Shape;20;p1"/>
            <p:cNvCxnSpPr/>
            <p:nvPr/>
          </p:nvCxnSpPr>
          <p:spPr>
            <a:xfrm flipH="1">
              <a:off x="9869214" y="3744473"/>
              <a:ext cx="2319611" cy="3113527"/>
            </a:xfrm>
            <a:prstGeom prst="straightConnector1">
              <a:avLst/>
            </a:prstGeom>
            <a:noFill/>
            <a:ln w="12700" cap="flat" cmpd="sng">
              <a:solidFill>
                <a:schemeClr val="accent2"/>
              </a:solidFill>
              <a:prstDash val="solid"/>
              <a:round/>
              <a:headEnd type="none" w="sm" len="sm"/>
              <a:tailEnd type="none" w="sm" len="sm"/>
            </a:ln>
          </p:spPr>
        </p:cxnSp>
        <p:sp>
          <p:nvSpPr>
            <p:cNvPr id="21" name="Google Shape;21;p1"/>
            <p:cNvSpPr/>
            <p:nvPr/>
          </p:nvSpPr>
          <p:spPr>
            <a:xfrm>
              <a:off x="10898730" y="-8464"/>
              <a:ext cx="1290094" cy="6866467"/>
            </a:xfrm>
            <a:custGeom>
              <a:avLst/>
              <a:gdLst/>
              <a:ahLst/>
              <a:cxnLst/>
              <a:rect l="l" t="t" r="r" b="b"/>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2" name="Google Shape;22;p1"/>
            <p:cNvSpPr/>
            <p:nvPr/>
          </p:nvSpPr>
          <p:spPr>
            <a:xfrm>
              <a:off x="10938999" y="-8467"/>
              <a:ext cx="1249825" cy="6866467"/>
            </a:xfrm>
            <a:custGeom>
              <a:avLst/>
              <a:gdLst/>
              <a:ahLst/>
              <a:cxnLst/>
              <a:rect l="l" t="t" r="r" b="b"/>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23" name="Google Shape;23;p1"/>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 name="Google Shape;24;p1"/>
          <p:cNvCxnSpPr/>
          <p:nvPr/>
        </p:nvCxnSpPr>
        <p:spPr>
          <a:xfrm rot="10800000">
            <a:off x="677333" y="942667"/>
            <a:ext cx="9809691" cy="308"/>
          </a:xfrm>
          <a:prstGeom prst="straightConnector1">
            <a:avLst/>
          </a:prstGeom>
          <a:noFill/>
          <a:ln w="111125" cap="flat" cmpd="tri">
            <a:solidFill>
              <a:srgbClr val="6C911C"/>
            </a:solidFill>
            <a:prstDash val="solid"/>
            <a:round/>
            <a:headEnd type="none" w="sm" len="sm"/>
            <a:tailEnd type="none" w="sm" len="sm"/>
          </a:ln>
        </p:spPr>
      </p:cxnSp>
      <p:cxnSp>
        <p:nvCxnSpPr>
          <p:cNvPr id="25" name="Google Shape;25;p1"/>
          <p:cNvCxnSpPr/>
          <p:nvPr/>
        </p:nvCxnSpPr>
        <p:spPr>
          <a:xfrm rot="10800000">
            <a:off x="714286" y="6378091"/>
            <a:ext cx="9809691" cy="308"/>
          </a:xfrm>
          <a:prstGeom prst="straightConnector1">
            <a:avLst/>
          </a:prstGeom>
          <a:noFill/>
          <a:ln w="76200" cap="flat" cmpd="tri">
            <a:solidFill>
              <a:srgbClr val="6C911C"/>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8"/>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56E2B"/>
              </a:buClr>
              <a:buFont typeface="Calibri"/>
              <a:buNone/>
            </a:pPr>
            <a:r>
              <a:rPr lang="en-US"/>
              <a:t>File Structures</a:t>
            </a:r>
            <a:endParaRPr sz="5400" b="1" i="0" u="none" strike="noStrike" cap="none">
              <a:solidFill>
                <a:srgbClr val="056E2B"/>
              </a:solidFill>
              <a:latin typeface="Calibri"/>
              <a:ea typeface="Calibri"/>
              <a:cs typeface="Calibri"/>
              <a:sym typeface="Calibri"/>
            </a:endParaRPr>
          </a:p>
        </p:txBody>
      </p:sp>
      <p:sp>
        <p:nvSpPr>
          <p:cNvPr id="147" name="Google Shape;147;p18"/>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accent2"/>
              </a:buClr>
              <a:buFont typeface="Noto Sans Symbols"/>
              <a:buNone/>
            </a:pPr>
            <a:r>
              <a:rPr lang="en-US" sz="3330"/>
              <a:t>File Structures, Sequential Files, Indexed Files, Inverted Files and Hashed Files</a:t>
            </a:r>
            <a:endParaRPr sz="3330" b="1" i="0" u="none" strike="noStrike" cap="none">
              <a:solidFill>
                <a:srgbClr val="595959"/>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186C-2D6B-C649-B612-9A481B96D0ED}"/>
              </a:ext>
            </a:extLst>
          </p:cNvPr>
          <p:cNvSpPr>
            <a:spLocks noGrp="1"/>
          </p:cNvSpPr>
          <p:nvPr>
            <p:ph type="title"/>
          </p:nvPr>
        </p:nvSpPr>
        <p:spPr/>
        <p:txBody>
          <a:bodyPr/>
          <a:lstStyle/>
          <a:p>
            <a:r>
              <a:rPr lang="en-US" dirty="0"/>
              <a:t>Absolute Filename</a:t>
            </a:r>
          </a:p>
        </p:txBody>
      </p:sp>
      <p:sp>
        <p:nvSpPr>
          <p:cNvPr id="3" name="Text Placeholder 2">
            <a:extLst>
              <a:ext uri="{FF2B5EF4-FFF2-40B4-BE49-F238E27FC236}">
                <a16:creationId xmlns:a16="http://schemas.microsoft.com/office/drawing/2014/main" id="{DACAFB44-DD7F-C14B-9B7F-8120FBF27596}"/>
              </a:ext>
            </a:extLst>
          </p:cNvPr>
          <p:cNvSpPr>
            <a:spLocks noGrp="1"/>
          </p:cNvSpPr>
          <p:nvPr>
            <p:ph type="body" idx="1"/>
          </p:nvPr>
        </p:nvSpPr>
        <p:spPr/>
        <p:txBody>
          <a:bodyPr/>
          <a:lstStyle/>
          <a:p>
            <a:pPr marL="86360" indent="0">
              <a:buNone/>
            </a:pPr>
            <a:endParaRPr lang="en-US" dirty="0"/>
          </a:p>
        </p:txBody>
      </p:sp>
      <p:sp>
        <p:nvSpPr>
          <p:cNvPr id="4" name="Text Placeholder 3">
            <a:extLst>
              <a:ext uri="{FF2B5EF4-FFF2-40B4-BE49-F238E27FC236}">
                <a16:creationId xmlns:a16="http://schemas.microsoft.com/office/drawing/2014/main" id="{754ED958-922C-F547-9490-1AAA7253DC38}"/>
              </a:ext>
            </a:extLst>
          </p:cNvPr>
          <p:cNvSpPr>
            <a:spLocks noGrp="1"/>
          </p:cNvSpPr>
          <p:nvPr>
            <p:ph type="body" idx="2"/>
          </p:nvPr>
        </p:nvSpPr>
        <p:spPr/>
        <p:txBody>
          <a:bodyPr/>
          <a:lstStyle/>
          <a:p>
            <a:r>
              <a:rPr lang="en-US" dirty="0"/>
              <a:t>All four files</a:t>
            </a:r>
            <a:endParaRPr lang="en-IN" dirty="0"/>
          </a:p>
          <a:p>
            <a:pPr lvl="1"/>
            <a:r>
              <a:rPr lang="en-US" dirty="0"/>
              <a:t>/B/File1</a:t>
            </a:r>
            <a:endParaRPr lang="en-IN" dirty="0"/>
          </a:p>
          <a:p>
            <a:pPr lvl="1"/>
            <a:r>
              <a:rPr lang="en-US" dirty="0"/>
              <a:t>/A/C/File2</a:t>
            </a:r>
            <a:endParaRPr lang="en-IN" dirty="0"/>
          </a:p>
          <a:p>
            <a:pPr lvl="1"/>
            <a:r>
              <a:rPr lang="en-US" dirty="0"/>
              <a:t>/A/C/File3</a:t>
            </a:r>
            <a:endParaRPr lang="en-IN" dirty="0"/>
          </a:p>
          <a:p>
            <a:pPr lvl="1"/>
            <a:r>
              <a:rPr lang="en-US" dirty="0"/>
              <a:t>/A/D/File4</a:t>
            </a:r>
          </a:p>
          <a:p>
            <a:r>
              <a:rPr lang="en-US" dirty="0"/>
              <a:t>And directories</a:t>
            </a:r>
          </a:p>
          <a:p>
            <a:pPr lvl="1"/>
            <a:r>
              <a:rPr lang="en-US" dirty="0"/>
              <a:t>/A, /B</a:t>
            </a:r>
          </a:p>
          <a:p>
            <a:pPr lvl="1"/>
            <a:r>
              <a:rPr lang="en-US" dirty="0"/>
              <a:t>/A/C</a:t>
            </a:r>
          </a:p>
          <a:p>
            <a:pPr lvl="1"/>
            <a:r>
              <a:rPr lang="en-US" dirty="0"/>
              <a:t>/A/D</a:t>
            </a:r>
          </a:p>
        </p:txBody>
      </p:sp>
      <p:grpSp>
        <p:nvGrpSpPr>
          <p:cNvPr id="5" name="Group 4">
            <a:extLst>
              <a:ext uri="{FF2B5EF4-FFF2-40B4-BE49-F238E27FC236}">
                <a16:creationId xmlns:a16="http://schemas.microsoft.com/office/drawing/2014/main" id="{D232B72F-5C55-2E47-9F0D-EAAC817A1ABE}"/>
              </a:ext>
            </a:extLst>
          </p:cNvPr>
          <p:cNvGrpSpPr/>
          <p:nvPr/>
        </p:nvGrpSpPr>
        <p:grpSpPr>
          <a:xfrm>
            <a:off x="771896" y="1888177"/>
            <a:ext cx="4085111" cy="3479469"/>
            <a:chOff x="0" y="0"/>
            <a:chExt cx="2947182" cy="1828800"/>
          </a:xfrm>
        </p:grpSpPr>
        <p:sp>
          <p:nvSpPr>
            <p:cNvPr id="6" name="Rectangle 5">
              <a:extLst>
                <a:ext uri="{FF2B5EF4-FFF2-40B4-BE49-F238E27FC236}">
                  <a16:creationId xmlns:a16="http://schemas.microsoft.com/office/drawing/2014/main" id="{C19A2B54-B728-694E-9490-25961F65D678}"/>
                </a:ext>
              </a:extLst>
            </p:cNvPr>
            <p:cNvSpPr/>
            <p:nvPr/>
          </p:nvSpPr>
          <p:spPr>
            <a:xfrm>
              <a:off x="1695157" y="0"/>
              <a:ext cx="548640"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solidFill>
                    <a:srgbClr val="000000"/>
                  </a:solidFill>
                  <a:effectLst/>
                  <a:ea typeface="Calibri" panose="020F0502020204030204" pitchFamily="34" charset="0"/>
                  <a:cs typeface="Times New Roman" panose="02020603050405020304" pitchFamily="18" charset="0"/>
                </a:rPr>
                <a:t>/</a:t>
              </a:r>
              <a:endParaRPr lang="en-IN" sz="1200">
                <a:effectLst/>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EE51A18D-B9D5-0F4B-9E25-186F9CE228BD}"/>
                </a:ext>
              </a:extLst>
            </p:cNvPr>
            <p:cNvSpPr/>
            <p:nvPr/>
          </p:nvSpPr>
          <p:spPr>
            <a:xfrm>
              <a:off x="1111348" y="464234"/>
              <a:ext cx="548640"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solidFill>
                    <a:srgbClr val="000000"/>
                  </a:solidFill>
                  <a:effectLst/>
                  <a:ea typeface="Calibri" panose="020F0502020204030204" pitchFamily="34" charset="0"/>
                  <a:cs typeface="Times New Roman" panose="02020603050405020304" pitchFamily="18" charset="0"/>
                </a:rPr>
                <a:t>A</a:t>
              </a:r>
              <a:endParaRPr lang="en-IN" sz="1200">
                <a:effectLst/>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532E2B74-100C-AC4E-A994-111DDC54C909}"/>
                </a:ext>
              </a:extLst>
            </p:cNvPr>
            <p:cNvSpPr/>
            <p:nvPr/>
          </p:nvSpPr>
          <p:spPr>
            <a:xfrm>
              <a:off x="443133" y="1048043"/>
              <a:ext cx="548640"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solidFill>
                    <a:srgbClr val="000000"/>
                  </a:solidFill>
                  <a:effectLst/>
                  <a:ea typeface="Calibri" panose="020F0502020204030204" pitchFamily="34" charset="0"/>
                  <a:cs typeface="Times New Roman" panose="02020603050405020304" pitchFamily="18" charset="0"/>
                </a:rPr>
                <a:t>C</a:t>
              </a:r>
              <a:endParaRPr lang="en-IN" sz="1200">
                <a:effectLst/>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93346BAE-C413-7045-ACA8-93B11D4C37AA}"/>
                </a:ext>
              </a:extLst>
            </p:cNvPr>
            <p:cNvSpPr/>
            <p:nvPr/>
          </p:nvSpPr>
          <p:spPr>
            <a:xfrm>
              <a:off x="2363373" y="464234"/>
              <a:ext cx="548640"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solidFill>
                    <a:srgbClr val="000000"/>
                  </a:solidFill>
                  <a:effectLst/>
                  <a:ea typeface="Calibri" panose="020F0502020204030204" pitchFamily="34" charset="0"/>
                  <a:cs typeface="Times New Roman" panose="02020603050405020304" pitchFamily="18" charset="0"/>
                </a:rPr>
                <a:t>B</a:t>
              </a:r>
              <a:endParaRPr lang="en-IN" sz="1200">
                <a:effectLst/>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C8C2AEEA-9DD2-5145-BDF4-247D73148847}"/>
                </a:ext>
              </a:extLst>
            </p:cNvPr>
            <p:cNvSpPr/>
            <p:nvPr/>
          </p:nvSpPr>
          <p:spPr>
            <a:xfrm>
              <a:off x="1484142" y="1041009"/>
              <a:ext cx="548640"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solidFill>
                    <a:srgbClr val="000000"/>
                  </a:solidFill>
                  <a:effectLst/>
                  <a:ea typeface="Calibri" panose="020F0502020204030204" pitchFamily="34" charset="0"/>
                  <a:cs typeface="Times New Roman" panose="02020603050405020304" pitchFamily="18" charset="0"/>
                </a:rPr>
                <a:t>D</a:t>
              </a:r>
              <a:endParaRPr lang="en-IN" sz="1200">
                <a:effectLst/>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41716485-C0D8-8143-9638-A8E17EFFCEB3}"/>
                </a:ext>
              </a:extLst>
            </p:cNvPr>
            <p:cNvSpPr/>
            <p:nvPr/>
          </p:nvSpPr>
          <p:spPr>
            <a:xfrm>
              <a:off x="2398542" y="1019907"/>
              <a:ext cx="548640"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solidFill>
                    <a:srgbClr val="000000"/>
                  </a:solidFill>
                  <a:effectLst/>
                  <a:ea typeface="Calibri" panose="020F0502020204030204" pitchFamily="34" charset="0"/>
                  <a:cs typeface="Times New Roman" panose="02020603050405020304" pitchFamily="18" charset="0"/>
                </a:rPr>
                <a:t>File1</a:t>
              </a:r>
              <a:endParaRPr lang="en-IN" sz="1200">
                <a:effectLst/>
                <a:ea typeface="Calibri" panose="020F050202020403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C5D8A0EB-B071-114A-A507-49D0EB4C5E41}"/>
                </a:ext>
              </a:extLst>
            </p:cNvPr>
            <p:cNvSpPr/>
            <p:nvPr/>
          </p:nvSpPr>
          <p:spPr>
            <a:xfrm>
              <a:off x="0" y="1554480"/>
              <a:ext cx="548640"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solidFill>
                    <a:srgbClr val="000000"/>
                  </a:solidFill>
                  <a:effectLst/>
                  <a:ea typeface="Calibri" panose="020F0502020204030204" pitchFamily="34" charset="0"/>
                  <a:cs typeface="Times New Roman" panose="02020603050405020304" pitchFamily="18" charset="0"/>
                </a:rPr>
                <a:t>File2</a:t>
              </a:r>
              <a:endParaRPr lang="en-IN" sz="1200">
                <a:effectLst/>
                <a:ea typeface="Calibri" panose="020F0502020204030204" pitchFamily="34" charset="0"/>
                <a:cs typeface="Times New Roman" panose="02020603050405020304" pitchFamily="18" charset="0"/>
              </a:endParaRPr>
            </a:p>
          </p:txBody>
        </p:sp>
        <p:sp>
          <p:nvSpPr>
            <p:cNvPr id="13" name="Rectangle 12">
              <a:extLst>
                <a:ext uri="{FF2B5EF4-FFF2-40B4-BE49-F238E27FC236}">
                  <a16:creationId xmlns:a16="http://schemas.microsoft.com/office/drawing/2014/main" id="{9FC9B7D5-1532-DB4F-967A-1CA7CC08BA70}"/>
                </a:ext>
              </a:extLst>
            </p:cNvPr>
            <p:cNvSpPr/>
            <p:nvPr/>
          </p:nvSpPr>
          <p:spPr>
            <a:xfrm>
              <a:off x="1526345" y="1533378"/>
              <a:ext cx="548640"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ln>
                    <a:noFill/>
                  </a:ln>
                  <a:solidFill>
                    <a:srgbClr val="000000"/>
                  </a:solidFill>
                  <a:effectLst/>
                  <a:ea typeface="Calibri" panose="020F0502020204030204" pitchFamily="34" charset="0"/>
                  <a:cs typeface="Times New Roman" panose="02020603050405020304" pitchFamily="18" charset="0"/>
                </a:rPr>
                <a:t>File4</a:t>
              </a:r>
              <a:endParaRPr lang="en-IN" sz="1200">
                <a:effectLst/>
                <a:ea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7C4A27B5-C8C1-3A4E-9857-3AC3D2A1B9BE}"/>
                </a:ext>
              </a:extLst>
            </p:cNvPr>
            <p:cNvSpPr/>
            <p:nvPr/>
          </p:nvSpPr>
          <p:spPr>
            <a:xfrm>
              <a:off x="773724" y="1547446"/>
              <a:ext cx="548640"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solidFill>
                    <a:srgbClr val="000000"/>
                  </a:solidFill>
                  <a:effectLst/>
                  <a:ea typeface="Calibri" panose="020F0502020204030204" pitchFamily="34" charset="0"/>
                  <a:cs typeface="Times New Roman" panose="02020603050405020304" pitchFamily="18" charset="0"/>
                </a:rPr>
                <a:t>File3</a:t>
              </a:r>
              <a:endParaRPr lang="en-IN" sz="1200">
                <a:effectLst/>
                <a:ea typeface="Calibri" panose="020F0502020204030204" pitchFamily="34" charset="0"/>
                <a:cs typeface="Times New Roman" panose="02020603050405020304" pitchFamily="18" charset="0"/>
              </a:endParaRPr>
            </a:p>
          </p:txBody>
        </p:sp>
        <p:cxnSp>
          <p:nvCxnSpPr>
            <p:cNvPr id="15" name="Straight Connector 14">
              <a:extLst>
                <a:ext uri="{FF2B5EF4-FFF2-40B4-BE49-F238E27FC236}">
                  <a16:creationId xmlns:a16="http://schemas.microsoft.com/office/drawing/2014/main" id="{42A9313A-1CD4-544F-8217-0D3D66DC9BD4}"/>
                </a:ext>
              </a:extLst>
            </p:cNvPr>
            <p:cNvCxnSpPr/>
            <p:nvPr/>
          </p:nvCxnSpPr>
          <p:spPr>
            <a:xfrm flipH="1">
              <a:off x="1392702" y="168812"/>
              <a:ext cx="302455" cy="2954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95135B1-9777-D34C-9790-2180FDAA5A8E}"/>
                </a:ext>
              </a:extLst>
            </p:cNvPr>
            <p:cNvCxnSpPr/>
            <p:nvPr/>
          </p:nvCxnSpPr>
          <p:spPr>
            <a:xfrm flipH="1">
              <a:off x="745588" y="710418"/>
              <a:ext cx="358531" cy="3165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75AB892-B5C3-F246-8AB7-842858B3A484}"/>
                </a:ext>
              </a:extLst>
            </p:cNvPr>
            <p:cNvCxnSpPr/>
            <p:nvPr/>
          </p:nvCxnSpPr>
          <p:spPr>
            <a:xfrm flipH="1">
              <a:off x="274320" y="1322363"/>
              <a:ext cx="225084" cy="209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D55FF94-7856-0F4C-A98C-3B9C463E82A6}"/>
                </a:ext>
              </a:extLst>
            </p:cNvPr>
            <p:cNvCxnSpPr/>
            <p:nvPr/>
          </p:nvCxnSpPr>
          <p:spPr>
            <a:xfrm flipH="1">
              <a:off x="2637693" y="738554"/>
              <a:ext cx="0" cy="266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ACDA305-48D7-E34F-B51A-337A4599AEEA}"/>
                </a:ext>
              </a:extLst>
            </p:cNvPr>
            <p:cNvCxnSpPr/>
            <p:nvPr/>
          </p:nvCxnSpPr>
          <p:spPr>
            <a:xfrm>
              <a:off x="1582616" y="738554"/>
              <a:ext cx="196948" cy="3094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6ADAF86-2F5B-9646-ACE0-BF30775244FE}"/>
                </a:ext>
              </a:extLst>
            </p:cNvPr>
            <p:cNvCxnSpPr/>
            <p:nvPr/>
          </p:nvCxnSpPr>
          <p:spPr>
            <a:xfrm>
              <a:off x="822960" y="1322363"/>
              <a:ext cx="224742" cy="209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0350BC3-154E-8E4A-879F-80BBF0CFB9B2}"/>
                </a:ext>
              </a:extLst>
            </p:cNvPr>
            <p:cNvCxnSpPr/>
            <p:nvPr/>
          </p:nvCxnSpPr>
          <p:spPr>
            <a:xfrm>
              <a:off x="2243797" y="133643"/>
              <a:ext cx="393896" cy="330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DBAA0FB-B544-374D-BB9F-46BE9F001AF1}"/>
                </a:ext>
              </a:extLst>
            </p:cNvPr>
            <p:cNvCxnSpPr/>
            <p:nvPr/>
          </p:nvCxnSpPr>
          <p:spPr>
            <a:xfrm flipH="1">
              <a:off x="1779564" y="1315329"/>
              <a:ext cx="0" cy="217463"/>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69157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186C-2D6B-C649-B612-9A481B96D0ED}"/>
              </a:ext>
            </a:extLst>
          </p:cNvPr>
          <p:cNvSpPr>
            <a:spLocks noGrp="1"/>
          </p:cNvSpPr>
          <p:nvPr>
            <p:ph type="title"/>
          </p:nvPr>
        </p:nvSpPr>
        <p:spPr/>
        <p:txBody>
          <a:bodyPr/>
          <a:lstStyle/>
          <a:p>
            <a:r>
              <a:rPr lang="en-US" dirty="0"/>
              <a:t>Relative Filename </a:t>
            </a:r>
          </a:p>
        </p:txBody>
      </p:sp>
      <p:sp>
        <p:nvSpPr>
          <p:cNvPr id="3" name="Text Placeholder 2">
            <a:extLst>
              <a:ext uri="{FF2B5EF4-FFF2-40B4-BE49-F238E27FC236}">
                <a16:creationId xmlns:a16="http://schemas.microsoft.com/office/drawing/2014/main" id="{DACAFB44-DD7F-C14B-9B7F-8120FBF27596}"/>
              </a:ext>
            </a:extLst>
          </p:cNvPr>
          <p:cNvSpPr>
            <a:spLocks noGrp="1"/>
          </p:cNvSpPr>
          <p:nvPr>
            <p:ph type="body" idx="1"/>
          </p:nvPr>
        </p:nvSpPr>
        <p:spPr/>
        <p:txBody>
          <a:bodyPr/>
          <a:lstStyle/>
          <a:p>
            <a:pPr marL="86360" indent="0">
              <a:buNone/>
            </a:pPr>
            <a:endParaRPr lang="en-US" dirty="0"/>
          </a:p>
        </p:txBody>
      </p:sp>
      <p:sp>
        <p:nvSpPr>
          <p:cNvPr id="4" name="Text Placeholder 3">
            <a:extLst>
              <a:ext uri="{FF2B5EF4-FFF2-40B4-BE49-F238E27FC236}">
                <a16:creationId xmlns:a16="http://schemas.microsoft.com/office/drawing/2014/main" id="{754ED958-922C-F547-9490-1AAA7253DC38}"/>
              </a:ext>
            </a:extLst>
          </p:cNvPr>
          <p:cNvSpPr>
            <a:spLocks noGrp="1"/>
          </p:cNvSpPr>
          <p:nvPr>
            <p:ph type="body" idx="2"/>
          </p:nvPr>
        </p:nvSpPr>
        <p:spPr/>
        <p:txBody>
          <a:bodyPr/>
          <a:lstStyle/>
          <a:p>
            <a:r>
              <a:rPr lang="en-US" sz="2400" dirty="0"/>
              <a:t>With respect to B</a:t>
            </a:r>
          </a:p>
          <a:p>
            <a:r>
              <a:rPr lang="en-US" sz="2400" dirty="0"/>
              <a:t>All four files</a:t>
            </a:r>
            <a:endParaRPr lang="en-IN" sz="2400" dirty="0"/>
          </a:p>
          <a:p>
            <a:pPr lvl="1"/>
            <a:r>
              <a:rPr lang="en-US" sz="2000" dirty="0"/>
              <a:t>File1</a:t>
            </a:r>
            <a:endParaRPr lang="en-IN" sz="2000" dirty="0"/>
          </a:p>
          <a:p>
            <a:pPr lvl="1"/>
            <a:r>
              <a:rPr lang="en-US" sz="2000" dirty="0"/>
              <a:t>../A/C/File2</a:t>
            </a:r>
            <a:endParaRPr lang="en-IN" sz="2000" dirty="0"/>
          </a:p>
          <a:p>
            <a:pPr lvl="1"/>
            <a:r>
              <a:rPr lang="en-US" sz="2000" dirty="0"/>
              <a:t>../A/C/File3</a:t>
            </a:r>
            <a:endParaRPr lang="en-IN" sz="2000" dirty="0"/>
          </a:p>
          <a:p>
            <a:pPr lvl="1"/>
            <a:r>
              <a:rPr lang="en-US" sz="2000" dirty="0"/>
              <a:t>../A/D/File4</a:t>
            </a:r>
          </a:p>
          <a:p>
            <a:r>
              <a:rPr lang="en-US" sz="2400" dirty="0"/>
              <a:t>And directories</a:t>
            </a:r>
          </a:p>
          <a:p>
            <a:pPr lvl="1"/>
            <a:r>
              <a:rPr lang="en-US" sz="2000" dirty="0"/>
              <a:t>.  (for B itself)</a:t>
            </a:r>
          </a:p>
          <a:p>
            <a:pPr lvl="1"/>
            <a:r>
              <a:rPr lang="en-US" sz="2000" dirty="0"/>
              <a:t>../A</a:t>
            </a:r>
          </a:p>
          <a:p>
            <a:pPr lvl="1"/>
            <a:r>
              <a:rPr lang="en-US" sz="2000" dirty="0"/>
              <a:t>../A/C</a:t>
            </a:r>
          </a:p>
          <a:p>
            <a:pPr lvl="1"/>
            <a:r>
              <a:rPr lang="en-US" sz="2000" dirty="0"/>
              <a:t>../A/D</a:t>
            </a:r>
          </a:p>
        </p:txBody>
      </p:sp>
      <p:grpSp>
        <p:nvGrpSpPr>
          <p:cNvPr id="5" name="Group 4">
            <a:extLst>
              <a:ext uri="{FF2B5EF4-FFF2-40B4-BE49-F238E27FC236}">
                <a16:creationId xmlns:a16="http://schemas.microsoft.com/office/drawing/2014/main" id="{D232B72F-5C55-2E47-9F0D-EAAC817A1ABE}"/>
              </a:ext>
            </a:extLst>
          </p:cNvPr>
          <p:cNvGrpSpPr/>
          <p:nvPr/>
        </p:nvGrpSpPr>
        <p:grpSpPr>
          <a:xfrm>
            <a:off x="771896" y="1888177"/>
            <a:ext cx="4085111" cy="3479469"/>
            <a:chOff x="0" y="0"/>
            <a:chExt cx="2947182" cy="1828800"/>
          </a:xfrm>
        </p:grpSpPr>
        <p:sp>
          <p:nvSpPr>
            <p:cNvPr id="6" name="Rectangle 5">
              <a:extLst>
                <a:ext uri="{FF2B5EF4-FFF2-40B4-BE49-F238E27FC236}">
                  <a16:creationId xmlns:a16="http://schemas.microsoft.com/office/drawing/2014/main" id="{C19A2B54-B728-694E-9490-25961F65D678}"/>
                </a:ext>
              </a:extLst>
            </p:cNvPr>
            <p:cNvSpPr/>
            <p:nvPr/>
          </p:nvSpPr>
          <p:spPr>
            <a:xfrm>
              <a:off x="1695157" y="0"/>
              <a:ext cx="548640"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solidFill>
                    <a:srgbClr val="000000"/>
                  </a:solidFill>
                  <a:effectLst/>
                  <a:ea typeface="Calibri" panose="020F0502020204030204" pitchFamily="34" charset="0"/>
                  <a:cs typeface="Times New Roman" panose="02020603050405020304" pitchFamily="18" charset="0"/>
                </a:rPr>
                <a:t>/</a:t>
              </a:r>
              <a:endParaRPr lang="en-IN" sz="1200">
                <a:effectLst/>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EE51A18D-B9D5-0F4B-9E25-186F9CE228BD}"/>
                </a:ext>
              </a:extLst>
            </p:cNvPr>
            <p:cNvSpPr/>
            <p:nvPr/>
          </p:nvSpPr>
          <p:spPr>
            <a:xfrm>
              <a:off x="1111348" y="464234"/>
              <a:ext cx="548640"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solidFill>
                    <a:srgbClr val="000000"/>
                  </a:solidFill>
                  <a:effectLst/>
                  <a:ea typeface="Calibri" panose="020F0502020204030204" pitchFamily="34" charset="0"/>
                  <a:cs typeface="Times New Roman" panose="02020603050405020304" pitchFamily="18" charset="0"/>
                </a:rPr>
                <a:t>A</a:t>
              </a:r>
              <a:endParaRPr lang="en-IN" sz="1200">
                <a:effectLst/>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532E2B74-100C-AC4E-A994-111DDC54C909}"/>
                </a:ext>
              </a:extLst>
            </p:cNvPr>
            <p:cNvSpPr/>
            <p:nvPr/>
          </p:nvSpPr>
          <p:spPr>
            <a:xfrm>
              <a:off x="443133" y="1048043"/>
              <a:ext cx="548640"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solidFill>
                    <a:srgbClr val="000000"/>
                  </a:solidFill>
                  <a:effectLst/>
                  <a:ea typeface="Calibri" panose="020F0502020204030204" pitchFamily="34" charset="0"/>
                  <a:cs typeface="Times New Roman" panose="02020603050405020304" pitchFamily="18" charset="0"/>
                </a:rPr>
                <a:t>C</a:t>
              </a:r>
              <a:endParaRPr lang="en-IN" sz="1200">
                <a:effectLst/>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93346BAE-C413-7045-ACA8-93B11D4C37AA}"/>
                </a:ext>
              </a:extLst>
            </p:cNvPr>
            <p:cNvSpPr/>
            <p:nvPr/>
          </p:nvSpPr>
          <p:spPr>
            <a:xfrm>
              <a:off x="2363373" y="464234"/>
              <a:ext cx="548640"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solidFill>
                    <a:srgbClr val="000000"/>
                  </a:solidFill>
                  <a:effectLst/>
                  <a:ea typeface="Calibri" panose="020F0502020204030204" pitchFamily="34" charset="0"/>
                  <a:cs typeface="Times New Roman" panose="02020603050405020304" pitchFamily="18" charset="0"/>
                </a:rPr>
                <a:t>B</a:t>
              </a:r>
              <a:endParaRPr lang="en-IN" sz="1200">
                <a:effectLst/>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C8C2AEEA-9DD2-5145-BDF4-247D73148847}"/>
                </a:ext>
              </a:extLst>
            </p:cNvPr>
            <p:cNvSpPr/>
            <p:nvPr/>
          </p:nvSpPr>
          <p:spPr>
            <a:xfrm>
              <a:off x="1484142" y="1041009"/>
              <a:ext cx="548640"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solidFill>
                    <a:srgbClr val="000000"/>
                  </a:solidFill>
                  <a:effectLst/>
                  <a:ea typeface="Calibri" panose="020F0502020204030204" pitchFamily="34" charset="0"/>
                  <a:cs typeface="Times New Roman" panose="02020603050405020304" pitchFamily="18" charset="0"/>
                </a:rPr>
                <a:t>D</a:t>
              </a:r>
              <a:endParaRPr lang="en-IN" sz="1200">
                <a:effectLst/>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41716485-C0D8-8143-9638-A8E17EFFCEB3}"/>
                </a:ext>
              </a:extLst>
            </p:cNvPr>
            <p:cNvSpPr/>
            <p:nvPr/>
          </p:nvSpPr>
          <p:spPr>
            <a:xfrm>
              <a:off x="2398542" y="1019907"/>
              <a:ext cx="548640"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solidFill>
                    <a:srgbClr val="000000"/>
                  </a:solidFill>
                  <a:effectLst/>
                  <a:ea typeface="Calibri" panose="020F0502020204030204" pitchFamily="34" charset="0"/>
                  <a:cs typeface="Times New Roman" panose="02020603050405020304" pitchFamily="18" charset="0"/>
                </a:rPr>
                <a:t>File1</a:t>
              </a:r>
              <a:endParaRPr lang="en-IN" sz="1200">
                <a:effectLst/>
                <a:ea typeface="Calibri" panose="020F050202020403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C5D8A0EB-B071-114A-A507-49D0EB4C5E41}"/>
                </a:ext>
              </a:extLst>
            </p:cNvPr>
            <p:cNvSpPr/>
            <p:nvPr/>
          </p:nvSpPr>
          <p:spPr>
            <a:xfrm>
              <a:off x="0" y="1554480"/>
              <a:ext cx="548640"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solidFill>
                    <a:srgbClr val="000000"/>
                  </a:solidFill>
                  <a:effectLst/>
                  <a:ea typeface="Calibri" panose="020F0502020204030204" pitchFamily="34" charset="0"/>
                  <a:cs typeface="Times New Roman" panose="02020603050405020304" pitchFamily="18" charset="0"/>
                </a:rPr>
                <a:t>File2</a:t>
              </a:r>
              <a:endParaRPr lang="en-IN" sz="1200">
                <a:effectLst/>
                <a:ea typeface="Calibri" panose="020F0502020204030204" pitchFamily="34" charset="0"/>
                <a:cs typeface="Times New Roman" panose="02020603050405020304" pitchFamily="18" charset="0"/>
              </a:endParaRPr>
            </a:p>
          </p:txBody>
        </p:sp>
        <p:sp>
          <p:nvSpPr>
            <p:cNvPr id="13" name="Rectangle 12">
              <a:extLst>
                <a:ext uri="{FF2B5EF4-FFF2-40B4-BE49-F238E27FC236}">
                  <a16:creationId xmlns:a16="http://schemas.microsoft.com/office/drawing/2014/main" id="{9FC9B7D5-1532-DB4F-967A-1CA7CC08BA70}"/>
                </a:ext>
              </a:extLst>
            </p:cNvPr>
            <p:cNvSpPr/>
            <p:nvPr/>
          </p:nvSpPr>
          <p:spPr>
            <a:xfrm>
              <a:off x="1526345" y="1533378"/>
              <a:ext cx="548640"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ln>
                    <a:noFill/>
                  </a:ln>
                  <a:solidFill>
                    <a:srgbClr val="000000"/>
                  </a:solidFill>
                  <a:effectLst/>
                  <a:ea typeface="Calibri" panose="020F0502020204030204" pitchFamily="34" charset="0"/>
                  <a:cs typeface="Times New Roman" panose="02020603050405020304" pitchFamily="18" charset="0"/>
                </a:rPr>
                <a:t>File4</a:t>
              </a:r>
              <a:endParaRPr lang="en-IN" sz="1200">
                <a:effectLst/>
                <a:ea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7C4A27B5-C8C1-3A4E-9857-3AC3D2A1B9BE}"/>
                </a:ext>
              </a:extLst>
            </p:cNvPr>
            <p:cNvSpPr/>
            <p:nvPr/>
          </p:nvSpPr>
          <p:spPr>
            <a:xfrm>
              <a:off x="773724" y="1547446"/>
              <a:ext cx="548640"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solidFill>
                    <a:srgbClr val="000000"/>
                  </a:solidFill>
                  <a:effectLst/>
                  <a:ea typeface="Calibri" panose="020F0502020204030204" pitchFamily="34" charset="0"/>
                  <a:cs typeface="Times New Roman" panose="02020603050405020304" pitchFamily="18" charset="0"/>
                </a:rPr>
                <a:t>File3</a:t>
              </a:r>
              <a:endParaRPr lang="en-IN" sz="1200">
                <a:effectLst/>
                <a:ea typeface="Calibri" panose="020F0502020204030204" pitchFamily="34" charset="0"/>
                <a:cs typeface="Times New Roman" panose="02020603050405020304" pitchFamily="18" charset="0"/>
              </a:endParaRPr>
            </a:p>
          </p:txBody>
        </p:sp>
        <p:cxnSp>
          <p:nvCxnSpPr>
            <p:cNvPr id="15" name="Straight Connector 14">
              <a:extLst>
                <a:ext uri="{FF2B5EF4-FFF2-40B4-BE49-F238E27FC236}">
                  <a16:creationId xmlns:a16="http://schemas.microsoft.com/office/drawing/2014/main" id="{42A9313A-1CD4-544F-8217-0D3D66DC9BD4}"/>
                </a:ext>
              </a:extLst>
            </p:cNvPr>
            <p:cNvCxnSpPr/>
            <p:nvPr/>
          </p:nvCxnSpPr>
          <p:spPr>
            <a:xfrm flipH="1">
              <a:off x="1392702" y="168812"/>
              <a:ext cx="302455" cy="2954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95135B1-9777-D34C-9790-2180FDAA5A8E}"/>
                </a:ext>
              </a:extLst>
            </p:cNvPr>
            <p:cNvCxnSpPr/>
            <p:nvPr/>
          </p:nvCxnSpPr>
          <p:spPr>
            <a:xfrm flipH="1">
              <a:off x="745588" y="710418"/>
              <a:ext cx="358531" cy="3165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75AB892-B5C3-F246-8AB7-842858B3A484}"/>
                </a:ext>
              </a:extLst>
            </p:cNvPr>
            <p:cNvCxnSpPr/>
            <p:nvPr/>
          </p:nvCxnSpPr>
          <p:spPr>
            <a:xfrm flipH="1">
              <a:off x="274320" y="1322363"/>
              <a:ext cx="225084" cy="209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D55FF94-7856-0F4C-A98C-3B9C463E82A6}"/>
                </a:ext>
              </a:extLst>
            </p:cNvPr>
            <p:cNvCxnSpPr/>
            <p:nvPr/>
          </p:nvCxnSpPr>
          <p:spPr>
            <a:xfrm flipH="1">
              <a:off x="2637693" y="738554"/>
              <a:ext cx="0" cy="266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ACDA305-48D7-E34F-B51A-337A4599AEEA}"/>
                </a:ext>
              </a:extLst>
            </p:cNvPr>
            <p:cNvCxnSpPr/>
            <p:nvPr/>
          </p:nvCxnSpPr>
          <p:spPr>
            <a:xfrm>
              <a:off x="1582616" y="738554"/>
              <a:ext cx="196948" cy="3094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6ADAF86-2F5B-9646-ACE0-BF30775244FE}"/>
                </a:ext>
              </a:extLst>
            </p:cNvPr>
            <p:cNvCxnSpPr/>
            <p:nvPr/>
          </p:nvCxnSpPr>
          <p:spPr>
            <a:xfrm>
              <a:off x="822960" y="1322363"/>
              <a:ext cx="224742" cy="209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0350BC3-154E-8E4A-879F-80BBF0CFB9B2}"/>
                </a:ext>
              </a:extLst>
            </p:cNvPr>
            <p:cNvCxnSpPr/>
            <p:nvPr/>
          </p:nvCxnSpPr>
          <p:spPr>
            <a:xfrm>
              <a:off x="2243797" y="133643"/>
              <a:ext cx="393896" cy="330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DBAA0FB-B544-374D-BB9F-46BE9F001AF1}"/>
                </a:ext>
              </a:extLst>
            </p:cNvPr>
            <p:cNvCxnSpPr/>
            <p:nvPr/>
          </p:nvCxnSpPr>
          <p:spPr>
            <a:xfrm flipH="1">
              <a:off x="1779564" y="1315329"/>
              <a:ext cx="0" cy="217463"/>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63763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186C-2D6B-C649-B612-9A481B96D0ED}"/>
              </a:ext>
            </a:extLst>
          </p:cNvPr>
          <p:cNvSpPr>
            <a:spLocks noGrp="1"/>
          </p:cNvSpPr>
          <p:nvPr>
            <p:ph type="title"/>
          </p:nvPr>
        </p:nvSpPr>
        <p:spPr/>
        <p:txBody>
          <a:bodyPr/>
          <a:lstStyle/>
          <a:p>
            <a:r>
              <a:rPr lang="en-US" dirty="0"/>
              <a:t>Quiz 1: Relative Filename </a:t>
            </a:r>
          </a:p>
        </p:txBody>
      </p:sp>
      <p:sp>
        <p:nvSpPr>
          <p:cNvPr id="3" name="Text Placeholder 2">
            <a:extLst>
              <a:ext uri="{FF2B5EF4-FFF2-40B4-BE49-F238E27FC236}">
                <a16:creationId xmlns:a16="http://schemas.microsoft.com/office/drawing/2014/main" id="{DACAFB44-DD7F-C14B-9B7F-8120FBF27596}"/>
              </a:ext>
            </a:extLst>
          </p:cNvPr>
          <p:cNvSpPr>
            <a:spLocks noGrp="1"/>
          </p:cNvSpPr>
          <p:nvPr>
            <p:ph type="body" idx="1"/>
          </p:nvPr>
        </p:nvSpPr>
        <p:spPr/>
        <p:txBody>
          <a:bodyPr/>
          <a:lstStyle/>
          <a:p>
            <a:pPr marL="86360" indent="0">
              <a:buNone/>
            </a:pPr>
            <a:endParaRPr lang="en-US" dirty="0"/>
          </a:p>
        </p:txBody>
      </p:sp>
      <p:sp>
        <p:nvSpPr>
          <p:cNvPr id="4" name="Text Placeholder 3">
            <a:extLst>
              <a:ext uri="{FF2B5EF4-FFF2-40B4-BE49-F238E27FC236}">
                <a16:creationId xmlns:a16="http://schemas.microsoft.com/office/drawing/2014/main" id="{754ED958-922C-F547-9490-1AAA7253DC38}"/>
              </a:ext>
            </a:extLst>
          </p:cNvPr>
          <p:cNvSpPr>
            <a:spLocks noGrp="1"/>
          </p:cNvSpPr>
          <p:nvPr>
            <p:ph type="body" idx="2"/>
          </p:nvPr>
        </p:nvSpPr>
        <p:spPr/>
        <p:txBody>
          <a:bodyPr/>
          <a:lstStyle/>
          <a:p>
            <a:r>
              <a:rPr lang="en-US" sz="2400" dirty="0"/>
              <a:t>Relative names with respect to C (current working directory is C.</a:t>
            </a:r>
          </a:p>
          <a:p>
            <a:r>
              <a:rPr lang="en-US" sz="2400" dirty="0"/>
              <a:t>All four files</a:t>
            </a:r>
            <a:endParaRPr lang="en-IN" sz="2400" dirty="0"/>
          </a:p>
          <a:p>
            <a:r>
              <a:rPr lang="en-US" sz="2400" dirty="0"/>
              <a:t>And directories</a:t>
            </a:r>
          </a:p>
        </p:txBody>
      </p:sp>
      <p:grpSp>
        <p:nvGrpSpPr>
          <p:cNvPr id="5" name="Group 4">
            <a:extLst>
              <a:ext uri="{FF2B5EF4-FFF2-40B4-BE49-F238E27FC236}">
                <a16:creationId xmlns:a16="http://schemas.microsoft.com/office/drawing/2014/main" id="{D232B72F-5C55-2E47-9F0D-EAAC817A1ABE}"/>
              </a:ext>
            </a:extLst>
          </p:cNvPr>
          <p:cNvGrpSpPr/>
          <p:nvPr/>
        </p:nvGrpSpPr>
        <p:grpSpPr>
          <a:xfrm>
            <a:off x="771896" y="1888177"/>
            <a:ext cx="4085111" cy="3479469"/>
            <a:chOff x="0" y="0"/>
            <a:chExt cx="2947182" cy="1828800"/>
          </a:xfrm>
        </p:grpSpPr>
        <p:sp>
          <p:nvSpPr>
            <p:cNvPr id="6" name="Rectangle 5">
              <a:extLst>
                <a:ext uri="{FF2B5EF4-FFF2-40B4-BE49-F238E27FC236}">
                  <a16:creationId xmlns:a16="http://schemas.microsoft.com/office/drawing/2014/main" id="{C19A2B54-B728-694E-9490-25961F65D678}"/>
                </a:ext>
              </a:extLst>
            </p:cNvPr>
            <p:cNvSpPr/>
            <p:nvPr/>
          </p:nvSpPr>
          <p:spPr>
            <a:xfrm>
              <a:off x="1695157" y="0"/>
              <a:ext cx="548640"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solidFill>
                    <a:srgbClr val="000000"/>
                  </a:solidFill>
                  <a:effectLst/>
                  <a:ea typeface="Calibri" panose="020F0502020204030204" pitchFamily="34" charset="0"/>
                  <a:cs typeface="Times New Roman" panose="02020603050405020304" pitchFamily="18" charset="0"/>
                </a:rPr>
                <a:t>/</a:t>
              </a:r>
              <a:endParaRPr lang="en-IN" sz="1200">
                <a:effectLst/>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EE51A18D-B9D5-0F4B-9E25-186F9CE228BD}"/>
                </a:ext>
              </a:extLst>
            </p:cNvPr>
            <p:cNvSpPr/>
            <p:nvPr/>
          </p:nvSpPr>
          <p:spPr>
            <a:xfrm>
              <a:off x="1111348" y="464234"/>
              <a:ext cx="548640"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solidFill>
                    <a:srgbClr val="000000"/>
                  </a:solidFill>
                  <a:effectLst/>
                  <a:ea typeface="Calibri" panose="020F0502020204030204" pitchFamily="34" charset="0"/>
                  <a:cs typeface="Times New Roman" panose="02020603050405020304" pitchFamily="18" charset="0"/>
                </a:rPr>
                <a:t>A</a:t>
              </a:r>
              <a:endParaRPr lang="en-IN" sz="1200">
                <a:effectLst/>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532E2B74-100C-AC4E-A994-111DDC54C909}"/>
                </a:ext>
              </a:extLst>
            </p:cNvPr>
            <p:cNvSpPr/>
            <p:nvPr/>
          </p:nvSpPr>
          <p:spPr>
            <a:xfrm>
              <a:off x="443133" y="1048043"/>
              <a:ext cx="548640"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solidFill>
                    <a:srgbClr val="000000"/>
                  </a:solidFill>
                  <a:effectLst/>
                  <a:ea typeface="Calibri" panose="020F0502020204030204" pitchFamily="34" charset="0"/>
                  <a:cs typeface="Times New Roman" panose="02020603050405020304" pitchFamily="18" charset="0"/>
                </a:rPr>
                <a:t>C</a:t>
              </a:r>
              <a:endParaRPr lang="en-IN" sz="1200">
                <a:effectLst/>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93346BAE-C413-7045-ACA8-93B11D4C37AA}"/>
                </a:ext>
              </a:extLst>
            </p:cNvPr>
            <p:cNvSpPr/>
            <p:nvPr/>
          </p:nvSpPr>
          <p:spPr>
            <a:xfrm>
              <a:off x="2363373" y="464234"/>
              <a:ext cx="548640"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solidFill>
                    <a:srgbClr val="000000"/>
                  </a:solidFill>
                  <a:effectLst/>
                  <a:ea typeface="Calibri" panose="020F0502020204030204" pitchFamily="34" charset="0"/>
                  <a:cs typeface="Times New Roman" panose="02020603050405020304" pitchFamily="18" charset="0"/>
                </a:rPr>
                <a:t>B</a:t>
              </a:r>
              <a:endParaRPr lang="en-IN" sz="1200">
                <a:effectLst/>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C8C2AEEA-9DD2-5145-BDF4-247D73148847}"/>
                </a:ext>
              </a:extLst>
            </p:cNvPr>
            <p:cNvSpPr/>
            <p:nvPr/>
          </p:nvSpPr>
          <p:spPr>
            <a:xfrm>
              <a:off x="1484142" y="1041009"/>
              <a:ext cx="548640"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solidFill>
                    <a:srgbClr val="000000"/>
                  </a:solidFill>
                  <a:effectLst/>
                  <a:ea typeface="Calibri" panose="020F0502020204030204" pitchFamily="34" charset="0"/>
                  <a:cs typeface="Times New Roman" panose="02020603050405020304" pitchFamily="18" charset="0"/>
                </a:rPr>
                <a:t>D</a:t>
              </a:r>
              <a:endParaRPr lang="en-IN" sz="1200">
                <a:effectLst/>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41716485-C0D8-8143-9638-A8E17EFFCEB3}"/>
                </a:ext>
              </a:extLst>
            </p:cNvPr>
            <p:cNvSpPr/>
            <p:nvPr/>
          </p:nvSpPr>
          <p:spPr>
            <a:xfrm>
              <a:off x="2398542" y="1019907"/>
              <a:ext cx="548640"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solidFill>
                    <a:srgbClr val="000000"/>
                  </a:solidFill>
                  <a:effectLst/>
                  <a:ea typeface="Calibri" panose="020F0502020204030204" pitchFamily="34" charset="0"/>
                  <a:cs typeface="Times New Roman" panose="02020603050405020304" pitchFamily="18" charset="0"/>
                </a:rPr>
                <a:t>File1</a:t>
              </a:r>
              <a:endParaRPr lang="en-IN" sz="1200">
                <a:effectLst/>
                <a:ea typeface="Calibri" panose="020F050202020403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C5D8A0EB-B071-114A-A507-49D0EB4C5E41}"/>
                </a:ext>
              </a:extLst>
            </p:cNvPr>
            <p:cNvSpPr/>
            <p:nvPr/>
          </p:nvSpPr>
          <p:spPr>
            <a:xfrm>
              <a:off x="0" y="1554480"/>
              <a:ext cx="548640"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solidFill>
                    <a:srgbClr val="000000"/>
                  </a:solidFill>
                  <a:effectLst/>
                  <a:ea typeface="Calibri" panose="020F0502020204030204" pitchFamily="34" charset="0"/>
                  <a:cs typeface="Times New Roman" panose="02020603050405020304" pitchFamily="18" charset="0"/>
                </a:rPr>
                <a:t>File2</a:t>
              </a:r>
              <a:endParaRPr lang="en-IN" sz="1200">
                <a:effectLst/>
                <a:ea typeface="Calibri" panose="020F0502020204030204" pitchFamily="34" charset="0"/>
                <a:cs typeface="Times New Roman" panose="02020603050405020304" pitchFamily="18" charset="0"/>
              </a:endParaRPr>
            </a:p>
          </p:txBody>
        </p:sp>
        <p:sp>
          <p:nvSpPr>
            <p:cNvPr id="13" name="Rectangle 12">
              <a:extLst>
                <a:ext uri="{FF2B5EF4-FFF2-40B4-BE49-F238E27FC236}">
                  <a16:creationId xmlns:a16="http://schemas.microsoft.com/office/drawing/2014/main" id="{9FC9B7D5-1532-DB4F-967A-1CA7CC08BA70}"/>
                </a:ext>
              </a:extLst>
            </p:cNvPr>
            <p:cNvSpPr/>
            <p:nvPr/>
          </p:nvSpPr>
          <p:spPr>
            <a:xfrm>
              <a:off x="1526345" y="1533378"/>
              <a:ext cx="548640"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ln>
                    <a:noFill/>
                  </a:ln>
                  <a:solidFill>
                    <a:srgbClr val="000000"/>
                  </a:solidFill>
                  <a:effectLst/>
                  <a:ea typeface="Calibri" panose="020F0502020204030204" pitchFamily="34" charset="0"/>
                  <a:cs typeface="Times New Roman" panose="02020603050405020304" pitchFamily="18" charset="0"/>
                </a:rPr>
                <a:t>File4</a:t>
              </a:r>
              <a:endParaRPr lang="en-IN" sz="1200">
                <a:effectLst/>
                <a:ea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7C4A27B5-C8C1-3A4E-9857-3AC3D2A1B9BE}"/>
                </a:ext>
              </a:extLst>
            </p:cNvPr>
            <p:cNvSpPr/>
            <p:nvPr/>
          </p:nvSpPr>
          <p:spPr>
            <a:xfrm>
              <a:off x="773724" y="1547446"/>
              <a:ext cx="548640"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solidFill>
                    <a:srgbClr val="000000"/>
                  </a:solidFill>
                  <a:effectLst/>
                  <a:ea typeface="Calibri" panose="020F0502020204030204" pitchFamily="34" charset="0"/>
                  <a:cs typeface="Times New Roman" panose="02020603050405020304" pitchFamily="18" charset="0"/>
                </a:rPr>
                <a:t>File3</a:t>
              </a:r>
              <a:endParaRPr lang="en-IN" sz="1200">
                <a:effectLst/>
                <a:ea typeface="Calibri" panose="020F0502020204030204" pitchFamily="34" charset="0"/>
                <a:cs typeface="Times New Roman" panose="02020603050405020304" pitchFamily="18" charset="0"/>
              </a:endParaRPr>
            </a:p>
          </p:txBody>
        </p:sp>
        <p:cxnSp>
          <p:nvCxnSpPr>
            <p:cNvPr id="15" name="Straight Connector 14">
              <a:extLst>
                <a:ext uri="{FF2B5EF4-FFF2-40B4-BE49-F238E27FC236}">
                  <a16:creationId xmlns:a16="http://schemas.microsoft.com/office/drawing/2014/main" id="{42A9313A-1CD4-544F-8217-0D3D66DC9BD4}"/>
                </a:ext>
              </a:extLst>
            </p:cNvPr>
            <p:cNvCxnSpPr/>
            <p:nvPr/>
          </p:nvCxnSpPr>
          <p:spPr>
            <a:xfrm flipH="1">
              <a:off x="1392702" y="168812"/>
              <a:ext cx="302455" cy="2954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95135B1-9777-D34C-9790-2180FDAA5A8E}"/>
                </a:ext>
              </a:extLst>
            </p:cNvPr>
            <p:cNvCxnSpPr/>
            <p:nvPr/>
          </p:nvCxnSpPr>
          <p:spPr>
            <a:xfrm flipH="1">
              <a:off x="745588" y="710418"/>
              <a:ext cx="358531" cy="3165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75AB892-B5C3-F246-8AB7-842858B3A484}"/>
                </a:ext>
              </a:extLst>
            </p:cNvPr>
            <p:cNvCxnSpPr/>
            <p:nvPr/>
          </p:nvCxnSpPr>
          <p:spPr>
            <a:xfrm flipH="1">
              <a:off x="274320" y="1322363"/>
              <a:ext cx="225084" cy="209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D55FF94-7856-0F4C-A98C-3B9C463E82A6}"/>
                </a:ext>
              </a:extLst>
            </p:cNvPr>
            <p:cNvCxnSpPr/>
            <p:nvPr/>
          </p:nvCxnSpPr>
          <p:spPr>
            <a:xfrm flipH="1">
              <a:off x="2637693" y="738554"/>
              <a:ext cx="0" cy="266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ACDA305-48D7-E34F-B51A-337A4599AEEA}"/>
                </a:ext>
              </a:extLst>
            </p:cNvPr>
            <p:cNvCxnSpPr/>
            <p:nvPr/>
          </p:nvCxnSpPr>
          <p:spPr>
            <a:xfrm>
              <a:off x="1582616" y="738554"/>
              <a:ext cx="196948" cy="3094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6ADAF86-2F5B-9646-ACE0-BF30775244FE}"/>
                </a:ext>
              </a:extLst>
            </p:cNvPr>
            <p:cNvCxnSpPr/>
            <p:nvPr/>
          </p:nvCxnSpPr>
          <p:spPr>
            <a:xfrm>
              <a:off x="822960" y="1322363"/>
              <a:ext cx="224742" cy="209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0350BC3-154E-8E4A-879F-80BBF0CFB9B2}"/>
                </a:ext>
              </a:extLst>
            </p:cNvPr>
            <p:cNvCxnSpPr/>
            <p:nvPr/>
          </p:nvCxnSpPr>
          <p:spPr>
            <a:xfrm>
              <a:off x="2243797" y="133643"/>
              <a:ext cx="393896" cy="330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DBAA0FB-B544-374D-BB9F-46BE9F001AF1}"/>
                </a:ext>
              </a:extLst>
            </p:cNvPr>
            <p:cNvCxnSpPr/>
            <p:nvPr/>
          </p:nvCxnSpPr>
          <p:spPr>
            <a:xfrm flipH="1">
              <a:off x="1779564" y="1315329"/>
              <a:ext cx="0" cy="217463"/>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56704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5"/>
          <p:cNvSpPr txBox="1">
            <a:spLocks noGrp="1"/>
          </p:cNvSpPr>
          <p:nvPr>
            <p:ph type="title"/>
          </p:nvPr>
        </p:nvSpPr>
        <p:spPr>
          <a:xfrm>
            <a:off x="677333" y="23808"/>
            <a:ext cx="9809700" cy="919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056E2B"/>
              </a:buClr>
              <a:buFont typeface="Calibri"/>
              <a:buNone/>
            </a:pPr>
            <a:r>
              <a:rPr lang="en-US"/>
              <a:t>File Attributes</a:t>
            </a:r>
            <a:endParaRPr sz="4000" b="1" i="0" u="none" strike="noStrike" cap="none">
              <a:solidFill>
                <a:srgbClr val="056E2B"/>
              </a:solidFill>
              <a:latin typeface="Calibri"/>
              <a:ea typeface="Calibri"/>
              <a:cs typeface="Calibri"/>
              <a:sym typeface="Calibri"/>
            </a:endParaRPr>
          </a:p>
        </p:txBody>
      </p:sp>
      <p:sp>
        <p:nvSpPr>
          <p:cNvPr id="194" name="Google Shape;194;p25"/>
          <p:cNvSpPr txBox="1">
            <a:spLocks noGrp="1"/>
          </p:cNvSpPr>
          <p:nvPr>
            <p:ph type="body" idx="1"/>
          </p:nvPr>
        </p:nvSpPr>
        <p:spPr>
          <a:xfrm>
            <a:off x="677325" y="1258476"/>
            <a:ext cx="9809700" cy="4712700"/>
          </a:xfrm>
          <a:prstGeom prst="rect">
            <a:avLst/>
          </a:prstGeom>
          <a:noFill/>
          <a:ln>
            <a:noFill/>
          </a:ln>
        </p:spPr>
        <p:txBody>
          <a:bodyPr spcFirstLastPara="1" wrap="square" lIns="91425" tIns="45700" rIns="91425" bIns="45700" anchor="t" anchorCtr="0">
            <a:noAutofit/>
          </a:bodyPr>
          <a:lstStyle/>
          <a:p>
            <a:pPr marL="342900" marR="0" lvl="0" indent="-404114" algn="l" rtl="0">
              <a:lnSpc>
                <a:spcPct val="94000"/>
              </a:lnSpc>
              <a:spcBef>
                <a:spcPts val="0"/>
              </a:spcBef>
              <a:spcAft>
                <a:spcPts val="0"/>
              </a:spcAft>
              <a:buClr>
                <a:schemeClr val="accent2"/>
              </a:buClr>
              <a:buSzPts val="2700"/>
              <a:buFont typeface="Noto Sans Symbols"/>
              <a:buChar char="❑"/>
            </a:pPr>
            <a:r>
              <a:rPr lang="en-US" sz="2700" b="1" dirty="0"/>
              <a:t>Name</a:t>
            </a:r>
            <a:r>
              <a:rPr lang="en-US" sz="2700" dirty="0"/>
              <a:t> – only information kept in human-readable form</a:t>
            </a:r>
            <a:endParaRPr sz="2700" dirty="0"/>
          </a:p>
          <a:p>
            <a:pPr marL="342900" marR="0" lvl="0" indent="-404114" algn="l" rtl="0">
              <a:lnSpc>
                <a:spcPct val="94000"/>
              </a:lnSpc>
              <a:spcBef>
                <a:spcPts val="0"/>
              </a:spcBef>
              <a:spcAft>
                <a:spcPts val="0"/>
              </a:spcAft>
              <a:buClr>
                <a:schemeClr val="accent2"/>
              </a:buClr>
              <a:buSzPts val="2700"/>
              <a:buFont typeface="Noto Sans Symbols"/>
              <a:buChar char="❑"/>
            </a:pPr>
            <a:r>
              <a:rPr lang="en-US" sz="2700" b="1" dirty="0"/>
              <a:t>Owner</a:t>
            </a:r>
          </a:p>
          <a:p>
            <a:pPr marL="342900" marR="0" lvl="0" indent="-404114" algn="l" rtl="0">
              <a:lnSpc>
                <a:spcPct val="94000"/>
              </a:lnSpc>
              <a:spcBef>
                <a:spcPts val="0"/>
              </a:spcBef>
              <a:spcAft>
                <a:spcPts val="0"/>
              </a:spcAft>
              <a:buClr>
                <a:schemeClr val="accent2"/>
              </a:buClr>
              <a:buSzPts val="2700"/>
              <a:buFont typeface="Noto Sans Symbols"/>
              <a:buChar char="❑"/>
            </a:pPr>
            <a:r>
              <a:rPr lang="en-US" sz="2700" b="1" dirty="0"/>
              <a:t>Identifier</a:t>
            </a:r>
            <a:r>
              <a:rPr lang="en-US" sz="2700" dirty="0"/>
              <a:t> – unique tag (number) identifies file within file system</a:t>
            </a:r>
            <a:endParaRPr sz="2700" dirty="0"/>
          </a:p>
          <a:p>
            <a:pPr marL="342900" marR="0" lvl="0" indent="-404114" algn="l" rtl="0">
              <a:lnSpc>
                <a:spcPct val="94000"/>
              </a:lnSpc>
              <a:spcBef>
                <a:spcPts val="0"/>
              </a:spcBef>
              <a:spcAft>
                <a:spcPts val="0"/>
              </a:spcAft>
              <a:buClr>
                <a:schemeClr val="accent2"/>
              </a:buClr>
              <a:buSzPts val="2700"/>
              <a:buFont typeface="Noto Sans Symbols"/>
              <a:buChar char="❑"/>
            </a:pPr>
            <a:r>
              <a:rPr lang="en-US" sz="2700" b="1" dirty="0"/>
              <a:t>Type</a:t>
            </a:r>
            <a:r>
              <a:rPr lang="en-US" sz="2700" dirty="0"/>
              <a:t> – needed for systems that support different types</a:t>
            </a:r>
            <a:endParaRPr sz="2700" dirty="0"/>
          </a:p>
          <a:p>
            <a:pPr marL="342900" marR="0" lvl="0" indent="-404114" algn="l" rtl="0">
              <a:lnSpc>
                <a:spcPct val="94000"/>
              </a:lnSpc>
              <a:spcBef>
                <a:spcPts val="0"/>
              </a:spcBef>
              <a:spcAft>
                <a:spcPts val="0"/>
              </a:spcAft>
              <a:buClr>
                <a:schemeClr val="accent2"/>
              </a:buClr>
              <a:buSzPts val="2700"/>
              <a:buFont typeface="Noto Sans Symbols"/>
              <a:buChar char="❑"/>
            </a:pPr>
            <a:r>
              <a:rPr lang="en-US" sz="2700" b="1" dirty="0"/>
              <a:t>Location</a:t>
            </a:r>
            <a:r>
              <a:rPr lang="en-US" sz="2700" dirty="0"/>
              <a:t> – pointer to file location on device</a:t>
            </a:r>
            <a:endParaRPr sz="2700" dirty="0"/>
          </a:p>
          <a:p>
            <a:pPr marL="342900" marR="0" lvl="0" indent="-404114" algn="l" rtl="0">
              <a:lnSpc>
                <a:spcPct val="94000"/>
              </a:lnSpc>
              <a:spcBef>
                <a:spcPts val="0"/>
              </a:spcBef>
              <a:spcAft>
                <a:spcPts val="0"/>
              </a:spcAft>
              <a:buClr>
                <a:schemeClr val="accent2"/>
              </a:buClr>
              <a:buSzPts val="2700"/>
              <a:buFont typeface="Noto Sans Symbols"/>
              <a:buChar char="❑"/>
            </a:pPr>
            <a:r>
              <a:rPr lang="en-US" sz="2700" b="1" dirty="0"/>
              <a:t>Size</a:t>
            </a:r>
            <a:r>
              <a:rPr lang="en-US" sz="2700" dirty="0"/>
              <a:t> – current file size</a:t>
            </a:r>
            <a:endParaRPr sz="2700" dirty="0"/>
          </a:p>
          <a:p>
            <a:pPr marL="342900" marR="0" lvl="0" indent="-404114" algn="l" rtl="0">
              <a:lnSpc>
                <a:spcPct val="94000"/>
              </a:lnSpc>
              <a:spcBef>
                <a:spcPts val="0"/>
              </a:spcBef>
              <a:spcAft>
                <a:spcPts val="0"/>
              </a:spcAft>
              <a:buClr>
                <a:schemeClr val="accent2"/>
              </a:buClr>
              <a:buSzPts val="2700"/>
              <a:buFont typeface="Noto Sans Symbols"/>
              <a:buChar char="❑"/>
            </a:pPr>
            <a:r>
              <a:rPr lang="en-US" sz="2700" b="1" dirty="0"/>
              <a:t>Protection</a:t>
            </a:r>
            <a:r>
              <a:rPr lang="en-US" sz="2700" dirty="0"/>
              <a:t> – controls who can do reading, writing, executing</a:t>
            </a:r>
            <a:endParaRPr sz="2700" dirty="0"/>
          </a:p>
          <a:p>
            <a:pPr marL="342900" marR="0" lvl="0" indent="-404114" algn="l" rtl="0">
              <a:lnSpc>
                <a:spcPct val="94000"/>
              </a:lnSpc>
              <a:spcBef>
                <a:spcPts val="0"/>
              </a:spcBef>
              <a:spcAft>
                <a:spcPts val="0"/>
              </a:spcAft>
              <a:buClr>
                <a:schemeClr val="accent2"/>
              </a:buClr>
              <a:buSzPts val="2700"/>
              <a:buFont typeface="Noto Sans Symbols"/>
              <a:buChar char="❑"/>
            </a:pPr>
            <a:r>
              <a:rPr lang="en-US" sz="2700" b="1" dirty="0"/>
              <a:t>Time, date, and user identification</a:t>
            </a:r>
            <a:r>
              <a:rPr lang="en-US" sz="2700" dirty="0"/>
              <a:t> – data for protection, security, and usage monitoring</a:t>
            </a:r>
            <a:endParaRPr sz="2700" dirty="0"/>
          </a:p>
          <a:p>
            <a:pPr marL="342900" marR="0" lvl="0" indent="-404114" algn="l" rtl="0">
              <a:lnSpc>
                <a:spcPct val="94000"/>
              </a:lnSpc>
              <a:spcBef>
                <a:spcPts val="0"/>
              </a:spcBef>
              <a:spcAft>
                <a:spcPts val="0"/>
              </a:spcAft>
              <a:buClr>
                <a:schemeClr val="accent2"/>
              </a:buClr>
              <a:buSzPts val="2700"/>
              <a:buFont typeface="Noto Sans Symbols"/>
              <a:buChar char="❑"/>
            </a:pPr>
            <a:r>
              <a:rPr lang="en-US" sz="2700" dirty="0"/>
              <a:t>Information about files are kept in the directory structure, which is maintained on the disk</a:t>
            </a:r>
            <a:endParaRPr sz="2700" dirty="0"/>
          </a:p>
          <a:p>
            <a:pPr marL="0" marR="0" lvl="0" indent="0" algn="l" rtl="0">
              <a:lnSpc>
                <a:spcPct val="94000"/>
              </a:lnSpc>
              <a:spcBef>
                <a:spcPts val="600"/>
              </a:spcBef>
              <a:spcAft>
                <a:spcPts val="0"/>
              </a:spcAft>
              <a:buNone/>
            </a:pPr>
            <a:endParaRPr sz="3000" dirty="0"/>
          </a:p>
          <a:p>
            <a:pPr marL="0" marR="0" lvl="0" indent="0" algn="l" rtl="0">
              <a:lnSpc>
                <a:spcPct val="94000"/>
              </a:lnSpc>
              <a:spcBef>
                <a:spcPts val="600"/>
              </a:spcBef>
              <a:spcAft>
                <a:spcPts val="0"/>
              </a:spcAft>
              <a:buNone/>
            </a:pPr>
            <a:endParaRPr sz="3000" dirty="0"/>
          </a:p>
          <a:p>
            <a:pPr marL="0" marR="0" lvl="0" indent="0" algn="l" rtl="0">
              <a:lnSpc>
                <a:spcPct val="94000"/>
              </a:lnSpc>
              <a:spcBef>
                <a:spcPts val="600"/>
              </a:spcBef>
              <a:spcAft>
                <a:spcPts val="0"/>
              </a:spcAft>
              <a:buNone/>
            </a:pPr>
            <a:endParaRPr sz="3000" dirty="0"/>
          </a:p>
          <a:p>
            <a:pPr marL="0" marR="0" lvl="0" indent="0" algn="l" rtl="0">
              <a:lnSpc>
                <a:spcPct val="94000"/>
              </a:lnSpc>
              <a:spcBef>
                <a:spcPts val="600"/>
              </a:spcBef>
              <a:spcAft>
                <a:spcPts val="0"/>
              </a:spcAft>
              <a:buNone/>
            </a:pPr>
            <a:endParaRPr sz="3000" dirty="0"/>
          </a:p>
          <a:p>
            <a:pPr marL="0" marR="0" lvl="0" indent="0" algn="l" rtl="0">
              <a:lnSpc>
                <a:spcPct val="94000"/>
              </a:lnSpc>
              <a:spcBef>
                <a:spcPts val="600"/>
              </a:spcBef>
              <a:spcAft>
                <a:spcPts val="0"/>
              </a:spcAft>
              <a:buNone/>
            </a:pPr>
            <a:endParaRPr sz="3000" dirty="0"/>
          </a:p>
          <a:p>
            <a:pPr marL="0" marR="0" lvl="0" indent="0" algn="l" rtl="0">
              <a:lnSpc>
                <a:spcPct val="94000"/>
              </a:lnSpc>
              <a:spcBef>
                <a:spcPts val="600"/>
              </a:spcBef>
              <a:spcAft>
                <a:spcPts val="0"/>
              </a:spcAft>
              <a:buNone/>
            </a:pPr>
            <a:r>
              <a:rPr lang="en-US" sz="2480" b="0" i="0" u="none" strike="noStrike" cap="none" dirty="0">
                <a:solidFill>
                  <a:srgbClr val="3F3F3F"/>
                </a:solidFill>
                <a:latin typeface="Arial"/>
                <a:ea typeface="Arial"/>
                <a:cs typeface="Arial"/>
                <a:sym typeface="Arial"/>
              </a:rPr>
              <a:t> </a:t>
            </a:r>
            <a:endParaRPr sz="2480" b="0" i="0" u="none" strike="noStrike" cap="none" dirty="0">
              <a:solidFill>
                <a:srgbClr val="3F3F3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5AE5-06E5-FD48-B74C-4F314E2F6B27}"/>
              </a:ext>
            </a:extLst>
          </p:cNvPr>
          <p:cNvSpPr>
            <a:spLocks noGrp="1"/>
          </p:cNvSpPr>
          <p:nvPr>
            <p:ph type="title"/>
          </p:nvPr>
        </p:nvSpPr>
        <p:spPr/>
        <p:txBody>
          <a:bodyPr/>
          <a:lstStyle/>
          <a:p>
            <a:r>
              <a:rPr lang="en-US" dirty="0"/>
              <a:t>File Operations</a:t>
            </a:r>
          </a:p>
        </p:txBody>
      </p:sp>
      <p:sp>
        <p:nvSpPr>
          <p:cNvPr id="3" name="Text Placeholder 2">
            <a:extLst>
              <a:ext uri="{FF2B5EF4-FFF2-40B4-BE49-F238E27FC236}">
                <a16:creationId xmlns:a16="http://schemas.microsoft.com/office/drawing/2014/main" id="{6A6D2DB5-56FB-7949-B533-96BDBBD5304B}"/>
              </a:ext>
            </a:extLst>
          </p:cNvPr>
          <p:cNvSpPr>
            <a:spLocks noGrp="1"/>
          </p:cNvSpPr>
          <p:nvPr>
            <p:ph type="body" idx="1"/>
          </p:nvPr>
        </p:nvSpPr>
        <p:spPr/>
        <p:txBody>
          <a:bodyPr/>
          <a:lstStyle/>
          <a:p>
            <a:r>
              <a:rPr lang="en-US" sz="2800" dirty="0"/>
              <a:t>Create a new file</a:t>
            </a:r>
          </a:p>
          <a:p>
            <a:r>
              <a:rPr lang="en-US" sz="2800" dirty="0"/>
              <a:t>Open a file: Loads file contents to main memory</a:t>
            </a:r>
          </a:p>
          <a:p>
            <a:r>
              <a:rPr lang="en-US" sz="2800" dirty="0"/>
              <a:t>Read from a file; Write to a file</a:t>
            </a:r>
          </a:p>
          <a:p>
            <a:r>
              <a:rPr lang="en-US" sz="2800" dirty="0"/>
              <a:t>Rename a file</a:t>
            </a:r>
          </a:p>
          <a:p>
            <a:r>
              <a:rPr lang="en-US" sz="2800" dirty="0"/>
              <a:t>Close a file;  Delete a file</a:t>
            </a:r>
          </a:p>
          <a:p>
            <a:r>
              <a:rPr lang="en-US" sz="2800" dirty="0"/>
              <a:t>Reposition in a file – </a:t>
            </a:r>
            <a:r>
              <a:rPr lang="en-US" sz="2800" dirty="0" err="1"/>
              <a:t>lseek</a:t>
            </a:r>
            <a:r>
              <a:rPr lang="en-US" sz="2800" dirty="0"/>
              <a:t>() system call.</a:t>
            </a:r>
          </a:p>
          <a:p>
            <a:r>
              <a:rPr lang="en-US" sz="2800" dirty="0"/>
              <a:t>Change owner/Group of a file</a:t>
            </a:r>
          </a:p>
          <a:p>
            <a:r>
              <a:rPr lang="en-US" sz="2800" dirty="0"/>
              <a:t>Change file permissions</a:t>
            </a:r>
          </a:p>
          <a:p>
            <a:r>
              <a:rPr lang="en-US" sz="2800" dirty="0"/>
              <a:t>Creation of link of a file</a:t>
            </a:r>
            <a:endParaRPr lang="en-US" dirty="0"/>
          </a:p>
          <a:p>
            <a:endParaRPr lang="en-US" dirty="0"/>
          </a:p>
          <a:p>
            <a:endParaRPr lang="en-US" dirty="0"/>
          </a:p>
        </p:txBody>
      </p:sp>
    </p:spTree>
    <p:extLst>
      <p:ext uri="{BB962C8B-B14F-4D97-AF65-F5344CB8AC3E}">
        <p14:creationId xmlns:p14="http://schemas.microsoft.com/office/powerpoint/2010/main" val="2061495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9"/>
          <p:cNvSpPr txBox="1">
            <a:spLocks noGrp="1"/>
          </p:cNvSpPr>
          <p:nvPr>
            <p:ph type="title"/>
          </p:nvPr>
        </p:nvSpPr>
        <p:spPr>
          <a:xfrm>
            <a:off x="677333" y="23808"/>
            <a:ext cx="9809700" cy="919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056E2B"/>
              </a:buClr>
              <a:buFont typeface="Calibri"/>
              <a:buNone/>
            </a:pPr>
            <a:r>
              <a:rPr lang="en-US"/>
              <a:t>File Operations</a:t>
            </a:r>
            <a:endParaRPr sz="4000" b="1" i="0" u="none" strike="noStrike" cap="none">
              <a:solidFill>
                <a:srgbClr val="056E2B"/>
              </a:solidFill>
              <a:latin typeface="Calibri"/>
              <a:ea typeface="Calibri"/>
              <a:cs typeface="Calibri"/>
              <a:sym typeface="Calibri"/>
            </a:endParaRPr>
          </a:p>
        </p:txBody>
      </p:sp>
      <p:sp>
        <p:nvSpPr>
          <p:cNvPr id="218" name="Google Shape;218;p29"/>
          <p:cNvSpPr txBox="1">
            <a:spLocks noGrp="1"/>
          </p:cNvSpPr>
          <p:nvPr>
            <p:ph type="body" idx="1"/>
          </p:nvPr>
        </p:nvSpPr>
        <p:spPr>
          <a:xfrm>
            <a:off x="677334" y="1051556"/>
            <a:ext cx="9809700" cy="5203200"/>
          </a:xfrm>
          <a:prstGeom prst="rect">
            <a:avLst/>
          </a:prstGeom>
          <a:noFill/>
          <a:ln>
            <a:noFill/>
          </a:ln>
        </p:spPr>
        <p:txBody>
          <a:bodyPr spcFirstLastPara="1" wrap="square" lIns="91425" tIns="45700" rIns="91425" bIns="45700" anchor="t" anchorCtr="0">
            <a:noAutofit/>
          </a:bodyPr>
          <a:lstStyle/>
          <a:p>
            <a:pPr marL="342900" marR="0" lvl="0" indent="-423164" algn="l" rtl="0">
              <a:lnSpc>
                <a:spcPct val="94000"/>
              </a:lnSpc>
              <a:spcBef>
                <a:spcPts val="0"/>
              </a:spcBef>
              <a:spcAft>
                <a:spcPts val="0"/>
              </a:spcAft>
              <a:buClr>
                <a:schemeClr val="accent2"/>
              </a:buClr>
              <a:buSzPts val="3000"/>
              <a:buFont typeface="Noto Sans Symbols"/>
              <a:buChar char="❑"/>
            </a:pPr>
            <a:r>
              <a:rPr lang="en-US" sz="3000"/>
              <a:t>Create a file</a:t>
            </a:r>
            <a:endParaRPr sz="2400"/>
          </a:p>
          <a:p>
            <a:pPr marL="1143000" lvl="2" indent="-274319" algn="l" rtl="0">
              <a:lnSpc>
                <a:spcPct val="94000"/>
              </a:lnSpc>
              <a:spcBef>
                <a:spcPts val="1000"/>
              </a:spcBef>
              <a:spcAft>
                <a:spcPts val="0"/>
              </a:spcAft>
              <a:buSzPts val="2400"/>
              <a:buChar char="o"/>
            </a:pPr>
            <a:r>
              <a:rPr lang="en-US"/>
              <a:t>fd = open(filename, flags, pmode);</a:t>
            </a:r>
            <a:endParaRPr/>
          </a:p>
          <a:p>
            <a:pPr marL="1600200" lvl="3" indent="-292100" algn="l" rtl="0">
              <a:lnSpc>
                <a:spcPct val="94000"/>
              </a:lnSpc>
              <a:spcBef>
                <a:spcPts val="1000"/>
              </a:spcBef>
              <a:spcAft>
                <a:spcPts val="0"/>
              </a:spcAft>
              <a:buSzPts val="2400"/>
              <a:buChar char="•"/>
            </a:pPr>
            <a:r>
              <a:rPr lang="en-US" sz="2400"/>
              <a:t>fd = file descriptor</a:t>
            </a:r>
            <a:endParaRPr sz="2400"/>
          </a:p>
          <a:p>
            <a:pPr marL="1600200" lvl="3" indent="-292100" algn="l" rtl="0">
              <a:lnSpc>
                <a:spcPct val="94000"/>
              </a:lnSpc>
              <a:spcBef>
                <a:spcPts val="1000"/>
              </a:spcBef>
              <a:spcAft>
                <a:spcPts val="0"/>
              </a:spcAft>
              <a:buSzPts val="2400"/>
              <a:buChar char="•"/>
            </a:pPr>
            <a:r>
              <a:rPr lang="en-US" sz="2400"/>
              <a:t>filename = physical file name</a:t>
            </a:r>
            <a:endParaRPr sz="2400"/>
          </a:p>
          <a:p>
            <a:pPr marL="1600200" lvl="3" indent="-292100" algn="l" rtl="0">
              <a:lnSpc>
                <a:spcPct val="94000"/>
              </a:lnSpc>
              <a:spcBef>
                <a:spcPts val="1000"/>
              </a:spcBef>
              <a:spcAft>
                <a:spcPts val="0"/>
              </a:spcAft>
              <a:buSzPts val="2400"/>
              <a:buChar char="•"/>
            </a:pPr>
            <a:r>
              <a:rPr lang="en-US" sz="2400"/>
              <a:t>flags = O_CREAT</a:t>
            </a:r>
            <a:endParaRPr sz="2400"/>
          </a:p>
          <a:p>
            <a:pPr marL="1600200" lvl="3" indent="-292100" algn="l" rtl="0">
              <a:lnSpc>
                <a:spcPct val="94000"/>
              </a:lnSpc>
              <a:spcBef>
                <a:spcPts val="1000"/>
              </a:spcBef>
              <a:spcAft>
                <a:spcPts val="0"/>
              </a:spcAft>
              <a:buSzPts val="2400"/>
              <a:buChar char="•"/>
            </a:pPr>
            <a:r>
              <a:rPr lang="en-US" sz="2400"/>
              <a:t>pmode = owner, group, public</a:t>
            </a:r>
            <a:endParaRPr sz="2400"/>
          </a:p>
          <a:p>
            <a:pPr marL="0" lvl="0" indent="0" algn="l" rtl="0">
              <a:lnSpc>
                <a:spcPct val="94000"/>
              </a:lnSpc>
              <a:spcBef>
                <a:spcPts val="600"/>
              </a:spcBef>
              <a:spcAft>
                <a:spcPts val="0"/>
              </a:spcAft>
              <a:buNone/>
            </a:pPr>
            <a:endParaRPr sz="3000"/>
          </a:p>
          <a:p>
            <a:pPr marL="0" marR="0" lvl="0" indent="0" algn="l" rtl="0">
              <a:lnSpc>
                <a:spcPct val="94000"/>
              </a:lnSpc>
              <a:spcBef>
                <a:spcPts val="600"/>
              </a:spcBef>
              <a:spcAft>
                <a:spcPts val="0"/>
              </a:spcAft>
              <a:buNone/>
            </a:pPr>
            <a:endParaRPr sz="3000"/>
          </a:p>
          <a:p>
            <a:pPr marL="0" marR="0" lvl="0" indent="0" algn="l" rtl="0">
              <a:lnSpc>
                <a:spcPct val="94000"/>
              </a:lnSpc>
              <a:spcBef>
                <a:spcPts val="600"/>
              </a:spcBef>
              <a:spcAft>
                <a:spcPts val="0"/>
              </a:spcAft>
              <a:buNone/>
            </a:pPr>
            <a:endParaRPr sz="3000"/>
          </a:p>
          <a:p>
            <a:pPr marL="0" marR="0" lvl="0" indent="0" algn="l" rtl="0">
              <a:lnSpc>
                <a:spcPct val="94000"/>
              </a:lnSpc>
              <a:spcBef>
                <a:spcPts val="600"/>
              </a:spcBef>
              <a:spcAft>
                <a:spcPts val="0"/>
              </a:spcAft>
              <a:buNone/>
            </a:pPr>
            <a:endParaRPr sz="3000"/>
          </a:p>
          <a:p>
            <a:pPr marL="0" marR="0" lvl="0" indent="0" algn="l" rtl="0">
              <a:lnSpc>
                <a:spcPct val="94000"/>
              </a:lnSpc>
              <a:spcBef>
                <a:spcPts val="600"/>
              </a:spcBef>
              <a:spcAft>
                <a:spcPts val="0"/>
              </a:spcAft>
              <a:buNone/>
            </a:pPr>
            <a:endParaRPr sz="3000"/>
          </a:p>
          <a:p>
            <a:pPr marL="0" marR="0" lvl="0" indent="0" algn="l" rtl="0">
              <a:lnSpc>
                <a:spcPct val="94000"/>
              </a:lnSpc>
              <a:spcBef>
                <a:spcPts val="600"/>
              </a:spcBef>
              <a:spcAft>
                <a:spcPts val="0"/>
              </a:spcAft>
              <a:buNone/>
            </a:pPr>
            <a:endParaRPr sz="3000"/>
          </a:p>
          <a:p>
            <a:pPr marL="0" marR="0" lvl="0" indent="0" algn="l" rtl="0">
              <a:lnSpc>
                <a:spcPct val="94000"/>
              </a:lnSpc>
              <a:spcBef>
                <a:spcPts val="600"/>
              </a:spcBef>
              <a:spcAft>
                <a:spcPts val="0"/>
              </a:spcAft>
              <a:buNone/>
            </a:pPr>
            <a:endParaRPr sz="3000"/>
          </a:p>
          <a:p>
            <a:pPr marL="0" marR="0" lvl="0" indent="0" algn="l" rtl="0">
              <a:lnSpc>
                <a:spcPct val="94000"/>
              </a:lnSpc>
              <a:spcBef>
                <a:spcPts val="600"/>
              </a:spcBef>
              <a:spcAft>
                <a:spcPts val="0"/>
              </a:spcAft>
              <a:buNone/>
            </a:pPr>
            <a:r>
              <a:rPr lang="en-US" sz="2480" b="0" i="0" u="none" strike="noStrike" cap="none">
                <a:solidFill>
                  <a:srgbClr val="3F3F3F"/>
                </a:solidFill>
                <a:latin typeface="Arial"/>
                <a:ea typeface="Arial"/>
                <a:cs typeface="Arial"/>
                <a:sym typeface="Arial"/>
              </a:rPr>
              <a:t> </a:t>
            </a:r>
            <a:endParaRPr sz="2480" b="0" i="0" u="none" strike="noStrike" cap="none">
              <a:solidFill>
                <a:srgbClr val="3F3F3F"/>
              </a:solidFill>
              <a:latin typeface="Arial"/>
              <a:ea typeface="Arial"/>
              <a:cs typeface="Arial"/>
              <a:sym typeface="Arial"/>
            </a:endParaRPr>
          </a:p>
        </p:txBody>
      </p:sp>
    </p:spTree>
    <p:extLst>
      <p:ext uri="{BB962C8B-B14F-4D97-AF65-F5344CB8AC3E}">
        <p14:creationId xmlns:p14="http://schemas.microsoft.com/office/powerpoint/2010/main" val="2199486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0"/>
          <p:cNvSpPr txBox="1">
            <a:spLocks noGrp="1"/>
          </p:cNvSpPr>
          <p:nvPr>
            <p:ph type="title"/>
          </p:nvPr>
        </p:nvSpPr>
        <p:spPr>
          <a:xfrm>
            <a:off x="677333" y="23808"/>
            <a:ext cx="9809700" cy="919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056E2B"/>
              </a:buClr>
              <a:buFont typeface="Calibri"/>
              <a:buNone/>
            </a:pPr>
            <a:r>
              <a:rPr lang="en-US"/>
              <a:t>File Operations</a:t>
            </a:r>
            <a:endParaRPr sz="4000" b="1" i="0" u="none" strike="noStrike" cap="none">
              <a:solidFill>
                <a:srgbClr val="056E2B"/>
              </a:solidFill>
              <a:latin typeface="Calibri"/>
              <a:ea typeface="Calibri"/>
              <a:cs typeface="Calibri"/>
              <a:sym typeface="Calibri"/>
            </a:endParaRPr>
          </a:p>
        </p:txBody>
      </p:sp>
      <p:sp>
        <p:nvSpPr>
          <p:cNvPr id="224" name="Google Shape;224;p30"/>
          <p:cNvSpPr txBox="1">
            <a:spLocks noGrp="1"/>
          </p:cNvSpPr>
          <p:nvPr>
            <p:ph type="body" idx="1"/>
          </p:nvPr>
        </p:nvSpPr>
        <p:spPr>
          <a:xfrm>
            <a:off x="677334" y="1051556"/>
            <a:ext cx="9809700" cy="5203200"/>
          </a:xfrm>
          <a:prstGeom prst="rect">
            <a:avLst/>
          </a:prstGeom>
          <a:noFill/>
          <a:ln>
            <a:noFill/>
          </a:ln>
        </p:spPr>
        <p:txBody>
          <a:bodyPr spcFirstLastPara="1" wrap="square" lIns="91425" tIns="45700" rIns="91425" bIns="45700" anchor="t" anchorCtr="0">
            <a:noAutofit/>
          </a:bodyPr>
          <a:lstStyle/>
          <a:p>
            <a:pPr marL="342900" marR="0" lvl="0" indent="-423164" algn="l" rtl="0">
              <a:lnSpc>
                <a:spcPct val="94000"/>
              </a:lnSpc>
              <a:spcBef>
                <a:spcPts val="0"/>
              </a:spcBef>
              <a:spcAft>
                <a:spcPts val="0"/>
              </a:spcAft>
              <a:buClr>
                <a:schemeClr val="accent2"/>
              </a:buClr>
              <a:buSzPts val="3000"/>
              <a:buFont typeface="Noto Sans Symbols"/>
              <a:buChar char="❑"/>
            </a:pPr>
            <a:r>
              <a:rPr lang="en-US" sz="3000" dirty="0"/>
              <a:t>Open a file: </a:t>
            </a:r>
            <a:r>
              <a:rPr lang="en-US" sz="2800" b="1" dirty="0" err="1">
                <a:solidFill>
                  <a:schemeClr val="accent2"/>
                </a:solidFill>
              </a:rPr>
              <a:t>fd</a:t>
            </a:r>
            <a:r>
              <a:rPr lang="en-US" sz="2800" b="1" dirty="0">
                <a:solidFill>
                  <a:schemeClr val="accent2"/>
                </a:solidFill>
              </a:rPr>
              <a:t> = open(filename, flags, </a:t>
            </a:r>
            <a:r>
              <a:rPr lang="en-US" sz="2800" b="1" dirty="0" err="1">
                <a:solidFill>
                  <a:schemeClr val="accent2"/>
                </a:solidFill>
              </a:rPr>
              <a:t>pmode</a:t>
            </a:r>
            <a:r>
              <a:rPr lang="en-US" sz="2800" b="1" dirty="0">
                <a:solidFill>
                  <a:schemeClr val="accent2"/>
                </a:solidFill>
              </a:rPr>
              <a:t>);</a:t>
            </a:r>
          </a:p>
          <a:p>
            <a:pPr marL="1143000" lvl="2" indent="-292100">
              <a:lnSpc>
                <a:spcPct val="94000"/>
              </a:lnSpc>
              <a:buSzPts val="2400"/>
            </a:pPr>
            <a:r>
              <a:rPr lang="en-US" sz="2500" b="0" dirty="0" err="1">
                <a:solidFill>
                  <a:schemeClr val="tx1"/>
                </a:solidFill>
              </a:rPr>
              <a:t>fd</a:t>
            </a:r>
            <a:r>
              <a:rPr lang="en-US" sz="2500" b="0" dirty="0">
                <a:solidFill>
                  <a:schemeClr val="tx1"/>
                </a:solidFill>
              </a:rPr>
              <a:t> = file descriptor</a:t>
            </a:r>
          </a:p>
          <a:p>
            <a:pPr marL="1143000" lvl="2" indent="-292100">
              <a:lnSpc>
                <a:spcPct val="94000"/>
              </a:lnSpc>
              <a:buSzPts val="2400"/>
            </a:pPr>
            <a:r>
              <a:rPr lang="en-US" sz="2500" b="0" dirty="0">
                <a:solidFill>
                  <a:schemeClr val="tx1"/>
                </a:solidFill>
              </a:rPr>
              <a:t>filename = physical file name</a:t>
            </a:r>
          </a:p>
          <a:p>
            <a:pPr marL="1143000" lvl="2" indent="-292100">
              <a:lnSpc>
                <a:spcPct val="94000"/>
              </a:lnSpc>
              <a:buSzPts val="2400"/>
            </a:pPr>
            <a:r>
              <a:rPr lang="en-US" sz="2500" b="0" dirty="0">
                <a:solidFill>
                  <a:schemeClr val="tx1"/>
                </a:solidFill>
              </a:rPr>
              <a:t>flags = </a:t>
            </a:r>
            <a:r>
              <a:rPr lang="en-US" sz="2000" b="0" dirty="0">
                <a:solidFill>
                  <a:schemeClr val="tx1"/>
                </a:solidFill>
              </a:rPr>
              <a:t>O_APPEND, O_RDONLY, O_RDWR, O_TRUNC, O_WRONLY.</a:t>
            </a:r>
          </a:p>
          <a:p>
            <a:pPr marL="1143000" lvl="2" indent="-292100">
              <a:lnSpc>
                <a:spcPct val="94000"/>
              </a:lnSpc>
              <a:buSzPts val="2400"/>
            </a:pPr>
            <a:r>
              <a:rPr lang="en-US" sz="2500" b="0" dirty="0" err="1">
                <a:solidFill>
                  <a:schemeClr val="tx1"/>
                </a:solidFill>
              </a:rPr>
              <a:t>pmode</a:t>
            </a:r>
            <a:r>
              <a:rPr lang="en-US" sz="2500" b="0" dirty="0">
                <a:solidFill>
                  <a:schemeClr val="tx1"/>
                </a:solidFill>
              </a:rPr>
              <a:t> = permissions for owner, group, public</a:t>
            </a:r>
          </a:p>
          <a:p>
            <a:pPr marL="1143000" lvl="2" indent="-292100">
              <a:lnSpc>
                <a:spcPct val="94000"/>
              </a:lnSpc>
              <a:buSzPts val="2400"/>
            </a:pPr>
            <a:endParaRPr lang="en-US" sz="1100" b="0" dirty="0">
              <a:solidFill>
                <a:schemeClr val="tx1"/>
              </a:solidFill>
            </a:endParaRPr>
          </a:p>
          <a:p>
            <a:pPr marL="342900" marR="0" lvl="0" indent="-423164" algn="l" rtl="0">
              <a:lnSpc>
                <a:spcPct val="94000"/>
              </a:lnSpc>
              <a:spcBef>
                <a:spcPts val="0"/>
              </a:spcBef>
              <a:spcAft>
                <a:spcPts val="0"/>
              </a:spcAft>
              <a:buClr>
                <a:schemeClr val="accent2"/>
              </a:buClr>
              <a:buSzPts val="3000"/>
              <a:buFont typeface="Noto Sans Symbols"/>
              <a:buChar char="❑"/>
            </a:pPr>
            <a:r>
              <a:rPr lang="en-US" sz="2800" dirty="0"/>
              <a:t>OS keeps </a:t>
            </a:r>
            <a:r>
              <a:rPr lang="en-US" sz="2800" dirty="0" err="1">
                <a:solidFill>
                  <a:schemeClr val="accent2"/>
                </a:solidFill>
              </a:rPr>
              <a:t>open_file</a:t>
            </a:r>
            <a:r>
              <a:rPr lang="en-US" sz="2800" dirty="0"/>
              <a:t> table for information of all open files. </a:t>
            </a:r>
          </a:p>
          <a:p>
            <a:pPr marL="342900" marR="0" lvl="0" indent="-423164" algn="l" rtl="0">
              <a:lnSpc>
                <a:spcPct val="94000"/>
              </a:lnSpc>
              <a:spcBef>
                <a:spcPts val="0"/>
              </a:spcBef>
              <a:spcAft>
                <a:spcPts val="0"/>
              </a:spcAft>
              <a:buClr>
                <a:schemeClr val="accent2"/>
              </a:buClr>
              <a:buSzPts val="3000"/>
              <a:buFont typeface="Noto Sans Symbols"/>
              <a:buChar char="❑"/>
            </a:pPr>
            <a:r>
              <a:rPr lang="en-US" sz="2800" dirty="0"/>
              <a:t>OS identifies a file through an index in this table.</a:t>
            </a:r>
          </a:p>
          <a:p>
            <a:pPr marL="342900" marR="0" lvl="0" indent="-423164" algn="l" rtl="0">
              <a:lnSpc>
                <a:spcPct val="94000"/>
              </a:lnSpc>
              <a:spcBef>
                <a:spcPts val="0"/>
              </a:spcBef>
              <a:spcAft>
                <a:spcPts val="0"/>
              </a:spcAft>
              <a:buClr>
                <a:schemeClr val="accent2"/>
              </a:buClr>
              <a:buSzPts val="3000"/>
              <a:buFont typeface="Noto Sans Symbols"/>
              <a:buChar char="❑"/>
            </a:pPr>
            <a:r>
              <a:rPr lang="en-US" sz="2800" dirty="0"/>
              <a:t>On closing a file, OS removes its entry from this table. </a:t>
            </a:r>
          </a:p>
          <a:p>
            <a:pPr marL="342900" lvl="0" indent="-423164">
              <a:lnSpc>
                <a:spcPct val="94000"/>
              </a:lnSpc>
              <a:spcBef>
                <a:spcPts val="0"/>
              </a:spcBef>
              <a:buSzPts val="3000"/>
            </a:pPr>
            <a:r>
              <a:rPr lang="en-US" sz="2800" dirty="0"/>
              <a:t>create(), delete() work with closed rather than open files.</a:t>
            </a:r>
            <a:endParaRPr sz="2800" dirty="0"/>
          </a:p>
          <a:p>
            <a:pPr marL="0" marR="0" lvl="0" indent="0" algn="l" rtl="0">
              <a:lnSpc>
                <a:spcPct val="94000"/>
              </a:lnSpc>
              <a:spcBef>
                <a:spcPts val="600"/>
              </a:spcBef>
              <a:spcAft>
                <a:spcPts val="0"/>
              </a:spcAft>
              <a:buNone/>
            </a:pPr>
            <a:endParaRPr sz="3000" dirty="0"/>
          </a:p>
          <a:p>
            <a:pPr marL="0" marR="0" lvl="0" indent="0" algn="l" rtl="0">
              <a:lnSpc>
                <a:spcPct val="94000"/>
              </a:lnSpc>
              <a:spcBef>
                <a:spcPts val="600"/>
              </a:spcBef>
              <a:spcAft>
                <a:spcPts val="0"/>
              </a:spcAft>
              <a:buNone/>
            </a:pPr>
            <a:endParaRPr sz="3000" dirty="0"/>
          </a:p>
          <a:p>
            <a:pPr marL="0" marR="0" lvl="0" indent="0" algn="l" rtl="0">
              <a:lnSpc>
                <a:spcPct val="94000"/>
              </a:lnSpc>
              <a:spcBef>
                <a:spcPts val="600"/>
              </a:spcBef>
              <a:spcAft>
                <a:spcPts val="0"/>
              </a:spcAft>
              <a:buNone/>
            </a:pPr>
            <a:endParaRPr sz="3000" dirty="0"/>
          </a:p>
          <a:p>
            <a:pPr marL="0" marR="0" lvl="0" indent="0" algn="l" rtl="0">
              <a:lnSpc>
                <a:spcPct val="94000"/>
              </a:lnSpc>
              <a:spcBef>
                <a:spcPts val="600"/>
              </a:spcBef>
              <a:spcAft>
                <a:spcPts val="0"/>
              </a:spcAft>
              <a:buNone/>
            </a:pPr>
            <a:endParaRPr sz="3000" dirty="0"/>
          </a:p>
          <a:p>
            <a:pPr marL="0" marR="0" lvl="0" indent="0" algn="l" rtl="0">
              <a:lnSpc>
                <a:spcPct val="94000"/>
              </a:lnSpc>
              <a:spcBef>
                <a:spcPts val="600"/>
              </a:spcBef>
              <a:spcAft>
                <a:spcPts val="0"/>
              </a:spcAft>
              <a:buNone/>
            </a:pPr>
            <a:r>
              <a:rPr lang="en-US" sz="2480" b="0" i="0" u="none" strike="noStrike" cap="none" dirty="0">
                <a:solidFill>
                  <a:srgbClr val="3F3F3F"/>
                </a:solidFill>
                <a:latin typeface="Arial"/>
                <a:ea typeface="Arial"/>
                <a:cs typeface="Arial"/>
                <a:sym typeface="Arial"/>
              </a:rPr>
              <a:t> </a:t>
            </a:r>
            <a:endParaRPr sz="2480" b="0" i="0" u="none" strike="noStrike" cap="none" dirty="0">
              <a:solidFill>
                <a:srgbClr val="3F3F3F"/>
              </a:solidFill>
              <a:latin typeface="Arial"/>
              <a:ea typeface="Arial"/>
              <a:cs typeface="Arial"/>
              <a:sym typeface="Arial"/>
            </a:endParaRPr>
          </a:p>
        </p:txBody>
      </p:sp>
    </p:spTree>
    <p:extLst>
      <p:ext uri="{BB962C8B-B14F-4D97-AF65-F5344CB8AC3E}">
        <p14:creationId xmlns:p14="http://schemas.microsoft.com/office/powerpoint/2010/main" val="209227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5F18F-02A6-B64D-80BA-906F158F4BB1}"/>
              </a:ext>
            </a:extLst>
          </p:cNvPr>
          <p:cNvSpPr>
            <a:spLocks noGrp="1"/>
          </p:cNvSpPr>
          <p:nvPr>
            <p:ph type="title"/>
          </p:nvPr>
        </p:nvSpPr>
        <p:spPr/>
        <p:txBody>
          <a:bodyPr/>
          <a:lstStyle/>
          <a:p>
            <a:r>
              <a:rPr lang="en-US" dirty="0"/>
              <a:t>Filenames contd.</a:t>
            </a:r>
          </a:p>
        </p:txBody>
      </p:sp>
      <p:sp>
        <p:nvSpPr>
          <p:cNvPr id="3" name="Text Placeholder 2">
            <a:extLst>
              <a:ext uri="{FF2B5EF4-FFF2-40B4-BE49-F238E27FC236}">
                <a16:creationId xmlns:a16="http://schemas.microsoft.com/office/drawing/2014/main" id="{1723C727-C69C-2C4A-9FE8-8E79BC9B31CA}"/>
              </a:ext>
            </a:extLst>
          </p:cNvPr>
          <p:cNvSpPr>
            <a:spLocks noGrp="1"/>
          </p:cNvSpPr>
          <p:nvPr>
            <p:ph type="body" idx="1"/>
          </p:nvPr>
        </p:nvSpPr>
        <p:spPr/>
        <p:txBody>
          <a:bodyPr/>
          <a:lstStyle/>
          <a:p>
            <a:r>
              <a:rPr lang="en-US" dirty="0"/>
              <a:t>OS does not rely on extension name.</a:t>
            </a:r>
          </a:p>
          <a:p>
            <a:r>
              <a:rPr lang="en-US" dirty="0"/>
              <a:t>Uses first byte (called magic number) of the file to identify a file’s type.</a:t>
            </a:r>
          </a:p>
          <a:p>
            <a:r>
              <a:rPr lang="en-US" sz="2800" dirty="0">
                <a:solidFill>
                  <a:srgbClr val="FF0000"/>
                </a:solidFill>
              </a:rPr>
              <a:t>Home assignment: Open different files of different types through a binary/hex editor. What are magic numbers of most popular file types? Check against https://</a:t>
            </a:r>
            <a:r>
              <a:rPr lang="en-US" sz="2800" dirty="0" err="1">
                <a:solidFill>
                  <a:srgbClr val="FF0000"/>
                </a:solidFill>
              </a:rPr>
              <a:t>en.wikipedia.org</a:t>
            </a:r>
            <a:r>
              <a:rPr lang="en-US" sz="2800" dirty="0">
                <a:solidFill>
                  <a:srgbClr val="FF0000"/>
                </a:solidFill>
              </a:rPr>
              <a:t>/wiki/</a:t>
            </a:r>
            <a:r>
              <a:rPr lang="en-US" sz="2800" dirty="0" err="1">
                <a:solidFill>
                  <a:srgbClr val="FF0000"/>
                </a:solidFill>
              </a:rPr>
              <a:t>List_of_file_signatures</a:t>
            </a:r>
            <a:endParaRPr lang="en-US" sz="2800" dirty="0">
              <a:solidFill>
                <a:srgbClr val="FF0000"/>
              </a:solidFill>
            </a:endParaRPr>
          </a:p>
          <a:p>
            <a:endParaRPr lang="en-US" dirty="0"/>
          </a:p>
          <a:p>
            <a:endParaRPr lang="en-US" dirty="0"/>
          </a:p>
        </p:txBody>
      </p:sp>
    </p:spTree>
    <p:extLst>
      <p:ext uri="{BB962C8B-B14F-4D97-AF65-F5344CB8AC3E}">
        <p14:creationId xmlns:p14="http://schemas.microsoft.com/office/powerpoint/2010/main" val="472796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8D30A-7824-7644-8CDA-65307140EE79}"/>
              </a:ext>
            </a:extLst>
          </p:cNvPr>
          <p:cNvSpPr>
            <a:spLocks noGrp="1"/>
          </p:cNvSpPr>
          <p:nvPr>
            <p:ph type="title"/>
          </p:nvPr>
        </p:nvSpPr>
        <p:spPr/>
        <p:txBody>
          <a:bodyPr/>
          <a:lstStyle/>
          <a:p>
            <a:r>
              <a:rPr lang="en-US" dirty="0"/>
              <a:t>File Attributes</a:t>
            </a:r>
          </a:p>
        </p:txBody>
      </p:sp>
      <p:sp>
        <p:nvSpPr>
          <p:cNvPr id="3" name="Text Placeholder 2">
            <a:extLst>
              <a:ext uri="{FF2B5EF4-FFF2-40B4-BE49-F238E27FC236}">
                <a16:creationId xmlns:a16="http://schemas.microsoft.com/office/drawing/2014/main" id="{36B564A8-2329-6E48-AB44-6E8680D9D5FB}"/>
              </a:ext>
            </a:extLst>
          </p:cNvPr>
          <p:cNvSpPr>
            <a:spLocks noGrp="1"/>
          </p:cNvSpPr>
          <p:nvPr>
            <p:ph type="body" idx="1"/>
          </p:nvPr>
        </p:nvSpPr>
        <p:spPr/>
        <p:txBody>
          <a:bodyPr/>
          <a:lstStyle/>
          <a:p>
            <a:r>
              <a:rPr lang="en-US" sz="2300" dirty="0">
                <a:solidFill>
                  <a:srgbClr val="FF0000"/>
                </a:solidFill>
              </a:rPr>
              <a:t>Home assignment: identify what fields related to a file are stored in a directory entry. Write a small program to read and list a directory entry related to each file.</a:t>
            </a:r>
          </a:p>
          <a:p>
            <a:r>
              <a:rPr lang="en-US" sz="2300" dirty="0">
                <a:solidFill>
                  <a:srgbClr val="FF0000"/>
                </a:solidFill>
              </a:rPr>
              <a:t>What are </a:t>
            </a:r>
            <a:r>
              <a:rPr lang="en-US" sz="2300" dirty="0" err="1">
                <a:solidFill>
                  <a:srgbClr val="FF0000"/>
                </a:solidFill>
              </a:rPr>
              <a:t>linux</a:t>
            </a:r>
            <a:r>
              <a:rPr lang="en-US" sz="2300" dirty="0">
                <a:solidFill>
                  <a:srgbClr val="FF0000"/>
                </a:solidFill>
              </a:rPr>
              <a:t> commands related to identifying/modifying (where applicable)</a:t>
            </a:r>
          </a:p>
          <a:p>
            <a:pPr lvl="1"/>
            <a:r>
              <a:rPr lang="en-US" sz="1900" dirty="0">
                <a:solidFill>
                  <a:srgbClr val="FF0000"/>
                </a:solidFill>
              </a:rPr>
              <a:t>Name of the file</a:t>
            </a:r>
          </a:p>
          <a:p>
            <a:pPr lvl="1"/>
            <a:r>
              <a:rPr lang="en-US" sz="1900" dirty="0">
                <a:solidFill>
                  <a:srgbClr val="FF0000"/>
                </a:solidFill>
              </a:rPr>
              <a:t>Type of the file</a:t>
            </a:r>
          </a:p>
          <a:p>
            <a:pPr lvl="1"/>
            <a:r>
              <a:rPr lang="en-US" sz="1900" dirty="0">
                <a:solidFill>
                  <a:srgbClr val="FF0000"/>
                </a:solidFill>
              </a:rPr>
              <a:t>Size of the file</a:t>
            </a:r>
          </a:p>
          <a:p>
            <a:pPr lvl="1"/>
            <a:r>
              <a:rPr lang="en-US" sz="1900" dirty="0">
                <a:solidFill>
                  <a:srgbClr val="FF0000"/>
                </a:solidFill>
              </a:rPr>
              <a:t>Owner of the file</a:t>
            </a:r>
          </a:p>
          <a:p>
            <a:pPr lvl="1"/>
            <a:r>
              <a:rPr lang="en-US" sz="1900" dirty="0">
                <a:solidFill>
                  <a:srgbClr val="FF0000"/>
                </a:solidFill>
              </a:rPr>
              <a:t>Date and time when a file was created</a:t>
            </a:r>
          </a:p>
          <a:p>
            <a:pPr lvl="1"/>
            <a:r>
              <a:rPr lang="en-US" sz="1900" dirty="0">
                <a:solidFill>
                  <a:srgbClr val="FF0000"/>
                </a:solidFill>
              </a:rPr>
              <a:t>Date and time when a file was last accessed/modified</a:t>
            </a:r>
          </a:p>
          <a:p>
            <a:pPr lvl="1"/>
            <a:r>
              <a:rPr lang="en-US" sz="1900" dirty="0">
                <a:solidFill>
                  <a:srgbClr val="FF0000"/>
                </a:solidFill>
              </a:rPr>
              <a:t>Permissions of the file</a:t>
            </a:r>
          </a:p>
          <a:p>
            <a:endParaRPr lang="en-US" sz="2300" dirty="0">
              <a:solidFill>
                <a:srgbClr val="FF0000"/>
              </a:solidFill>
            </a:endParaRPr>
          </a:p>
          <a:p>
            <a:endParaRPr lang="en-US" sz="2300" dirty="0">
              <a:solidFill>
                <a:srgbClr val="FF0000"/>
              </a:solidFill>
            </a:endParaRP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20574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File</a:t>
            </a:r>
          </a:p>
        </p:txBody>
      </p:sp>
      <p:sp>
        <p:nvSpPr>
          <p:cNvPr id="3" name="Text Placeholder 2"/>
          <p:cNvSpPr>
            <a:spLocks noGrp="1"/>
          </p:cNvSpPr>
          <p:nvPr>
            <p:ph type="body" idx="1"/>
          </p:nvPr>
        </p:nvSpPr>
        <p:spPr/>
        <p:txBody>
          <a:bodyPr/>
          <a:lstStyle/>
          <a:p>
            <a:r>
              <a:rPr lang="en-US" sz="2400" dirty="0"/>
              <a:t>OS uses two </a:t>
            </a:r>
            <a:r>
              <a:rPr lang="en-US" sz="2400" dirty="0" err="1">
                <a:solidFill>
                  <a:schemeClr val="accent2"/>
                </a:solidFill>
              </a:rPr>
              <a:t>open_file</a:t>
            </a:r>
            <a:r>
              <a:rPr lang="en-US" sz="2400" dirty="0">
                <a:solidFill>
                  <a:schemeClr val="accent2"/>
                </a:solidFill>
              </a:rPr>
              <a:t> </a:t>
            </a:r>
            <a:r>
              <a:rPr lang="en-US" sz="2400" dirty="0"/>
              <a:t>tables </a:t>
            </a:r>
            <a:r>
              <a:rPr lang="en-US" sz="2000" dirty="0">
                <a:solidFill>
                  <a:schemeClr val="accent2"/>
                </a:solidFill>
              </a:rPr>
              <a:t>per-process table and a system-wide table.</a:t>
            </a:r>
            <a:r>
              <a:rPr lang="en-US" sz="2000" dirty="0"/>
              <a:t> </a:t>
            </a:r>
          </a:p>
          <a:p>
            <a:r>
              <a:rPr lang="en-US" sz="2400" dirty="0"/>
              <a:t>Per process table keeps information on process’s use of the file (</a:t>
            </a:r>
            <a:r>
              <a:rPr lang="en-US" sz="2400" dirty="0" err="1"/>
              <a:t>i.e</a:t>
            </a:r>
            <a:r>
              <a:rPr lang="en-US" sz="2400" dirty="0"/>
              <a:t> current file pointer), access rights and accounting information plus pointer to entry of a system-wide open-file table. </a:t>
            </a:r>
          </a:p>
          <a:p>
            <a:r>
              <a:rPr lang="en-US" sz="2400" dirty="0"/>
              <a:t>System-wide table contains information on file size, file location on disk, access dates, plus count field.</a:t>
            </a:r>
          </a:p>
          <a:p>
            <a:r>
              <a:rPr lang="en-US" sz="2400" dirty="0"/>
              <a:t>count in system-wide table </a:t>
            </a:r>
          </a:p>
          <a:p>
            <a:pPr lvl="1"/>
            <a:r>
              <a:rPr lang="en-US" sz="2000" dirty="0"/>
              <a:t>is incremented when a file is opened by another process, </a:t>
            </a:r>
          </a:p>
          <a:p>
            <a:pPr lvl="1"/>
            <a:r>
              <a:rPr lang="en-US" sz="2000" dirty="0"/>
              <a:t>is decremented when a file is closed by another process, </a:t>
            </a:r>
          </a:p>
          <a:p>
            <a:r>
              <a:rPr lang="en-US" sz="2400" dirty="0"/>
              <a:t>A file’s entry from system-wide is removed only when count becomes zero.</a:t>
            </a:r>
          </a:p>
        </p:txBody>
      </p:sp>
    </p:spTree>
    <p:extLst>
      <p:ext uri="{BB962C8B-B14F-4D97-AF65-F5344CB8AC3E}">
        <p14:creationId xmlns:p14="http://schemas.microsoft.com/office/powerpoint/2010/main" val="1710112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26046-A399-FD49-AB8C-56297D8A151C}"/>
              </a:ext>
            </a:extLst>
          </p:cNvPr>
          <p:cNvSpPr>
            <a:spLocks noGrp="1"/>
          </p:cNvSpPr>
          <p:nvPr>
            <p:ph type="title"/>
          </p:nvPr>
        </p:nvSpPr>
        <p:spPr/>
        <p:txBody>
          <a:bodyPr/>
          <a:lstStyle/>
          <a:p>
            <a:r>
              <a:rPr lang="en-US" dirty="0"/>
              <a:t>File Structures</a:t>
            </a:r>
          </a:p>
        </p:txBody>
      </p:sp>
      <p:sp>
        <p:nvSpPr>
          <p:cNvPr id="3" name="Text Placeholder 2">
            <a:extLst>
              <a:ext uri="{FF2B5EF4-FFF2-40B4-BE49-F238E27FC236}">
                <a16:creationId xmlns:a16="http://schemas.microsoft.com/office/drawing/2014/main" id="{DDA2AAB5-0090-A143-8B4A-E7CB43BCD032}"/>
              </a:ext>
            </a:extLst>
          </p:cNvPr>
          <p:cNvSpPr>
            <a:spLocks noGrp="1"/>
          </p:cNvSpPr>
          <p:nvPr>
            <p:ph type="body" idx="1"/>
          </p:nvPr>
        </p:nvSpPr>
        <p:spPr/>
        <p:txBody>
          <a:bodyPr/>
          <a:lstStyle/>
          <a:p>
            <a:r>
              <a:rPr lang="en-US" dirty="0"/>
              <a:t>A File Structure is representations of file data o facilitate operations for accessing the data.</a:t>
            </a:r>
          </a:p>
          <a:p>
            <a:r>
              <a:rPr lang="en-US" dirty="0"/>
              <a:t>A File Structure allows applications to read, write and modify data.</a:t>
            </a:r>
          </a:p>
          <a:p>
            <a:r>
              <a:rPr lang="en-US" dirty="0"/>
              <a:t>It supports effective searching and reading of data in some particular order.</a:t>
            </a:r>
          </a:p>
          <a:p>
            <a:endParaRPr lang="en-US" dirty="0"/>
          </a:p>
          <a:p>
            <a:endParaRPr lang="en-US" dirty="0"/>
          </a:p>
          <a:p>
            <a:endParaRPr lang="en-US" dirty="0"/>
          </a:p>
        </p:txBody>
      </p:sp>
    </p:spTree>
    <p:extLst>
      <p:ext uri="{BB962C8B-B14F-4D97-AF65-F5344CB8AC3E}">
        <p14:creationId xmlns:p14="http://schemas.microsoft.com/office/powerpoint/2010/main" val="876863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1"/>
          <p:cNvSpPr txBox="1">
            <a:spLocks noGrp="1"/>
          </p:cNvSpPr>
          <p:nvPr>
            <p:ph type="title"/>
          </p:nvPr>
        </p:nvSpPr>
        <p:spPr>
          <a:xfrm>
            <a:off x="677333" y="23808"/>
            <a:ext cx="9809700" cy="919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056E2B"/>
              </a:buClr>
              <a:buFont typeface="Calibri"/>
              <a:buNone/>
            </a:pPr>
            <a:r>
              <a:rPr lang="en-US"/>
              <a:t>File Operations</a:t>
            </a:r>
            <a:endParaRPr sz="4000" b="1" i="0" u="none" strike="noStrike" cap="none">
              <a:solidFill>
                <a:srgbClr val="056E2B"/>
              </a:solidFill>
              <a:latin typeface="Calibri"/>
              <a:ea typeface="Calibri"/>
              <a:cs typeface="Calibri"/>
              <a:sym typeface="Calibri"/>
            </a:endParaRPr>
          </a:p>
        </p:txBody>
      </p:sp>
      <p:sp>
        <p:nvSpPr>
          <p:cNvPr id="230" name="Google Shape;230;p31"/>
          <p:cNvSpPr txBox="1">
            <a:spLocks noGrp="1"/>
          </p:cNvSpPr>
          <p:nvPr>
            <p:ph type="body" idx="1"/>
          </p:nvPr>
        </p:nvSpPr>
        <p:spPr>
          <a:xfrm>
            <a:off x="677334" y="1051556"/>
            <a:ext cx="9809700" cy="5203200"/>
          </a:xfrm>
          <a:prstGeom prst="rect">
            <a:avLst/>
          </a:prstGeom>
          <a:noFill/>
          <a:ln>
            <a:noFill/>
          </a:ln>
        </p:spPr>
        <p:txBody>
          <a:bodyPr spcFirstLastPara="1" wrap="square" lIns="91425" tIns="45700" rIns="91425" bIns="45700" anchor="t" anchorCtr="0">
            <a:noAutofit/>
          </a:bodyPr>
          <a:lstStyle/>
          <a:p>
            <a:pPr marL="342900" lvl="0" indent="-423164" algn="l" rtl="0">
              <a:lnSpc>
                <a:spcPct val="94000"/>
              </a:lnSpc>
              <a:spcBef>
                <a:spcPts val="0"/>
              </a:spcBef>
              <a:spcAft>
                <a:spcPts val="0"/>
              </a:spcAft>
              <a:buClr>
                <a:schemeClr val="accent2"/>
              </a:buClr>
              <a:buSzPts val="3000"/>
              <a:buFont typeface="Noto Sans Symbols"/>
              <a:buChar char="❑"/>
            </a:pPr>
            <a:r>
              <a:rPr lang="en-US" sz="3000"/>
              <a:t>Close a file</a:t>
            </a:r>
            <a:endParaRPr sz="2400"/>
          </a:p>
          <a:p>
            <a:pPr marL="1143000" lvl="2" indent="-274319" algn="l" rtl="0">
              <a:lnSpc>
                <a:spcPct val="94000"/>
              </a:lnSpc>
              <a:spcBef>
                <a:spcPts val="1000"/>
              </a:spcBef>
              <a:spcAft>
                <a:spcPts val="0"/>
              </a:spcAft>
              <a:buSzPts val="2400"/>
              <a:buChar char="o"/>
            </a:pPr>
            <a:r>
              <a:rPr lang="en-US"/>
              <a:t>Files are usually closed automatically by the operating system.</a:t>
            </a:r>
            <a:endParaRPr/>
          </a:p>
          <a:p>
            <a:pPr marL="342900" lvl="0" indent="-391160" algn="l" rtl="0">
              <a:lnSpc>
                <a:spcPct val="94000"/>
              </a:lnSpc>
              <a:spcBef>
                <a:spcPts val="0"/>
              </a:spcBef>
              <a:spcAft>
                <a:spcPts val="0"/>
              </a:spcAft>
              <a:buClr>
                <a:schemeClr val="accent2"/>
              </a:buClr>
              <a:buSzPts val="3000"/>
              <a:buFont typeface="Noto Sans Symbols"/>
              <a:buChar char="❑"/>
            </a:pPr>
            <a:r>
              <a:rPr lang="en-US" sz="3000"/>
              <a:t>Read from file</a:t>
            </a:r>
            <a:endParaRPr sz="2400"/>
          </a:p>
          <a:p>
            <a:pPr marL="1143000" lvl="2" indent="-274319" algn="l" rtl="0">
              <a:lnSpc>
                <a:spcPct val="94000"/>
              </a:lnSpc>
              <a:spcBef>
                <a:spcPts val="1000"/>
              </a:spcBef>
              <a:spcAft>
                <a:spcPts val="0"/>
              </a:spcAft>
              <a:buSzPts val="2400"/>
              <a:buChar char="o"/>
            </a:pPr>
            <a:r>
              <a:rPr lang="en-US" sz="2400"/>
              <a:t>Read(Source_file, Destination_addr, Size)</a:t>
            </a:r>
            <a:endParaRPr sz="2400"/>
          </a:p>
          <a:p>
            <a:pPr marL="1600200" lvl="3" indent="-292100" algn="l" rtl="0">
              <a:lnSpc>
                <a:spcPct val="94000"/>
              </a:lnSpc>
              <a:spcBef>
                <a:spcPts val="1000"/>
              </a:spcBef>
              <a:spcAft>
                <a:spcPts val="0"/>
              </a:spcAft>
              <a:buSzPts val="2400"/>
              <a:buChar char="•"/>
            </a:pPr>
            <a:r>
              <a:rPr lang="en-US" sz="2400"/>
              <a:t>Source_file = location the program reads from, i.e., its logical file name</a:t>
            </a:r>
            <a:endParaRPr sz="2400"/>
          </a:p>
          <a:p>
            <a:pPr marL="1600200" lvl="3" indent="-292100" algn="l" rtl="0">
              <a:lnSpc>
                <a:spcPct val="94000"/>
              </a:lnSpc>
              <a:spcBef>
                <a:spcPts val="1000"/>
              </a:spcBef>
              <a:spcAft>
                <a:spcPts val="0"/>
              </a:spcAft>
              <a:buSzPts val="2400"/>
              <a:buChar char="•"/>
            </a:pPr>
            <a:r>
              <a:rPr lang="en-US" sz="2400"/>
              <a:t>Destination_addr = first address of the memory block where we want to store the data.</a:t>
            </a:r>
            <a:endParaRPr sz="2400"/>
          </a:p>
          <a:p>
            <a:pPr marL="1600200" lvl="3" indent="-292100" algn="l" rtl="0">
              <a:lnSpc>
                <a:spcPct val="94000"/>
              </a:lnSpc>
              <a:spcBef>
                <a:spcPts val="1000"/>
              </a:spcBef>
              <a:spcAft>
                <a:spcPts val="0"/>
              </a:spcAft>
              <a:buSzPts val="2400"/>
              <a:buChar char="•"/>
            </a:pPr>
            <a:r>
              <a:rPr lang="en-US" sz="2400"/>
              <a:t>Size =  how much information is being brought in from the file (byte count).</a:t>
            </a:r>
            <a:endParaRPr sz="2400"/>
          </a:p>
          <a:p>
            <a:pPr marL="0" lvl="0" indent="0" algn="l" rtl="0">
              <a:lnSpc>
                <a:spcPct val="94000"/>
              </a:lnSpc>
              <a:spcBef>
                <a:spcPts val="600"/>
              </a:spcBef>
              <a:spcAft>
                <a:spcPts val="0"/>
              </a:spcAft>
              <a:buNone/>
            </a:pPr>
            <a:endParaRPr sz="3000"/>
          </a:p>
          <a:p>
            <a:pPr marL="0" marR="0" lvl="0" indent="0" algn="l" rtl="0">
              <a:lnSpc>
                <a:spcPct val="94000"/>
              </a:lnSpc>
              <a:spcBef>
                <a:spcPts val="600"/>
              </a:spcBef>
              <a:spcAft>
                <a:spcPts val="0"/>
              </a:spcAft>
              <a:buNone/>
            </a:pPr>
            <a:endParaRPr sz="3000"/>
          </a:p>
          <a:p>
            <a:pPr marL="0" marR="0" lvl="0" indent="0" algn="l" rtl="0">
              <a:lnSpc>
                <a:spcPct val="94000"/>
              </a:lnSpc>
              <a:spcBef>
                <a:spcPts val="600"/>
              </a:spcBef>
              <a:spcAft>
                <a:spcPts val="0"/>
              </a:spcAft>
              <a:buNone/>
            </a:pPr>
            <a:endParaRPr sz="3000"/>
          </a:p>
          <a:p>
            <a:pPr marL="0" marR="0" lvl="0" indent="0" algn="l" rtl="0">
              <a:lnSpc>
                <a:spcPct val="94000"/>
              </a:lnSpc>
              <a:spcBef>
                <a:spcPts val="600"/>
              </a:spcBef>
              <a:spcAft>
                <a:spcPts val="0"/>
              </a:spcAft>
              <a:buNone/>
            </a:pPr>
            <a:endParaRPr sz="3000"/>
          </a:p>
          <a:p>
            <a:pPr marL="0" marR="0" lvl="0" indent="0" algn="l" rtl="0">
              <a:lnSpc>
                <a:spcPct val="94000"/>
              </a:lnSpc>
              <a:spcBef>
                <a:spcPts val="600"/>
              </a:spcBef>
              <a:spcAft>
                <a:spcPts val="0"/>
              </a:spcAft>
              <a:buNone/>
            </a:pPr>
            <a:endParaRPr sz="3000"/>
          </a:p>
          <a:p>
            <a:pPr marL="0" marR="0" lvl="0" indent="0" algn="l" rtl="0">
              <a:lnSpc>
                <a:spcPct val="94000"/>
              </a:lnSpc>
              <a:spcBef>
                <a:spcPts val="600"/>
              </a:spcBef>
              <a:spcAft>
                <a:spcPts val="0"/>
              </a:spcAft>
              <a:buNone/>
            </a:pPr>
            <a:endParaRPr sz="3000"/>
          </a:p>
          <a:p>
            <a:pPr marL="0" marR="0" lvl="0" indent="0" algn="l" rtl="0">
              <a:lnSpc>
                <a:spcPct val="94000"/>
              </a:lnSpc>
              <a:spcBef>
                <a:spcPts val="600"/>
              </a:spcBef>
              <a:spcAft>
                <a:spcPts val="0"/>
              </a:spcAft>
              <a:buNone/>
            </a:pPr>
            <a:endParaRPr sz="3000"/>
          </a:p>
          <a:p>
            <a:pPr marL="0" marR="0" lvl="0" indent="0" algn="l" rtl="0">
              <a:lnSpc>
                <a:spcPct val="94000"/>
              </a:lnSpc>
              <a:spcBef>
                <a:spcPts val="600"/>
              </a:spcBef>
              <a:spcAft>
                <a:spcPts val="0"/>
              </a:spcAft>
              <a:buNone/>
            </a:pPr>
            <a:r>
              <a:rPr lang="en-US" sz="2480" b="0" i="0" u="none" strike="noStrike" cap="none">
                <a:solidFill>
                  <a:srgbClr val="3F3F3F"/>
                </a:solidFill>
                <a:latin typeface="Arial"/>
                <a:ea typeface="Arial"/>
                <a:cs typeface="Arial"/>
                <a:sym typeface="Arial"/>
              </a:rPr>
              <a:t> </a:t>
            </a:r>
            <a:endParaRPr sz="2480" b="0" i="0" u="none" strike="noStrike" cap="none">
              <a:solidFill>
                <a:srgbClr val="3F3F3F"/>
              </a:solidFill>
              <a:latin typeface="Arial"/>
              <a:ea typeface="Arial"/>
              <a:cs typeface="Arial"/>
              <a:sym typeface="Arial"/>
            </a:endParaRPr>
          </a:p>
        </p:txBody>
      </p:sp>
    </p:spTree>
    <p:extLst>
      <p:ext uri="{BB962C8B-B14F-4D97-AF65-F5344CB8AC3E}">
        <p14:creationId xmlns:p14="http://schemas.microsoft.com/office/powerpoint/2010/main" val="3539235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2"/>
          <p:cNvSpPr txBox="1">
            <a:spLocks noGrp="1"/>
          </p:cNvSpPr>
          <p:nvPr>
            <p:ph type="title"/>
          </p:nvPr>
        </p:nvSpPr>
        <p:spPr>
          <a:xfrm>
            <a:off x="677333" y="23808"/>
            <a:ext cx="9809700" cy="919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056E2B"/>
              </a:buClr>
              <a:buFont typeface="Calibri"/>
              <a:buNone/>
            </a:pPr>
            <a:r>
              <a:rPr lang="en-US"/>
              <a:t>File Operations</a:t>
            </a:r>
            <a:endParaRPr sz="4000" b="1" i="0" u="none" strike="noStrike" cap="none">
              <a:solidFill>
                <a:srgbClr val="056E2B"/>
              </a:solidFill>
              <a:latin typeface="Calibri"/>
              <a:ea typeface="Calibri"/>
              <a:cs typeface="Calibri"/>
              <a:sym typeface="Calibri"/>
            </a:endParaRPr>
          </a:p>
        </p:txBody>
      </p:sp>
      <p:sp>
        <p:nvSpPr>
          <p:cNvPr id="236" name="Google Shape;236;p32"/>
          <p:cNvSpPr txBox="1">
            <a:spLocks noGrp="1"/>
          </p:cNvSpPr>
          <p:nvPr>
            <p:ph type="body" idx="1"/>
          </p:nvPr>
        </p:nvSpPr>
        <p:spPr>
          <a:xfrm>
            <a:off x="677334" y="1051556"/>
            <a:ext cx="9809700" cy="5203200"/>
          </a:xfrm>
          <a:prstGeom prst="rect">
            <a:avLst/>
          </a:prstGeom>
          <a:noFill/>
          <a:ln>
            <a:noFill/>
          </a:ln>
        </p:spPr>
        <p:txBody>
          <a:bodyPr spcFirstLastPara="1" wrap="square" lIns="91425" tIns="45700" rIns="91425" bIns="45700" anchor="t" anchorCtr="0">
            <a:noAutofit/>
          </a:bodyPr>
          <a:lstStyle/>
          <a:p>
            <a:pPr marL="342900" lvl="0" indent="-423164" algn="l" rtl="0">
              <a:lnSpc>
                <a:spcPct val="94000"/>
              </a:lnSpc>
              <a:spcBef>
                <a:spcPts val="0"/>
              </a:spcBef>
              <a:spcAft>
                <a:spcPts val="0"/>
              </a:spcAft>
              <a:buClr>
                <a:schemeClr val="accent2"/>
              </a:buClr>
              <a:buSzPts val="3000"/>
              <a:buFont typeface="Noto Sans Symbols"/>
              <a:buChar char="❑"/>
            </a:pPr>
            <a:r>
              <a:rPr lang="en-US" sz="3000" dirty="0"/>
              <a:t>Write to file</a:t>
            </a:r>
            <a:endParaRPr sz="2400" dirty="0"/>
          </a:p>
          <a:p>
            <a:pPr marL="1143000" lvl="2" indent="-274319" algn="l" rtl="0">
              <a:lnSpc>
                <a:spcPct val="94000"/>
              </a:lnSpc>
              <a:spcBef>
                <a:spcPts val="1000"/>
              </a:spcBef>
              <a:spcAft>
                <a:spcPts val="0"/>
              </a:spcAft>
              <a:buSzPts val="2400"/>
              <a:buChar char="o"/>
            </a:pPr>
            <a:r>
              <a:rPr lang="en-US" dirty="0"/>
              <a:t>Write(</a:t>
            </a:r>
            <a:r>
              <a:rPr lang="en-US" dirty="0" err="1"/>
              <a:t>Destination_file</a:t>
            </a:r>
            <a:r>
              <a:rPr lang="en-US" dirty="0"/>
              <a:t>, </a:t>
            </a:r>
            <a:r>
              <a:rPr lang="en-US" dirty="0" err="1"/>
              <a:t>Source_addr</a:t>
            </a:r>
            <a:r>
              <a:rPr lang="en-US" dirty="0"/>
              <a:t>, Size)</a:t>
            </a:r>
            <a:endParaRPr sz="2400" dirty="0"/>
          </a:p>
          <a:p>
            <a:pPr marL="1600200" lvl="3" indent="-292100" algn="l" rtl="0">
              <a:lnSpc>
                <a:spcPct val="94000"/>
              </a:lnSpc>
              <a:spcBef>
                <a:spcPts val="1000"/>
              </a:spcBef>
              <a:spcAft>
                <a:spcPts val="0"/>
              </a:spcAft>
              <a:buSzPts val="2400"/>
              <a:buChar char="•"/>
            </a:pPr>
            <a:r>
              <a:rPr lang="en-US" sz="2400" dirty="0" err="1"/>
              <a:t>Destination_file</a:t>
            </a:r>
            <a:r>
              <a:rPr lang="en-US" sz="2400" dirty="0"/>
              <a:t> = the logical file name where the data will be written.</a:t>
            </a:r>
            <a:endParaRPr sz="2400" dirty="0"/>
          </a:p>
          <a:p>
            <a:pPr marL="1600200" lvl="3" indent="-292100" algn="l" rtl="0">
              <a:lnSpc>
                <a:spcPct val="94000"/>
              </a:lnSpc>
              <a:spcBef>
                <a:spcPts val="1000"/>
              </a:spcBef>
              <a:spcAft>
                <a:spcPts val="0"/>
              </a:spcAft>
              <a:buSzPts val="2400"/>
              <a:buChar char="•"/>
            </a:pPr>
            <a:r>
              <a:rPr lang="en-US" sz="2400" dirty="0" err="1"/>
              <a:t>Source_addr</a:t>
            </a:r>
            <a:r>
              <a:rPr lang="en-US" sz="2400" dirty="0"/>
              <a:t> = first address of the memory block where the data to be written is stored.</a:t>
            </a:r>
            <a:endParaRPr sz="2400" dirty="0"/>
          </a:p>
          <a:p>
            <a:pPr marL="1600200" lvl="3" indent="-292100" algn="l" rtl="0">
              <a:lnSpc>
                <a:spcPct val="94000"/>
              </a:lnSpc>
              <a:spcBef>
                <a:spcPts val="1000"/>
              </a:spcBef>
              <a:spcAft>
                <a:spcPts val="0"/>
              </a:spcAft>
              <a:buSzPts val="2400"/>
              <a:buChar char="•"/>
            </a:pPr>
            <a:r>
              <a:rPr lang="en-US" sz="2400" dirty="0"/>
              <a:t>Size = the number of bytes to be written.</a:t>
            </a:r>
            <a:endParaRPr sz="2400" dirty="0"/>
          </a:p>
          <a:p>
            <a:pPr marL="342900" lvl="0" indent="-391160" algn="l" rtl="0">
              <a:lnSpc>
                <a:spcPct val="94000"/>
              </a:lnSpc>
              <a:spcBef>
                <a:spcPts val="0"/>
              </a:spcBef>
              <a:spcAft>
                <a:spcPts val="0"/>
              </a:spcAft>
              <a:buClr>
                <a:schemeClr val="accent2"/>
              </a:buClr>
              <a:buSzPts val="3000"/>
              <a:buFont typeface="Noto Sans Symbols"/>
              <a:buChar char="❑"/>
            </a:pPr>
            <a:r>
              <a:rPr lang="en-US" sz="3000" dirty="0"/>
              <a:t>Seek into file</a:t>
            </a:r>
            <a:endParaRPr sz="2400" dirty="0"/>
          </a:p>
          <a:p>
            <a:pPr marL="1143000" lvl="2" indent="-274319" algn="l" rtl="0">
              <a:lnSpc>
                <a:spcPct val="94000"/>
              </a:lnSpc>
              <a:spcBef>
                <a:spcPts val="1000"/>
              </a:spcBef>
              <a:spcAft>
                <a:spcPts val="0"/>
              </a:spcAft>
              <a:buSzPts val="2400"/>
              <a:buChar char="o"/>
            </a:pPr>
            <a:r>
              <a:rPr lang="en-US" dirty="0"/>
              <a:t>Seeking is the</a:t>
            </a:r>
            <a:r>
              <a:rPr lang="en-US" sz="2400" dirty="0"/>
              <a:t> action of moving directly to a certain position in a file.</a:t>
            </a:r>
            <a:endParaRPr sz="2400" dirty="0"/>
          </a:p>
          <a:p>
            <a:pPr marL="1143000" lvl="2" indent="-228600" algn="l" rtl="0">
              <a:lnSpc>
                <a:spcPct val="94000"/>
              </a:lnSpc>
              <a:spcBef>
                <a:spcPts val="1000"/>
              </a:spcBef>
              <a:spcAft>
                <a:spcPts val="0"/>
              </a:spcAft>
              <a:buSzPts val="1680"/>
              <a:buChar char="o"/>
            </a:pPr>
            <a:r>
              <a:rPr lang="en-US" dirty="0" err="1"/>
              <a:t>lseek</a:t>
            </a:r>
            <a:r>
              <a:rPr lang="en-US" dirty="0"/>
              <a:t>(</a:t>
            </a:r>
            <a:r>
              <a:rPr lang="en-US" dirty="0" err="1"/>
              <a:t>Source_file</a:t>
            </a:r>
            <a:r>
              <a:rPr lang="en-US" dirty="0"/>
              <a:t>, Offset)</a:t>
            </a:r>
            <a:endParaRPr dirty="0"/>
          </a:p>
          <a:p>
            <a:pPr marL="0" marR="0" lvl="0" indent="0" algn="l" rtl="0">
              <a:lnSpc>
                <a:spcPct val="94000"/>
              </a:lnSpc>
              <a:spcBef>
                <a:spcPts val="600"/>
              </a:spcBef>
              <a:spcAft>
                <a:spcPts val="0"/>
              </a:spcAft>
              <a:buNone/>
            </a:pPr>
            <a:endParaRPr sz="3000" dirty="0"/>
          </a:p>
          <a:p>
            <a:pPr marL="0" marR="0" lvl="0" indent="0" algn="l" rtl="0">
              <a:lnSpc>
                <a:spcPct val="94000"/>
              </a:lnSpc>
              <a:spcBef>
                <a:spcPts val="600"/>
              </a:spcBef>
              <a:spcAft>
                <a:spcPts val="0"/>
              </a:spcAft>
              <a:buNone/>
            </a:pPr>
            <a:endParaRPr sz="3000" dirty="0"/>
          </a:p>
          <a:p>
            <a:pPr marL="0" marR="0" lvl="0" indent="0" algn="l" rtl="0">
              <a:lnSpc>
                <a:spcPct val="94000"/>
              </a:lnSpc>
              <a:spcBef>
                <a:spcPts val="600"/>
              </a:spcBef>
              <a:spcAft>
                <a:spcPts val="0"/>
              </a:spcAft>
              <a:buNone/>
            </a:pPr>
            <a:endParaRPr sz="3000" dirty="0"/>
          </a:p>
          <a:p>
            <a:pPr marL="0" marR="0" lvl="0" indent="0" algn="l" rtl="0">
              <a:lnSpc>
                <a:spcPct val="94000"/>
              </a:lnSpc>
              <a:spcBef>
                <a:spcPts val="600"/>
              </a:spcBef>
              <a:spcAft>
                <a:spcPts val="0"/>
              </a:spcAft>
              <a:buNone/>
            </a:pPr>
            <a:endParaRPr sz="3000" dirty="0"/>
          </a:p>
          <a:p>
            <a:pPr marL="0" marR="0" lvl="0" indent="0" algn="l" rtl="0">
              <a:lnSpc>
                <a:spcPct val="94000"/>
              </a:lnSpc>
              <a:spcBef>
                <a:spcPts val="600"/>
              </a:spcBef>
              <a:spcAft>
                <a:spcPts val="0"/>
              </a:spcAft>
              <a:buNone/>
            </a:pPr>
            <a:endParaRPr sz="3000" dirty="0"/>
          </a:p>
          <a:p>
            <a:pPr marL="0" marR="0" lvl="0" indent="0" algn="l" rtl="0">
              <a:lnSpc>
                <a:spcPct val="94000"/>
              </a:lnSpc>
              <a:spcBef>
                <a:spcPts val="600"/>
              </a:spcBef>
              <a:spcAft>
                <a:spcPts val="0"/>
              </a:spcAft>
              <a:buNone/>
            </a:pPr>
            <a:endParaRPr sz="3000" dirty="0"/>
          </a:p>
          <a:p>
            <a:pPr marL="0" marR="0" lvl="0" indent="0" algn="l" rtl="0">
              <a:lnSpc>
                <a:spcPct val="94000"/>
              </a:lnSpc>
              <a:spcBef>
                <a:spcPts val="600"/>
              </a:spcBef>
              <a:spcAft>
                <a:spcPts val="0"/>
              </a:spcAft>
              <a:buNone/>
            </a:pPr>
            <a:r>
              <a:rPr lang="en-US" sz="2480" b="0" i="0" u="none" strike="noStrike" cap="none" dirty="0">
                <a:solidFill>
                  <a:srgbClr val="3F3F3F"/>
                </a:solidFill>
                <a:latin typeface="Arial"/>
                <a:ea typeface="Arial"/>
                <a:cs typeface="Arial"/>
                <a:sym typeface="Arial"/>
              </a:rPr>
              <a:t> </a:t>
            </a:r>
            <a:endParaRPr sz="2480" b="0" i="0" u="none" strike="noStrike" cap="none" dirty="0">
              <a:solidFill>
                <a:srgbClr val="3F3F3F"/>
              </a:solidFill>
              <a:latin typeface="Arial"/>
              <a:ea typeface="Arial"/>
              <a:cs typeface="Arial"/>
              <a:sym typeface="Arial"/>
            </a:endParaRPr>
          </a:p>
        </p:txBody>
      </p:sp>
    </p:spTree>
    <p:extLst>
      <p:ext uri="{BB962C8B-B14F-4D97-AF65-F5344CB8AC3E}">
        <p14:creationId xmlns:p14="http://schemas.microsoft.com/office/powerpoint/2010/main" val="1273340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D2804-E340-0149-8FB2-AA4ACB2F4212}"/>
              </a:ext>
            </a:extLst>
          </p:cNvPr>
          <p:cNvSpPr>
            <a:spLocks noGrp="1"/>
          </p:cNvSpPr>
          <p:nvPr>
            <p:ph type="title"/>
          </p:nvPr>
        </p:nvSpPr>
        <p:spPr/>
        <p:txBody>
          <a:bodyPr/>
          <a:lstStyle/>
          <a:p>
            <a:r>
              <a:rPr lang="en-US" dirty="0"/>
              <a:t>File operations (contd.)</a:t>
            </a:r>
          </a:p>
        </p:txBody>
      </p:sp>
      <p:sp>
        <p:nvSpPr>
          <p:cNvPr id="3" name="Text Placeholder 2">
            <a:extLst>
              <a:ext uri="{FF2B5EF4-FFF2-40B4-BE49-F238E27FC236}">
                <a16:creationId xmlns:a16="http://schemas.microsoft.com/office/drawing/2014/main" id="{6AF08C73-0C14-044E-B28C-A9F4E8521CCB}"/>
              </a:ext>
            </a:extLst>
          </p:cNvPr>
          <p:cNvSpPr>
            <a:spLocks noGrp="1"/>
          </p:cNvSpPr>
          <p:nvPr>
            <p:ph type="body" idx="1"/>
          </p:nvPr>
        </p:nvSpPr>
        <p:spPr/>
        <p:txBody>
          <a:bodyPr/>
          <a:lstStyle/>
          <a:p>
            <a:pPr algn="just"/>
            <a:r>
              <a:rPr lang="en-US" sz="2800" dirty="0"/>
              <a:t>Open a file: In </a:t>
            </a:r>
            <a:r>
              <a:rPr lang="en-US" sz="2800" dirty="0" err="1"/>
              <a:t>linux</a:t>
            </a:r>
            <a:r>
              <a:rPr lang="en-US" sz="2800" dirty="0"/>
              <a:t>, open() system call is used for creation of a new file as well as opening an existing file. C library also has a function </a:t>
            </a:r>
            <a:r>
              <a:rPr lang="en-US" sz="2800" dirty="0" err="1"/>
              <a:t>fopen</a:t>
            </a:r>
            <a:r>
              <a:rPr lang="en-US" sz="2800" dirty="0"/>
              <a:t>() that makes use of open() system call. Opening a file loads it into main memory and returns a file descriptor. </a:t>
            </a:r>
          </a:p>
          <a:p>
            <a:r>
              <a:rPr lang="en-US" sz="2800" dirty="0">
                <a:solidFill>
                  <a:srgbClr val="FF0000"/>
                </a:solidFill>
              </a:rPr>
              <a:t>Home Assignments: </a:t>
            </a:r>
          </a:p>
          <a:p>
            <a:pPr lvl="1"/>
            <a:r>
              <a:rPr lang="en-US" sz="2400" dirty="0">
                <a:solidFill>
                  <a:srgbClr val="FF0000"/>
                </a:solidFill>
              </a:rPr>
              <a:t>Identify </a:t>
            </a:r>
            <a:r>
              <a:rPr lang="en-US" sz="2400" dirty="0" err="1">
                <a:solidFill>
                  <a:srgbClr val="FF0000"/>
                </a:solidFill>
              </a:rPr>
              <a:t>linux</a:t>
            </a:r>
            <a:r>
              <a:rPr lang="en-US" sz="2400" dirty="0">
                <a:solidFill>
                  <a:srgbClr val="FF0000"/>
                </a:solidFill>
              </a:rPr>
              <a:t> command/system call/ utility for file and </a:t>
            </a:r>
            <a:r>
              <a:rPr lang="en-US" sz="2400" dirty="0" err="1">
                <a:solidFill>
                  <a:srgbClr val="FF0000"/>
                </a:solidFill>
              </a:rPr>
              <a:t>directoty</a:t>
            </a:r>
            <a:r>
              <a:rPr lang="en-US" sz="2400" dirty="0">
                <a:solidFill>
                  <a:srgbClr val="FF0000"/>
                </a:solidFill>
              </a:rPr>
              <a:t> operations</a:t>
            </a:r>
          </a:p>
          <a:p>
            <a:pPr lvl="1"/>
            <a:r>
              <a:rPr lang="en-US" sz="2400" dirty="0">
                <a:solidFill>
                  <a:srgbClr val="FF0000"/>
                </a:solidFill>
              </a:rPr>
              <a:t>Map C library function and respective </a:t>
            </a:r>
            <a:r>
              <a:rPr lang="en-US" sz="2400" dirty="0" err="1">
                <a:solidFill>
                  <a:srgbClr val="FF0000"/>
                </a:solidFill>
              </a:rPr>
              <a:t>linux</a:t>
            </a:r>
            <a:r>
              <a:rPr lang="en-US" sz="2400" dirty="0">
                <a:solidFill>
                  <a:srgbClr val="FF0000"/>
                </a:solidFill>
              </a:rPr>
              <a:t> </a:t>
            </a:r>
            <a:r>
              <a:rPr lang="en-US" sz="2400" dirty="0" err="1">
                <a:solidFill>
                  <a:srgbClr val="FF0000"/>
                </a:solidFill>
              </a:rPr>
              <a:t>sytem</a:t>
            </a:r>
            <a:r>
              <a:rPr lang="en-US" sz="2400" dirty="0">
                <a:solidFill>
                  <a:srgbClr val="FF0000"/>
                </a:solidFill>
              </a:rPr>
              <a:t> calls.</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431481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6"/>
          <p:cNvSpPr txBox="1">
            <a:spLocks noGrp="1"/>
          </p:cNvSpPr>
          <p:nvPr>
            <p:ph type="title"/>
          </p:nvPr>
        </p:nvSpPr>
        <p:spPr>
          <a:xfrm>
            <a:off x="677333" y="23808"/>
            <a:ext cx="9809700" cy="919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056E2B"/>
              </a:buClr>
              <a:buFont typeface="Calibri"/>
              <a:buNone/>
            </a:pPr>
            <a:r>
              <a:rPr lang="en-US" dirty="0"/>
              <a:t>File Permissions</a:t>
            </a:r>
            <a:endParaRPr sz="4000" b="1" i="0" u="none" strike="noStrike" cap="none" dirty="0">
              <a:solidFill>
                <a:srgbClr val="056E2B"/>
              </a:solidFill>
              <a:latin typeface="Calibri"/>
              <a:ea typeface="Calibri"/>
              <a:cs typeface="Calibri"/>
              <a:sym typeface="Calibri"/>
            </a:endParaRPr>
          </a:p>
        </p:txBody>
      </p:sp>
      <p:sp>
        <p:nvSpPr>
          <p:cNvPr id="200" name="Google Shape;200;p26"/>
          <p:cNvSpPr txBox="1">
            <a:spLocks noGrp="1"/>
          </p:cNvSpPr>
          <p:nvPr>
            <p:ph type="body" idx="1"/>
          </p:nvPr>
        </p:nvSpPr>
        <p:spPr>
          <a:xfrm>
            <a:off x="677325" y="1258476"/>
            <a:ext cx="9809700" cy="4712700"/>
          </a:xfrm>
          <a:prstGeom prst="rect">
            <a:avLst/>
          </a:prstGeom>
          <a:noFill/>
          <a:ln>
            <a:noFill/>
          </a:ln>
        </p:spPr>
        <p:txBody>
          <a:bodyPr spcFirstLastPara="1" wrap="square" lIns="91425" tIns="45700" rIns="91425" bIns="45700" anchor="t" anchorCtr="0">
            <a:noAutofit/>
          </a:bodyPr>
          <a:lstStyle/>
          <a:p>
            <a:pPr marL="342900" marR="0" lvl="0" indent="-404114" algn="l" rtl="0">
              <a:lnSpc>
                <a:spcPct val="94000"/>
              </a:lnSpc>
              <a:spcBef>
                <a:spcPts val="0"/>
              </a:spcBef>
              <a:spcAft>
                <a:spcPts val="0"/>
              </a:spcAft>
              <a:buClr>
                <a:schemeClr val="accent2"/>
              </a:buClr>
              <a:buSzPts val="2700"/>
              <a:buFont typeface="Noto Sans Symbols"/>
              <a:buChar char="❑"/>
            </a:pPr>
            <a:r>
              <a:rPr lang="en-US" sz="2700" dirty="0"/>
              <a:t>What access permitted to a user or a group</a:t>
            </a:r>
          </a:p>
          <a:p>
            <a:pPr marL="342900" marR="0" lvl="0" indent="-404114" algn="l" rtl="0">
              <a:lnSpc>
                <a:spcPct val="94000"/>
              </a:lnSpc>
              <a:spcBef>
                <a:spcPts val="0"/>
              </a:spcBef>
              <a:spcAft>
                <a:spcPts val="0"/>
              </a:spcAft>
              <a:buClr>
                <a:schemeClr val="accent2"/>
              </a:buClr>
              <a:buSzPts val="2700"/>
              <a:buFont typeface="Noto Sans Symbols"/>
              <a:buChar char="❑"/>
            </a:pPr>
            <a:r>
              <a:rPr lang="en-US" sz="2700" dirty="0"/>
              <a:t>Types of access</a:t>
            </a:r>
            <a:endParaRPr sz="2700" dirty="0"/>
          </a:p>
          <a:p>
            <a:pPr marL="742950" marR="0" lvl="1" indent="-332740" algn="l" rtl="0">
              <a:lnSpc>
                <a:spcPct val="94000"/>
              </a:lnSpc>
              <a:spcBef>
                <a:spcPts val="0"/>
              </a:spcBef>
              <a:spcAft>
                <a:spcPts val="0"/>
              </a:spcAft>
              <a:buClr>
                <a:schemeClr val="accent2"/>
              </a:buClr>
              <a:buSzPts val="2700"/>
              <a:buFont typeface="Noto Sans Symbols"/>
              <a:buChar char="■"/>
            </a:pPr>
            <a:r>
              <a:rPr lang="en-US" sz="2700" dirty="0"/>
              <a:t>Read</a:t>
            </a:r>
            <a:endParaRPr sz="2700" dirty="0"/>
          </a:p>
          <a:p>
            <a:pPr marL="742950" marR="0" lvl="1" indent="-332740" algn="l" rtl="0">
              <a:lnSpc>
                <a:spcPct val="94000"/>
              </a:lnSpc>
              <a:spcBef>
                <a:spcPts val="0"/>
              </a:spcBef>
              <a:spcAft>
                <a:spcPts val="0"/>
              </a:spcAft>
              <a:buClr>
                <a:schemeClr val="accent2"/>
              </a:buClr>
              <a:buSzPts val="2700"/>
              <a:buFont typeface="Noto Sans Symbols"/>
              <a:buChar char="■"/>
            </a:pPr>
            <a:r>
              <a:rPr lang="en-US" sz="2700" dirty="0"/>
              <a:t>Write</a:t>
            </a:r>
            <a:endParaRPr sz="2700" dirty="0"/>
          </a:p>
          <a:p>
            <a:pPr marL="742950" marR="0" lvl="1" indent="-332740" algn="l" rtl="0">
              <a:lnSpc>
                <a:spcPct val="94000"/>
              </a:lnSpc>
              <a:spcBef>
                <a:spcPts val="0"/>
              </a:spcBef>
              <a:spcAft>
                <a:spcPts val="0"/>
              </a:spcAft>
              <a:buClr>
                <a:schemeClr val="accent2"/>
              </a:buClr>
              <a:buSzPts val="2700"/>
              <a:buFont typeface="Noto Sans Symbols"/>
              <a:buChar char="■"/>
            </a:pPr>
            <a:r>
              <a:rPr lang="en-US" sz="2700" dirty="0"/>
              <a:t>Execute</a:t>
            </a:r>
            <a:endParaRPr sz="2700" dirty="0"/>
          </a:p>
          <a:p>
            <a:pPr marL="342900" lvl="0" indent="-372110">
              <a:lnSpc>
                <a:spcPct val="94000"/>
              </a:lnSpc>
              <a:spcBef>
                <a:spcPts val="0"/>
              </a:spcBef>
              <a:buSzPts val="2700"/>
            </a:pPr>
            <a:r>
              <a:rPr lang="en-US" sz="2700" dirty="0"/>
              <a:t>Categories of users</a:t>
            </a:r>
          </a:p>
          <a:p>
            <a:pPr marL="742950" lvl="1" indent="-332740">
              <a:lnSpc>
                <a:spcPct val="94000"/>
              </a:lnSpc>
              <a:spcBef>
                <a:spcPts val="0"/>
              </a:spcBef>
              <a:buSzPts val="2700"/>
              <a:buFont typeface="Noto Sans Symbols"/>
              <a:buChar char="■"/>
            </a:pPr>
            <a:r>
              <a:rPr lang="en-US" sz="2700" dirty="0"/>
              <a:t>Owner</a:t>
            </a:r>
          </a:p>
          <a:p>
            <a:pPr marL="742950" lvl="1" indent="-332740">
              <a:lnSpc>
                <a:spcPct val="94000"/>
              </a:lnSpc>
              <a:spcBef>
                <a:spcPts val="0"/>
              </a:spcBef>
              <a:buSzPts val="2700"/>
              <a:buFont typeface="Noto Sans Symbols"/>
              <a:buChar char="■"/>
            </a:pPr>
            <a:r>
              <a:rPr lang="en-US" sz="2700" dirty="0"/>
              <a:t>Group </a:t>
            </a:r>
          </a:p>
          <a:p>
            <a:pPr marL="742950" lvl="1" indent="-332740">
              <a:lnSpc>
                <a:spcPct val="94000"/>
              </a:lnSpc>
              <a:spcBef>
                <a:spcPts val="0"/>
              </a:spcBef>
              <a:buSzPts val="2700"/>
              <a:buFont typeface="Noto Sans Symbols"/>
              <a:buChar char="■"/>
            </a:pPr>
            <a:r>
              <a:rPr lang="en-US" sz="2700" dirty="0"/>
              <a:t>Others</a:t>
            </a:r>
          </a:p>
          <a:p>
            <a:pPr marL="342900" lvl="0" indent="-372110">
              <a:lnSpc>
                <a:spcPct val="94000"/>
              </a:lnSpc>
              <a:spcBef>
                <a:spcPts val="0"/>
              </a:spcBef>
              <a:buSzPts val="2700"/>
            </a:pPr>
            <a:r>
              <a:rPr lang="en-US" sz="2700" dirty="0"/>
              <a:t>9 bits used for permissions for three categories of users (owner, group, others)</a:t>
            </a:r>
          </a:p>
          <a:p>
            <a:pPr marL="342900" lvl="0" indent="-372110">
              <a:lnSpc>
                <a:spcPct val="94000"/>
              </a:lnSpc>
              <a:spcBef>
                <a:spcPts val="0"/>
              </a:spcBef>
              <a:buSzPts val="2700"/>
            </a:pPr>
            <a:r>
              <a:rPr lang="en-US" sz="2700" dirty="0"/>
              <a:t>3 bits per category  - one bit each for read, write, execute </a:t>
            </a:r>
          </a:p>
          <a:p>
            <a:pPr marL="342900" lvl="0" indent="-372110">
              <a:lnSpc>
                <a:spcPct val="94000"/>
              </a:lnSpc>
              <a:spcBef>
                <a:spcPts val="0"/>
              </a:spcBef>
              <a:buSzPts val="2700"/>
            </a:pPr>
            <a:endParaRPr lang="en-US" sz="27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7"/>
          <p:cNvSpPr txBox="1">
            <a:spLocks noGrp="1"/>
          </p:cNvSpPr>
          <p:nvPr>
            <p:ph type="title"/>
          </p:nvPr>
        </p:nvSpPr>
        <p:spPr>
          <a:xfrm>
            <a:off x="677333" y="23808"/>
            <a:ext cx="9809700" cy="919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056E2B"/>
              </a:buClr>
              <a:buFont typeface="Calibri"/>
              <a:buNone/>
            </a:pPr>
            <a:r>
              <a:rPr lang="en-US" dirty="0"/>
              <a:t>File Permissions (Linux)</a:t>
            </a:r>
            <a:endParaRPr sz="4000" b="1" i="0" u="none" strike="noStrike" cap="none" dirty="0">
              <a:solidFill>
                <a:srgbClr val="056E2B"/>
              </a:solidFill>
              <a:latin typeface="Calibri"/>
              <a:ea typeface="Calibri"/>
              <a:cs typeface="Calibri"/>
              <a:sym typeface="Calibri"/>
            </a:endParaRPr>
          </a:p>
        </p:txBody>
      </p:sp>
      <p:sp>
        <p:nvSpPr>
          <p:cNvPr id="206" name="Google Shape;206;p27"/>
          <p:cNvSpPr txBox="1">
            <a:spLocks noGrp="1"/>
          </p:cNvSpPr>
          <p:nvPr>
            <p:ph type="body" idx="1"/>
          </p:nvPr>
        </p:nvSpPr>
        <p:spPr>
          <a:xfrm>
            <a:off x="677325" y="1258476"/>
            <a:ext cx="9809700" cy="4712700"/>
          </a:xfrm>
          <a:prstGeom prst="rect">
            <a:avLst/>
          </a:prstGeom>
          <a:noFill/>
          <a:ln>
            <a:noFill/>
          </a:ln>
        </p:spPr>
        <p:txBody>
          <a:bodyPr spcFirstLastPara="1" wrap="square" lIns="91425" tIns="45700" rIns="91425" bIns="45700" anchor="t" anchorCtr="0">
            <a:noAutofit/>
          </a:bodyPr>
          <a:lstStyle/>
          <a:p>
            <a:pPr marL="342900" marR="0" lvl="0" indent="-404114" algn="l" rtl="0">
              <a:lnSpc>
                <a:spcPct val="94000"/>
              </a:lnSpc>
              <a:spcBef>
                <a:spcPts val="0"/>
              </a:spcBef>
              <a:spcAft>
                <a:spcPts val="0"/>
              </a:spcAft>
              <a:buClr>
                <a:schemeClr val="accent2"/>
              </a:buClr>
              <a:buSzPts val="2700"/>
              <a:buFont typeface="Noto Sans Symbols"/>
              <a:buChar char="❑"/>
            </a:pPr>
            <a:r>
              <a:rPr lang="en-US" sz="2700" dirty="0"/>
              <a:t>Respective bit is set to allow access</a:t>
            </a:r>
          </a:p>
          <a:p>
            <a:pPr marL="342900" marR="0" lvl="0" indent="-404114" algn="l" rtl="0">
              <a:lnSpc>
                <a:spcPct val="94000"/>
              </a:lnSpc>
              <a:spcBef>
                <a:spcPts val="0"/>
              </a:spcBef>
              <a:spcAft>
                <a:spcPts val="0"/>
              </a:spcAft>
              <a:buClr>
                <a:schemeClr val="accent2"/>
              </a:buClr>
              <a:buSzPts val="2700"/>
              <a:buFont typeface="Noto Sans Symbols"/>
              <a:buChar char="❑"/>
            </a:pPr>
            <a:r>
              <a:rPr lang="en-US" sz="2700" dirty="0"/>
              <a:t>Respective bit is reset to deny access</a:t>
            </a:r>
          </a:p>
          <a:p>
            <a:pPr marL="342900" marR="0" lvl="0" indent="-404114" algn="l" rtl="0">
              <a:lnSpc>
                <a:spcPct val="94000"/>
              </a:lnSpc>
              <a:spcBef>
                <a:spcPts val="0"/>
              </a:spcBef>
              <a:spcAft>
                <a:spcPts val="0"/>
              </a:spcAft>
              <a:buClr>
                <a:schemeClr val="accent2"/>
              </a:buClr>
              <a:buSzPts val="2700"/>
              <a:buFont typeface="Noto Sans Symbols"/>
              <a:buChar char="❑"/>
            </a:pPr>
            <a:r>
              <a:rPr lang="en-US" sz="2700" dirty="0"/>
              <a:t>Example: Owner has read, write and execute access; group has read and execute access only; other can only read.</a:t>
            </a:r>
          </a:p>
          <a:p>
            <a:pPr marL="742950" lvl="1" indent="-332740">
              <a:lnSpc>
                <a:spcPct val="94000"/>
              </a:lnSpc>
              <a:spcBef>
                <a:spcPts val="0"/>
              </a:spcBef>
              <a:buSzPts val="2700"/>
              <a:buFont typeface="Noto Sans Symbols"/>
              <a:buChar char="■"/>
            </a:pPr>
            <a:r>
              <a:rPr lang="en-US" sz="2700" dirty="0"/>
              <a:t>Type 		Values  		Bit pattern	Octal code</a:t>
            </a:r>
          </a:p>
          <a:p>
            <a:pPr marL="742950" lvl="1" indent="-332740" algn="l" rtl="0">
              <a:lnSpc>
                <a:spcPct val="94000"/>
              </a:lnSpc>
              <a:spcBef>
                <a:spcPts val="0"/>
              </a:spcBef>
              <a:spcAft>
                <a:spcPts val="0"/>
              </a:spcAft>
              <a:buClr>
                <a:schemeClr val="accent2"/>
              </a:buClr>
              <a:buSzPts val="2700"/>
              <a:buFont typeface="Noto Sans Symbols"/>
              <a:buChar char="■"/>
            </a:pPr>
            <a:r>
              <a:rPr lang="en-US" sz="2700" dirty="0"/>
              <a:t>owner 		R=1,W=1,X = 1  	111  			7</a:t>
            </a:r>
            <a:endParaRPr sz="2700" dirty="0"/>
          </a:p>
          <a:p>
            <a:pPr marL="742950" lvl="1" indent="-332740">
              <a:lnSpc>
                <a:spcPct val="94000"/>
              </a:lnSpc>
              <a:spcBef>
                <a:spcPts val="0"/>
              </a:spcBef>
              <a:buSzPts val="2700"/>
              <a:buFont typeface="Noto Sans Symbols"/>
              <a:buChar char="■"/>
            </a:pPr>
            <a:r>
              <a:rPr lang="en-US" sz="2700" dirty="0"/>
              <a:t>group 		R=1,W=0,X = 1  	101  			5 </a:t>
            </a:r>
          </a:p>
          <a:p>
            <a:pPr marL="742950" lvl="1" indent="-332740">
              <a:lnSpc>
                <a:spcPct val="94000"/>
              </a:lnSpc>
              <a:spcBef>
                <a:spcPts val="0"/>
              </a:spcBef>
              <a:buSzPts val="2700"/>
              <a:buFont typeface="Noto Sans Symbols"/>
              <a:buChar char="■"/>
            </a:pPr>
            <a:r>
              <a:rPr lang="en-US" sz="2700" dirty="0"/>
              <a:t>others 		R=1,W=0,X = 0  	100  			4</a:t>
            </a:r>
            <a:endParaRPr sz="2700" dirty="0"/>
          </a:p>
          <a:p>
            <a:pPr marL="342900" lvl="0" indent="-404114" algn="l" rtl="0">
              <a:lnSpc>
                <a:spcPct val="94000"/>
              </a:lnSpc>
              <a:spcBef>
                <a:spcPts val="0"/>
              </a:spcBef>
              <a:spcAft>
                <a:spcPts val="0"/>
              </a:spcAft>
              <a:buClr>
                <a:schemeClr val="accent2"/>
              </a:buClr>
              <a:buSzPts val="2700"/>
              <a:buFont typeface="Noto Sans Symbols"/>
              <a:buChar char="❑"/>
            </a:pPr>
            <a:r>
              <a:rPr lang="en-US" sz="2700" dirty="0"/>
              <a:t>In case of directory, X stands for search.</a:t>
            </a:r>
          </a:p>
          <a:p>
            <a:pPr marL="342900" lvl="0" indent="-404114" algn="l" rtl="0">
              <a:lnSpc>
                <a:spcPct val="94000"/>
              </a:lnSpc>
              <a:spcBef>
                <a:spcPts val="0"/>
              </a:spcBef>
              <a:spcAft>
                <a:spcPts val="0"/>
              </a:spcAft>
              <a:buClr>
                <a:schemeClr val="accent2"/>
              </a:buClr>
              <a:buSzPts val="2700"/>
              <a:buFont typeface="Noto Sans Symbols"/>
              <a:buChar char="❑"/>
            </a:pPr>
            <a:r>
              <a:rPr lang="en-US" sz="2700" dirty="0"/>
              <a:t>To set above permissions  </a:t>
            </a:r>
            <a:r>
              <a:rPr lang="en-US" sz="2700" b="1" dirty="0" err="1">
                <a:solidFill>
                  <a:schemeClr val="accent1">
                    <a:lumMod val="75000"/>
                  </a:schemeClr>
                </a:solidFill>
                <a:latin typeface="Batang" panose="02030600000101010101" pitchFamily="18" charset="-127"/>
                <a:ea typeface="Batang" panose="02030600000101010101" pitchFamily="18" charset="-127"/>
              </a:rPr>
              <a:t>chmod</a:t>
            </a:r>
            <a:r>
              <a:rPr lang="en-US" sz="2700" b="1" dirty="0">
                <a:solidFill>
                  <a:schemeClr val="accent1">
                    <a:lumMod val="75000"/>
                  </a:schemeClr>
                </a:solidFill>
                <a:latin typeface="Batang" panose="02030600000101010101" pitchFamily="18" charset="-127"/>
                <a:ea typeface="Batang" panose="02030600000101010101" pitchFamily="18" charset="-127"/>
              </a:rPr>
              <a:t> 754 &lt;name of file&gt;</a:t>
            </a:r>
            <a:endParaRPr sz="2700" b="1" dirty="0">
              <a:solidFill>
                <a:schemeClr val="accent1">
                  <a:lumMod val="75000"/>
                </a:schemeClr>
              </a:solidFill>
              <a:latin typeface="Batang" panose="02030600000101010101" pitchFamily="18" charset="-127"/>
              <a:ea typeface="Batang" panose="02030600000101010101" pitchFamily="18" charset="-127"/>
            </a:endParaRPr>
          </a:p>
          <a:p>
            <a:pPr marL="0" marR="0" lvl="0" indent="0" algn="l" rtl="0">
              <a:lnSpc>
                <a:spcPct val="94000"/>
              </a:lnSpc>
              <a:spcBef>
                <a:spcPts val="600"/>
              </a:spcBef>
              <a:spcAft>
                <a:spcPts val="0"/>
              </a:spcAft>
              <a:buNone/>
            </a:pPr>
            <a:endParaRPr sz="3000" dirty="0"/>
          </a:p>
          <a:p>
            <a:pPr marL="0" marR="0" lvl="0" indent="0" algn="l" rtl="0">
              <a:lnSpc>
                <a:spcPct val="94000"/>
              </a:lnSpc>
              <a:spcBef>
                <a:spcPts val="600"/>
              </a:spcBef>
              <a:spcAft>
                <a:spcPts val="0"/>
              </a:spcAft>
              <a:buNone/>
            </a:pPr>
            <a:endParaRPr sz="3000" dirty="0"/>
          </a:p>
          <a:p>
            <a:pPr marL="0" marR="0" lvl="0" indent="0" algn="l" rtl="0">
              <a:lnSpc>
                <a:spcPct val="94000"/>
              </a:lnSpc>
              <a:spcBef>
                <a:spcPts val="600"/>
              </a:spcBef>
              <a:spcAft>
                <a:spcPts val="0"/>
              </a:spcAft>
              <a:buNone/>
            </a:pPr>
            <a:endParaRPr sz="3000" dirty="0"/>
          </a:p>
          <a:p>
            <a:pPr marL="0" marR="0" lvl="0" indent="0" algn="l" rtl="0">
              <a:lnSpc>
                <a:spcPct val="94000"/>
              </a:lnSpc>
              <a:spcBef>
                <a:spcPts val="600"/>
              </a:spcBef>
              <a:spcAft>
                <a:spcPts val="0"/>
              </a:spcAft>
              <a:buNone/>
            </a:pPr>
            <a:r>
              <a:rPr lang="en-US" sz="2480" b="0" i="0" u="none" strike="noStrike" cap="none" dirty="0">
                <a:solidFill>
                  <a:srgbClr val="3F3F3F"/>
                </a:solidFill>
                <a:latin typeface="Arial"/>
                <a:ea typeface="Arial"/>
                <a:cs typeface="Arial"/>
                <a:sym typeface="Arial"/>
              </a:rPr>
              <a:t> </a:t>
            </a:r>
            <a:endParaRPr sz="2480" b="0" i="0" u="none" strike="noStrike" cap="none" dirty="0">
              <a:solidFill>
                <a:srgbClr val="3F3F3F"/>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E15E8-5B3A-C748-A1EA-27E049E4E54A}"/>
              </a:ext>
            </a:extLst>
          </p:cNvPr>
          <p:cNvSpPr>
            <a:spLocks noGrp="1"/>
          </p:cNvSpPr>
          <p:nvPr>
            <p:ph type="title"/>
          </p:nvPr>
        </p:nvSpPr>
        <p:spPr/>
        <p:txBody>
          <a:bodyPr/>
          <a:lstStyle/>
          <a:p>
            <a:r>
              <a:rPr lang="en-US" dirty="0"/>
              <a:t>File Permissions (contd.)</a:t>
            </a:r>
          </a:p>
        </p:txBody>
      </p:sp>
      <p:sp>
        <p:nvSpPr>
          <p:cNvPr id="3" name="Text Placeholder 2">
            <a:extLst>
              <a:ext uri="{FF2B5EF4-FFF2-40B4-BE49-F238E27FC236}">
                <a16:creationId xmlns:a16="http://schemas.microsoft.com/office/drawing/2014/main" id="{89221C16-F25E-354B-9927-9CC2C6A559D5}"/>
              </a:ext>
            </a:extLst>
          </p:cNvPr>
          <p:cNvSpPr>
            <a:spLocks noGrp="1"/>
          </p:cNvSpPr>
          <p:nvPr>
            <p:ph type="body" idx="1"/>
          </p:nvPr>
        </p:nvSpPr>
        <p:spPr/>
        <p:txBody>
          <a:bodyPr/>
          <a:lstStyle/>
          <a:p>
            <a:r>
              <a:rPr lang="en-US" dirty="0">
                <a:solidFill>
                  <a:srgbClr val="FF0000"/>
                </a:solidFill>
              </a:rPr>
              <a:t>Home assignment: what shall be </a:t>
            </a:r>
            <a:r>
              <a:rPr lang="en-US" dirty="0" err="1">
                <a:solidFill>
                  <a:srgbClr val="FF0000"/>
                </a:solidFill>
              </a:rPr>
              <a:t>chmod</a:t>
            </a:r>
            <a:r>
              <a:rPr lang="en-US" dirty="0">
                <a:solidFill>
                  <a:srgbClr val="FF0000"/>
                </a:solidFill>
              </a:rPr>
              <a:t> command for setting following permissions</a:t>
            </a:r>
          </a:p>
          <a:p>
            <a:pPr lvl="1"/>
            <a:r>
              <a:rPr lang="en-US" dirty="0">
                <a:solidFill>
                  <a:srgbClr val="FF0000"/>
                </a:solidFill>
              </a:rPr>
              <a:t>owner has read and execute access; group has read access only; other have no access. </a:t>
            </a:r>
          </a:p>
          <a:p>
            <a:pPr lvl="1"/>
            <a:r>
              <a:rPr lang="en-US" dirty="0">
                <a:solidFill>
                  <a:srgbClr val="FF0000"/>
                </a:solidFill>
              </a:rPr>
              <a:t>owner and group have all permissions; other have read and execute permissions only.</a:t>
            </a:r>
          </a:p>
          <a:p>
            <a:pPr lvl="1"/>
            <a:r>
              <a:rPr lang="en-US" dirty="0">
                <a:solidFill>
                  <a:srgbClr val="FF0000"/>
                </a:solidFill>
              </a:rPr>
              <a:t>Current permissions are: owner has read, write and execute access; group has read and execute access only; other can only read. How to drop write permission for owner also.</a:t>
            </a:r>
          </a:p>
          <a:p>
            <a:endParaRPr lang="en-US" dirty="0"/>
          </a:p>
          <a:p>
            <a:endParaRPr lang="en-US" dirty="0"/>
          </a:p>
        </p:txBody>
      </p:sp>
    </p:spTree>
    <p:extLst>
      <p:ext uri="{BB962C8B-B14F-4D97-AF65-F5344CB8AC3E}">
        <p14:creationId xmlns:p14="http://schemas.microsoft.com/office/powerpoint/2010/main" val="4186707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7"/>
          <p:cNvSpPr txBox="1">
            <a:spLocks noGrp="1"/>
          </p:cNvSpPr>
          <p:nvPr>
            <p:ph type="title"/>
          </p:nvPr>
        </p:nvSpPr>
        <p:spPr>
          <a:xfrm>
            <a:off x="677333" y="23808"/>
            <a:ext cx="9809700" cy="919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056E2B"/>
              </a:buClr>
              <a:buFont typeface="Calibri"/>
              <a:buNone/>
            </a:pPr>
            <a:r>
              <a:rPr lang="en-US" dirty="0"/>
              <a:t>File Permissions (contd.)</a:t>
            </a:r>
            <a:endParaRPr sz="4000" b="1" i="0" u="none" strike="noStrike" cap="none" dirty="0">
              <a:solidFill>
                <a:srgbClr val="056E2B"/>
              </a:solidFill>
              <a:latin typeface="Calibri"/>
              <a:ea typeface="Calibri"/>
              <a:cs typeface="Calibri"/>
              <a:sym typeface="Calibri"/>
            </a:endParaRPr>
          </a:p>
        </p:txBody>
      </p:sp>
      <p:sp>
        <p:nvSpPr>
          <p:cNvPr id="206" name="Google Shape;206;p27"/>
          <p:cNvSpPr txBox="1">
            <a:spLocks noGrp="1"/>
          </p:cNvSpPr>
          <p:nvPr>
            <p:ph type="body" idx="1"/>
          </p:nvPr>
        </p:nvSpPr>
        <p:spPr>
          <a:xfrm>
            <a:off x="677325" y="1258476"/>
            <a:ext cx="9809700" cy="4712700"/>
          </a:xfrm>
          <a:prstGeom prst="rect">
            <a:avLst/>
          </a:prstGeom>
          <a:noFill/>
          <a:ln>
            <a:noFill/>
          </a:ln>
        </p:spPr>
        <p:txBody>
          <a:bodyPr spcFirstLastPara="1" wrap="square" lIns="91425" tIns="45700" rIns="91425" bIns="45700" anchor="t" anchorCtr="0">
            <a:noAutofit/>
          </a:bodyPr>
          <a:lstStyle/>
          <a:p>
            <a:pPr marL="342900" lvl="0" indent="-404114" algn="l" rtl="0">
              <a:lnSpc>
                <a:spcPct val="94000"/>
              </a:lnSpc>
              <a:spcBef>
                <a:spcPts val="0"/>
              </a:spcBef>
              <a:spcAft>
                <a:spcPts val="0"/>
              </a:spcAft>
              <a:buClr>
                <a:schemeClr val="accent2"/>
              </a:buClr>
              <a:buSzPts val="2700"/>
              <a:buFont typeface="Noto Sans Symbols"/>
              <a:buChar char="❑"/>
            </a:pPr>
            <a:r>
              <a:rPr lang="en-US" sz="2700" b="1" dirty="0"/>
              <a:t>Permission bits</a:t>
            </a:r>
            <a:endParaRPr sz="2700" b="1" dirty="0">
              <a:solidFill>
                <a:schemeClr val="accent2">
                  <a:lumMod val="75000"/>
                </a:schemeClr>
              </a:solidFill>
              <a:latin typeface="Batang" panose="02030600000101010101" pitchFamily="18" charset="-127"/>
              <a:ea typeface="Batang" panose="02030600000101010101" pitchFamily="18" charset="-127"/>
            </a:endParaRPr>
          </a:p>
          <a:p>
            <a:pPr marL="742950" lvl="1" indent="-332740" algn="l" rtl="0">
              <a:lnSpc>
                <a:spcPct val="94000"/>
              </a:lnSpc>
              <a:spcBef>
                <a:spcPts val="0"/>
              </a:spcBef>
              <a:spcAft>
                <a:spcPts val="0"/>
              </a:spcAft>
              <a:buClr>
                <a:schemeClr val="accent2"/>
              </a:buClr>
              <a:buSzPts val="2700"/>
              <a:buFont typeface="Noto Sans Symbols"/>
              <a:buChar char="■"/>
            </a:pPr>
            <a:r>
              <a:rPr lang="en-US" sz="2700" dirty="0"/>
              <a:t>Pro: Compact enough to fit in just a few bytes</a:t>
            </a:r>
          </a:p>
          <a:p>
            <a:pPr marL="742950" lvl="1" indent="-332740" algn="l" rtl="0">
              <a:lnSpc>
                <a:spcPct val="94000"/>
              </a:lnSpc>
              <a:spcBef>
                <a:spcPts val="0"/>
              </a:spcBef>
              <a:spcAft>
                <a:spcPts val="0"/>
              </a:spcAft>
              <a:buClr>
                <a:schemeClr val="accent2"/>
              </a:buClr>
              <a:buSzPts val="2700"/>
              <a:buFont typeface="Noto Sans Symbols"/>
              <a:buChar char="■"/>
            </a:pPr>
            <a:r>
              <a:rPr lang="en-US" sz="2700" dirty="0"/>
              <a:t>Con: Coarse granularity of control</a:t>
            </a:r>
          </a:p>
          <a:p>
            <a:pPr marL="342900" lvl="0" indent="-404114" algn="l" rtl="0">
              <a:lnSpc>
                <a:spcPct val="94000"/>
              </a:lnSpc>
              <a:spcBef>
                <a:spcPts val="0"/>
              </a:spcBef>
              <a:spcAft>
                <a:spcPts val="0"/>
              </a:spcAft>
              <a:buClr>
                <a:schemeClr val="accent2"/>
              </a:buClr>
              <a:buSzPts val="2700"/>
              <a:buFont typeface="Noto Sans Symbols"/>
              <a:buChar char="❑"/>
            </a:pPr>
            <a:r>
              <a:rPr lang="en-US" sz="2700" b="1" dirty="0"/>
              <a:t>Access Control Matrix: Stores what type of access is permitted for a user - </a:t>
            </a:r>
            <a:r>
              <a:rPr lang="en-US" sz="2400" b="1" dirty="0"/>
              <a:t>One row per user (or group) and one column per object </a:t>
            </a:r>
            <a:endParaRPr lang="en-US" sz="2000" b="1" dirty="0"/>
          </a:p>
          <a:p>
            <a:pPr marL="342900" indent="-404114">
              <a:lnSpc>
                <a:spcPct val="94000"/>
              </a:lnSpc>
              <a:spcBef>
                <a:spcPts val="0"/>
              </a:spcBef>
              <a:buSzPts val="2700"/>
            </a:pPr>
            <a:r>
              <a:rPr lang="en-US" sz="2700" b="1" dirty="0"/>
              <a:t>Storage requirement is prohibitory. Implemented as</a:t>
            </a:r>
          </a:p>
          <a:p>
            <a:pPr marL="800100" lvl="1" indent="-404114">
              <a:lnSpc>
                <a:spcPct val="94000"/>
              </a:lnSpc>
              <a:spcBef>
                <a:spcPts val="0"/>
              </a:spcBef>
              <a:buSzPts val="2700"/>
            </a:pPr>
            <a:r>
              <a:rPr lang="en-US" sz="2400" b="1" dirty="0"/>
              <a:t>Access Control List</a:t>
            </a:r>
            <a:r>
              <a:rPr lang="en-US" sz="2400" dirty="0"/>
              <a:t>: This is a per object list that tells users that can access file [Column of Access Control Matrix]</a:t>
            </a:r>
          </a:p>
          <a:p>
            <a:pPr marL="800100" lvl="1" indent="-404114">
              <a:lnSpc>
                <a:spcPct val="94000"/>
              </a:lnSpc>
              <a:spcBef>
                <a:spcPts val="0"/>
              </a:spcBef>
              <a:buSzPts val="2700"/>
            </a:pPr>
            <a:r>
              <a:rPr lang="en-US" sz="2400" b="1" dirty="0"/>
              <a:t>Capability: </a:t>
            </a:r>
            <a:r>
              <a:rPr lang="en-US" sz="2400" dirty="0"/>
              <a:t>Stores access permissions allowed to a user  [Row of Access Control Matrix]</a:t>
            </a:r>
            <a:endParaRPr lang="en-US" sz="2400" b="1" dirty="0"/>
          </a:p>
          <a:p>
            <a:pPr marL="800100" lvl="1" indent="-404114">
              <a:lnSpc>
                <a:spcPct val="94000"/>
              </a:lnSpc>
              <a:spcBef>
                <a:spcPts val="0"/>
              </a:spcBef>
              <a:buSzPts val="2700"/>
            </a:pPr>
            <a:r>
              <a:rPr lang="en-US" sz="2400" b="1" dirty="0"/>
              <a:t>Shall be discussing these in OS security</a:t>
            </a:r>
          </a:p>
          <a:p>
            <a:pPr marL="800100" lvl="1" indent="-404114">
              <a:lnSpc>
                <a:spcPct val="94000"/>
              </a:lnSpc>
              <a:spcBef>
                <a:spcPts val="0"/>
              </a:spcBef>
              <a:buSzPts val="2700"/>
            </a:pPr>
            <a:endParaRPr lang="en-US" sz="2700" dirty="0"/>
          </a:p>
          <a:p>
            <a:pPr marL="0" marR="0" lvl="0" indent="0" algn="l" rtl="0">
              <a:lnSpc>
                <a:spcPct val="94000"/>
              </a:lnSpc>
              <a:spcBef>
                <a:spcPts val="600"/>
              </a:spcBef>
              <a:spcAft>
                <a:spcPts val="0"/>
              </a:spcAft>
              <a:buNone/>
            </a:pPr>
            <a:endParaRPr sz="3000" dirty="0"/>
          </a:p>
          <a:p>
            <a:pPr marL="0" marR="0" lvl="0" indent="0" algn="l" rtl="0">
              <a:lnSpc>
                <a:spcPct val="94000"/>
              </a:lnSpc>
              <a:spcBef>
                <a:spcPts val="600"/>
              </a:spcBef>
              <a:spcAft>
                <a:spcPts val="0"/>
              </a:spcAft>
              <a:buNone/>
            </a:pPr>
            <a:endParaRPr sz="3000" dirty="0"/>
          </a:p>
          <a:p>
            <a:pPr marL="0" marR="0" lvl="0" indent="0" algn="l" rtl="0">
              <a:lnSpc>
                <a:spcPct val="94000"/>
              </a:lnSpc>
              <a:spcBef>
                <a:spcPts val="600"/>
              </a:spcBef>
              <a:spcAft>
                <a:spcPts val="0"/>
              </a:spcAft>
              <a:buNone/>
            </a:pPr>
            <a:endParaRPr sz="3000" dirty="0"/>
          </a:p>
          <a:p>
            <a:pPr marL="0" marR="0" lvl="0" indent="0" algn="l" rtl="0">
              <a:lnSpc>
                <a:spcPct val="94000"/>
              </a:lnSpc>
              <a:spcBef>
                <a:spcPts val="600"/>
              </a:spcBef>
              <a:spcAft>
                <a:spcPts val="0"/>
              </a:spcAft>
              <a:buNone/>
            </a:pPr>
            <a:r>
              <a:rPr lang="en-US" sz="2480" b="0" i="0" u="none" strike="noStrike" cap="none" dirty="0">
                <a:solidFill>
                  <a:srgbClr val="3F3F3F"/>
                </a:solidFill>
                <a:latin typeface="Arial"/>
                <a:ea typeface="Arial"/>
                <a:cs typeface="Arial"/>
                <a:sym typeface="Arial"/>
              </a:rPr>
              <a:t> </a:t>
            </a:r>
            <a:endParaRPr sz="2480" b="0" i="0" u="none" strike="noStrike" cap="none" dirty="0">
              <a:solidFill>
                <a:srgbClr val="3F3F3F"/>
              </a:solidFill>
              <a:latin typeface="Arial"/>
              <a:ea typeface="Arial"/>
              <a:cs typeface="Arial"/>
              <a:sym typeface="Arial"/>
            </a:endParaRPr>
          </a:p>
        </p:txBody>
      </p:sp>
    </p:spTree>
    <p:extLst>
      <p:ext uri="{BB962C8B-B14F-4D97-AF65-F5344CB8AC3E}">
        <p14:creationId xmlns:p14="http://schemas.microsoft.com/office/powerpoint/2010/main" val="3699994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a:spLocks noGrp="1"/>
          </p:cNvSpPr>
          <p:nvPr>
            <p:ph type="title"/>
          </p:nvPr>
        </p:nvSpPr>
        <p:spPr>
          <a:xfrm>
            <a:off x="677333" y="23808"/>
            <a:ext cx="9809700" cy="919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056E2B"/>
              </a:buClr>
              <a:buFont typeface="Calibri"/>
              <a:buNone/>
            </a:pPr>
            <a:r>
              <a:rPr lang="en-US" dirty="0"/>
              <a:t>File Structures</a:t>
            </a:r>
            <a:endParaRPr sz="4000" b="1" i="0" u="none" strike="noStrike" cap="none" dirty="0">
              <a:solidFill>
                <a:srgbClr val="056E2B"/>
              </a:solidFill>
              <a:latin typeface="Calibri"/>
              <a:ea typeface="Calibri"/>
              <a:cs typeface="Calibri"/>
              <a:sym typeface="Calibri"/>
            </a:endParaRPr>
          </a:p>
        </p:txBody>
      </p:sp>
      <p:sp>
        <p:nvSpPr>
          <p:cNvPr id="159" name="Google Shape;159;p20"/>
          <p:cNvSpPr txBox="1">
            <a:spLocks noGrp="1"/>
          </p:cNvSpPr>
          <p:nvPr>
            <p:ph type="body" idx="1"/>
          </p:nvPr>
        </p:nvSpPr>
        <p:spPr>
          <a:xfrm>
            <a:off x="677334" y="1097581"/>
            <a:ext cx="9809700" cy="5203200"/>
          </a:xfrm>
          <a:prstGeom prst="rect">
            <a:avLst/>
          </a:prstGeom>
          <a:noFill/>
          <a:ln>
            <a:noFill/>
          </a:ln>
        </p:spPr>
        <p:txBody>
          <a:bodyPr spcFirstLastPara="1" wrap="square" lIns="91425" tIns="45700" rIns="91425" bIns="45700" anchor="t" anchorCtr="0">
            <a:noAutofit/>
          </a:bodyPr>
          <a:lstStyle/>
          <a:p>
            <a:pPr marL="342900" marR="0" lvl="0" indent="-423164" algn="l" rtl="0">
              <a:lnSpc>
                <a:spcPct val="94000"/>
              </a:lnSpc>
              <a:spcBef>
                <a:spcPts val="0"/>
              </a:spcBef>
              <a:spcAft>
                <a:spcPts val="0"/>
              </a:spcAft>
              <a:buClr>
                <a:schemeClr val="accent2"/>
              </a:buClr>
              <a:buSzPts val="3000"/>
              <a:buFont typeface="Noto Sans Symbols"/>
              <a:buChar char="❑"/>
            </a:pPr>
            <a:r>
              <a:rPr lang="en-US" sz="3000"/>
              <a:t>Types of Data Storage</a:t>
            </a:r>
            <a:endParaRPr sz="3000"/>
          </a:p>
          <a:p>
            <a:pPr marL="742950" marR="0" lvl="1" indent="-351790" algn="l" rtl="0">
              <a:lnSpc>
                <a:spcPct val="94000"/>
              </a:lnSpc>
              <a:spcBef>
                <a:spcPts val="0"/>
              </a:spcBef>
              <a:spcAft>
                <a:spcPts val="0"/>
              </a:spcAft>
              <a:buClr>
                <a:schemeClr val="accent2"/>
              </a:buClr>
              <a:buSzPts val="3000"/>
              <a:buFont typeface="Noto Sans Symbols"/>
              <a:buChar char="■"/>
            </a:pPr>
            <a:r>
              <a:rPr lang="en-US" sz="3000"/>
              <a:t>Primary Storage (Computer Memory) </a:t>
            </a:r>
            <a:r>
              <a:rPr lang="en-US" sz="3000">
                <a:solidFill>
                  <a:srgbClr val="FF0000"/>
                </a:solidFill>
              </a:rPr>
              <a:t>(Limited)</a:t>
            </a:r>
            <a:endParaRPr sz="3000">
              <a:solidFill>
                <a:srgbClr val="FF0000"/>
              </a:solidFill>
            </a:endParaRPr>
          </a:p>
          <a:p>
            <a:pPr marL="742950" marR="0" lvl="1" indent="-351790" algn="l" rtl="0">
              <a:lnSpc>
                <a:spcPct val="94000"/>
              </a:lnSpc>
              <a:spcBef>
                <a:spcPts val="0"/>
              </a:spcBef>
              <a:spcAft>
                <a:spcPts val="0"/>
              </a:spcAft>
              <a:buClr>
                <a:schemeClr val="accent2"/>
              </a:buClr>
              <a:buSzPts val="3000"/>
              <a:buFont typeface="Noto Sans Symbols"/>
              <a:buChar char="■"/>
            </a:pPr>
            <a:r>
              <a:rPr lang="en-US" sz="3000"/>
              <a:t>Secondary Storage (Disk/Tape and CD-ROM accessible to the computer)</a:t>
            </a:r>
            <a:endParaRPr sz="3000">
              <a:solidFill>
                <a:srgbClr val="FF0000"/>
              </a:solidFill>
            </a:endParaRPr>
          </a:p>
          <a:p>
            <a:pPr marL="342900" marR="0" lvl="0" indent="-423164" algn="l" rtl="0">
              <a:lnSpc>
                <a:spcPct val="94000"/>
              </a:lnSpc>
              <a:spcBef>
                <a:spcPts val="600"/>
              </a:spcBef>
              <a:spcAft>
                <a:spcPts val="0"/>
              </a:spcAft>
              <a:buClr>
                <a:schemeClr val="accent2"/>
              </a:buClr>
              <a:buSzPts val="3000"/>
              <a:buFont typeface="Noto Sans Symbols"/>
              <a:buChar char="❑"/>
            </a:pPr>
            <a:r>
              <a:rPr lang="en-US" sz="3000"/>
              <a:t>Secondary storage can pack huge amount of data, but their access is too slow.</a:t>
            </a:r>
            <a:endParaRPr sz="3000"/>
          </a:p>
          <a:p>
            <a:pPr marL="342900" marR="0" lvl="0" indent="-423164" algn="l" rtl="0">
              <a:lnSpc>
                <a:spcPct val="94000"/>
              </a:lnSpc>
              <a:spcBef>
                <a:spcPts val="600"/>
              </a:spcBef>
              <a:spcAft>
                <a:spcPts val="0"/>
              </a:spcAft>
              <a:buClr>
                <a:schemeClr val="accent2"/>
              </a:buClr>
              <a:buSzPts val="3000"/>
              <a:buFont typeface="Noto Sans Symbols"/>
              <a:buChar char="❑"/>
            </a:pPr>
            <a:r>
              <a:rPr lang="en-US" sz="3000"/>
              <a:t>Eg. A slow RAM takes 120 nanoseconds whereas a disk takes 30 milliseconds. </a:t>
            </a:r>
            <a:endParaRPr sz="3000"/>
          </a:p>
          <a:p>
            <a:pPr marL="342900" marR="0" lvl="0" indent="-423164" algn="l" rtl="0">
              <a:lnSpc>
                <a:spcPct val="94000"/>
              </a:lnSpc>
              <a:spcBef>
                <a:spcPts val="600"/>
              </a:spcBef>
              <a:spcAft>
                <a:spcPts val="0"/>
              </a:spcAft>
              <a:buClr>
                <a:schemeClr val="accent2"/>
              </a:buClr>
              <a:buSzPts val="3000"/>
              <a:buFont typeface="Noto Sans Symbols"/>
              <a:buChar char="❑"/>
            </a:pPr>
            <a:r>
              <a:rPr lang="en-US" sz="3000"/>
              <a:t>By improving the file structure, secondary storage access time can be improved. </a:t>
            </a:r>
            <a:endParaRPr sz="3000"/>
          </a:p>
          <a:p>
            <a:pPr marL="457200" marR="0" lvl="0" indent="0" algn="l" rtl="0">
              <a:lnSpc>
                <a:spcPct val="80000"/>
              </a:lnSpc>
              <a:spcBef>
                <a:spcPts val="1000"/>
              </a:spcBef>
              <a:spcAft>
                <a:spcPts val="0"/>
              </a:spcAft>
              <a:buNone/>
            </a:pPr>
            <a:endParaRPr sz="3000"/>
          </a:p>
          <a:p>
            <a:pPr marL="0" marR="0" lvl="0" indent="0" algn="l" rtl="0">
              <a:lnSpc>
                <a:spcPct val="94000"/>
              </a:lnSpc>
              <a:spcBef>
                <a:spcPts val="600"/>
              </a:spcBef>
              <a:spcAft>
                <a:spcPts val="0"/>
              </a:spcAft>
              <a:buNone/>
            </a:pPr>
            <a:r>
              <a:rPr lang="en-US" sz="3000" b="0" i="0" u="none" strike="noStrike" cap="none">
                <a:solidFill>
                  <a:srgbClr val="3F3F3F"/>
                </a:solidFill>
                <a:latin typeface="Arial"/>
                <a:ea typeface="Arial"/>
                <a:cs typeface="Arial"/>
                <a:sym typeface="Arial"/>
              </a:rPr>
              <a:t> </a:t>
            </a:r>
            <a:endParaRPr sz="3000" b="0" i="0" u="none" strike="noStrike" cap="none">
              <a:solidFill>
                <a:srgbClr val="3F3F3F"/>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93BC3-C5FA-CD47-A82F-50A6B2EEEE1D}"/>
              </a:ext>
            </a:extLst>
          </p:cNvPr>
          <p:cNvSpPr>
            <a:spLocks noGrp="1"/>
          </p:cNvSpPr>
          <p:nvPr>
            <p:ph type="title"/>
          </p:nvPr>
        </p:nvSpPr>
        <p:spPr/>
        <p:txBody>
          <a:bodyPr/>
          <a:lstStyle/>
          <a:p>
            <a:r>
              <a:rPr lang="en-US" dirty="0"/>
              <a:t>File Structures (contd.)</a:t>
            </a:r>
          </a:p>
        </p:txBody>
      </p:sp>
      <p:sp>
        <p:nvSpPr>
          <p:cNvPr id="3" name="Text Placeholder 2">
            <a:extLst>
              <a:ext uri="{FF2B5EF4-FFF2-40B4-BE49-F238E27FC236}">
                <a16:creationId xmlns:a16="http://schemas.microsoft.com/office/drawing/2014/main" id="{C576D942-8BE8-4C4A-855F-549574913E9D}"/>
              </a:ext>
            </a:extLst>
          </p:cNvPr>
          <p:cNvSpPr>
            <a:spLocks noGrp="1"/>
          </p:cNvSpPr>
          <p:nvPr>
            <p:ph type="body" idx="1"/>
          </p:nvPr>
        </p:nvSpPr>
        <p:spPr/>
        <p:txBody>
          <a:bodyPr/>
          <a:lstStyle/>
          <a:p>
            <a:pPr>
              <a:spcBef>
                <a:spcPts val="400"/>
              </a:spcBef>
            </a:pPr>
            <a:r>
              <a:rPr lang="en-US" sz="2800" dirty="0"/>
              <a:t>A file is collection of bytes. </a:t>
            </a:r>
          </a:p>
          <a:p>
            <a:pPr>
              <a:spcBef>
                <a:spcPts val="400"/>
              </a:spcBef>
            </a:pPr>
            <a:r>
              <a:rPr lang="en-US" sz="2800" dirty="0"/>
              <a:t>The smallest unit of storage on a hard disk (the most common device used for storing a file) is a sector. </a:t>
            </a:r>
          </a:p>
          <a:p>
            <a:pPr>
              <a:spcBef>
                <a:spcPts val="400"/>
              </a:spcBef>
            </a:pPr>
            <a:r>
              <a:rPr lang="en-US" sz="2800" dirty="0"/>
              <a:t>Most OS, however, employ block as a basic unit of storage for improving effective data transfer rate.</a:t>
            </a:r>
          </a:p>
          <a:p>
            <a:pPr>
              <a:spcBef>
                <a:spcPts val="400"/>
              </a:spcBef>
            </a:pPr>
            <a:r>
              <a:rPr lang="en-US" sz="2800" dirty="0"/>
              <a:t> A block is a multiple of sectors. </a:t>
            </a:r>
          </a:p>
          <a:p>
            <a:pPr>
              <a:spcBef>
                <a:spcPts val="400"/>
              </a:spcBef>
            </a:pPr>
            <a:r>
              <a:rPr lang="en-US" sz="2800" dirty="0"/>
              <a:t>In short, a file (and for that matter even a directory) is stored as a collection of blocks on the hard disk.</a:t>
            </a:r>
          </a:p>
          <a:p>
            <a:pPr>
              <a:spcBef>
                <a:spcPts val="400"/>
              </a:spcBef>
            </a:pPr>
            <a:r>
              <a:rPr lang="en-US" sz="2800" dirty="0"/>
              <a:t>Different OS employ different allocation strategies i.e. the way blocks are allocated to a file.</a:t>
            </a:r>
          </a:p>
          <a:p>
            <a:endParaRPr lang="en-US" dirty="0"/>
          </a:p>
          <a:p>
            <a:endParaRPr lang="en-US" dirty="0"/>
          </a:p>
        </p:txBody>
      </p:sp>
    </p:spTree>
    <p:extLst>
      <p:ext uri="{BB962C8B-B14F-4D97-AF65-F5344CB8AC3E}">
        <p14:creationId xmlns:p14="http://schemas.microsoft.com/office/powerpoint/2010/main" val="29207841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7"/>
          <p:cNvSpPr txBox="1">
            <a:spLocks noGrp="1"/>
          </p:cNvSpPr>
          <p:nvPr>
            <p:ph type="title"/>
          </p:nvPr>
        </p:nvSpPr>
        <p:spPr>
          <a:xfrm>
            <a:off x="677333" y="23808"/>
            <a:ext cx="9809700" cy="91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File Organization</a:t>
            </a:r>
            <a:endParaRPr/>
          </a:p>
        </p:txBody>
      </p:sp>
      <p:sp>
        <p:nvSpPr>
          <p:cNvPr id="291" name="Google Shape;291;p37"/>
          <p:cNvSpPr txBox="1">
            <a:spLocks noGrp="1"/>
          </p:cNvSpPr>
          <p:nvPr>
            <p:ph type="body" idx="1"/>
          </p:nvPr>
        </p:nvSpPr>
        <p:spPr>
          <a:xfrm>
            <a:off x="806750" y="1185863"/>
            <a:ext cx="9809700" cy="4945012"/>
          </a:xfrm>
          <a:prstGeom prst="rect">
            <a:avLst/>
          </a:prstGeom>
          <a:noFill/>
          <a:ln>
            <a:noFill/>
          </a:ln>
        </p:spPr>
        <p:txBody>
          <a:bodyPr spcFirstLastPara="1" wrap="square" lIns="91425" tIns="45700" rIns="91425" bIns="45700" anchor="t" anchorCtr="0">
            <a:noAutofit/>
          </a:bodyPr>
          <a:lstStyle/>
          <a:p>
            <a:pPr marL="342900" marR="0" lvl="0" indent="-416814" algn="l" rtl="0">
              <a:lnSpc>
                <a:spcPct val="94000"/>
              </a:lnSpc>
              <a:spcBef>
                <a:spcPts val="600"/>
              </a:spcBef>
              <a:spcAft>
                <a:spcPts val="0"/>
              </a:spcAft>
              <a:buClr>
                <a:schemeClr val="accent2"/>
              </a:buClr>
              <a:buSzPts val="2900"/>
              <a:buFont typeface="Noto Sans Symbols"/>
              <a:buChar char="❑"/>
            </a:pPr>
            <a:r>
              <a:rPr lang="en-US" sz="2900" dirty="0"/>
              <a:t>Types of file allocation strategies</a:t>
            </a:r>
            <a:endParaRPr sz="2900" dirty="0"/>
          </a:p>
          <a:p>
            <a:pPr marL="742950" marR="0" lvl="1" indent="-373443" algn="l" rtl="0">
              <a:lnSpc>
                <a:spcPct val="80000"/>
              </a:lnSpc>
              <a:spcBef>
                <a:spcPts val="1000"/>
              </a:spcBef>
              <a:spcAft>
                <a:spcPts val="0"/>
              </a:spcAft>
              <a:buClr>
                <a:schemeClr val="accent2"/>
              </a:buClr>
              <a:buSzPts val="2900"/>
              <a:buFont typeface="Noto Sans Symbols"/>
              <a:buChar char="▪"/>
            </a:pPr>
            <a:r>
              <a:rPr lang="en-US" sz="2900" dirty="0"/>
              <a:t>Contiguous </a:t>
            </a:r>
            <a:endParaRPr sz="2900" dirty="0"/>
          </a:p>
          <a:p>
            <a:pPr marL="742950" marR="0" lvl="1" indent="-373443" algn="l" rtl="0">
              <a:lnSpc>
                <a:spcPct val="80000"/>
              </a:lnSpc>
              <a:spcBef>
                <a:spcPts val="1000"/>
              </a:spcBef>
              <a:spcAft>
                <a:spcPts val="0"/>
              </a:spcAft>
              <a:buClr>
                <a:schemeClr val="accent2"/>
              </a:buClr>
              <a:buSzPts val="2900"/>
              <a:buFont typeface="Noto Sans Symbols"/>
              <a:buChar char="▪"/>
            </a:pPr>
            <a:r>
              <a:rPr lang="en-US" sz="2900" dirty="0"/>
              <a:t>Linked</a:t>
            </a:r>
            <a:endParaRPr sz="2900" dirty="0"/>
          </a:p>
          <a:p>
            <a:pPr marL="742950" marR="0" lvl="1" indent="-373443" algn="l" rtl="0">
              <a:lnSpc>
                <a:spcPct val="80000"/>
              </a:lnSpc>
              <a:spcBef>
                <a:spcPts val="1000"/>
              </a:spcBef>
              <a:spcAft>
                <a:spcPts val="0"/>
              </a:spcAft>
              <a:buClr>
                <a:schemeClr val="accent2"/>
              </a:buClr>
              <a:buSzPts val="2900"/>
              <a:buFont typeface="Noto Sans Symbols"/>
              <a:buChar char="▪"/>
            </a:pPr>
            <a:r>
              <a:rPr lang="en-US" sz="2900" dirty="0"/>
              <a:t>Indexed</a:t>
            </a:r>
            <a:endParaRPr sz="2900" dirty="0"/>
          </a:p>
          <a:p>
            <a:pPr marL="742950" lvl="1" indent="-345440" algn="l" rtl="0">
              <a:lnSpc>
                <a:spcPct val="80000"/>
              </a:lnSpc>
              <a:spcBef>
                <a:spcPts val="1000"/>
              </a:spcBef>
              <a:spcAft>
                <a:spcPts val="0"/>
              </a:spcAft>
              <a:buClr>
                <a:schemeClr val="accent2"/>
              </a:buClr>
              <a:buSzPts val="2900"/>
              <a:buFont typeface="Noto Sans Symbols"/>
              <a:buChar char="▪"/>
            </a:pPr>
            <a:r>
              <a:rPr lang="en-US" sz="2900" dirty="0" err="1"/>
              <a:t>Inode</a:t>
            </a:r>
            <a:r>
              <a:rPr lang="en-US" sz="2900" dirty="0"/>
              <a:t> (</a:t>
            </a:r>
            <a:r>
              <a:rPr lang="en-US" sz="2900" dirty="0" err="1"/>
              <a:t>linux</a:t>
            </a:r>
            <a:r>
              <a:rPr lang="en-US" sz="2900" dirty="0"/>
              <a:t>)</a:t>
            </a:r>
            <a:endParaRPr sz="2900" dirty="0"/>
          </a:p>
          <a:p>
            <a:pPr marL="0" marR="0" lvl="0" indent="0" algn="l" rtl="0">
              <a:lnSpc>
                <a:spcPct val="94000"/>
              </a:lnSpc>
              <a:spcBef>
                <a:spcPts val="600"/>
              </a:spcBef>
              <a:spcAft>
                <a:spcPts val="0"/>
              </a:spcAft>
              <a:buNone/>
            </a:pPr>
            <a:r>
              <a:rPr lang="en-US" sz="3600" b="0" i="0" u="none" strike="noStrike" cap="none" dirty="0">
                <a:solidFill>
                  <a:srgbClr val="3F3F3F"/>
                </a:solidFill>
                <a:latin typeface="Arial"/>
                <a:ea typeface="Arial"/>
                <a:cs typeface="Arial"/>
                <a:sym typeface="Arial"/>
              </a:rPr>
              <a:t> </a:t>
            </a:r>
            <a:endParaRPr sz="3600" b="0" i="0" u="none" strike="noStrike" cap="none" dirty="0">
              <a:solidFill>
                <a:srgbClr val="3F3F3F"/>
              </a:solidFill>
              <a:latin typeface="Arial"/>
              <a:ea typeface="Arial"/>
              <a:cs typeface="Arial"/>
              <a:sym typeface="Arial"/>
            </a:endParaRPr>
          </a:p>
        </p:txBody>
      </p:sp>
    </p:spTree>
    <p:extLst>
      <p:ext uri="{BB962C8B-B14F-4D97-AF65-F5344CB8AC3E}">
        <p14:creationId xmlns:p14="http://schemas.microsoft.com/office/powerpoint/2010/main" val="1498985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26046-A399-FD49-AB8C-56297D8A151C}"/>
              </a:ext>
            </a:extLst>
          </p:cNvPr>
          <p:cNvSpPr>
            <a:spLocks noGrp="1"/>
          </p:cNvSpPr>
          <p:nvPr>
            <p:ph type="title"/>
          </p:nvPr>
        </p:nvSpPr>
        <p:spPr/>
        <p:txBody>
          <a:bodyPr/>
          <a:lstStyle/>
          <a:p>
            <a:r>
              <a:rPr lang="en-US" dirty="0"/>
              <a:t>Files</a:t>
            </a:r>
          </a:p>
        </p:txBody>
      </p:sp>
      <p:sp>
        <p:nvSpPr>
          <p:cNvPr id="3" name="Text Placeholder 2">
            <a:extLst>
              <a:ext uri="{FF2B5EF4-FFF2-40B4-BE49-F238E27FC236}">
                <a16:creationId xmlns:a16="http://schemas.microsoft.com/office/drawing/2014/main" id="{DDA2AAB5-0090-A143-8B4A-E7CB43BCD032}"/>
              </a:ext>
            </a:extLst>
          </p:cNvPr>
          <p:cNvSpPr>
            <a:spLocks noGrp="1"/>
          </p:cNvSpPr>
          <p:nvPr>
            <p:ph type="body" idx="1"/>
          </p:nvPr>
        </p:nvSpPr>
        <p:spPr/>
        <p:txBody>
          <a:bodyPr/>
          <a:lstStyle/>
          <a:p>
            <a:r>
              <a:rPr lang="en-US" dirty="0"/>
              <a:t>A file is collection of bytes</a:t>
            </a:r>
          </a:p>
          <a:p>
            <a:r>
              <a:rPr lang="en-US" dirty="0"/>
              <a:t>OS needs to ensure that data does not undergo accidental changes while being stored on persistent storage devices such as hard disk, pen drive etc.</a:t>
            </a:r>
          </a:p>
          <a:p>
            <a:r>
              <a:rPr lang="en-US" dirty="0"/>
              <a:t>Filename to differentiate between different files, </a:t>
            </a:r>
          </a:p>
          <a:p>
            <a:endParaRPr lang="en-US" dirty="0"/>
          </a:p>
        </p:txBody>
      </p:sp>
    </p:spTree>
    <p:extLst>
      <p:ext uri="{BB962C8B-B14F-4D97-AF65-F5344CB8AC3E}">
        <p14:creationId xmlns:p14="http://schemas.microsoft.com/office/powerpoint/2010/main" val="1312127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8"/>
          <p:cNvSpPr txBox="1">
            <a:spLocks noGrp="1"/>
          </p:cNvSpPr>
          <p:nvPr>
            <p:ph type="title"/>
          </p:nvPr>
        </p:nvSpPr>
        <p:spPr>
          <a:xfrm>
            <a:off x="677333" y="23808"/>
            <a:ext cx="9809700" cy="91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Disk representation: Logical</a:t>
            </a:r>
            <a:endParaRPr dirty="0"/>
          </a:p>
          <a:p>
            <a:pPr marL="0" lvl="0" indent="0" algn="ctr" rtl="0">
              <a:spcBef>
                <a:spcPts val="0"/>
              </a:spcBef>
              <a:spcAft>
                <a:spcPts val="0"/>
              </a:spcAft>
              <a:buNone/>
            </a:pPr>
            <a:endParaRPr dirty="0"/>
          </a:p>
        </p:txBody>
      </p:sp>
      <p:sp>
        <p:nvSpPr>
          <p:cNvPr id="298" name="Google Shape;298;p38"/>
          <p:cNvSpPr/>
          <p:nvPr/>
        </p:nvSpPr>
        <p:spPr>
          <a:xfrm>
            <a:off x="3382975" y="1139175"/>
            <a:ext cx="4084800" cy="49593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8"/>
          <p:cNvSpPr/>
          <p:nvPr/>
        </p:nvSpPr>
        <p:spPr>
          <a:xfrm>
            <a:off x="3659125" y="1357825"/>
            <a:ext cx="644400" cy="690300"/>
          </a:xfrm>
          <a:prstGeom prst="rect">
            <a:avLst/>
          </a:prstGeom>
          <a:solidFill>
            <a:srgbClr val="F1C23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8"/>
          <p:cNvSpPr/>
          <p:nvPr/>
        </p:nvSpPr>
        <p:spPr>
          <a:xfrm>
            <a:off x="4594000" y="1357825"/>
            <a:ext cx="644400" cy="690300"/>
          </a:xfrm>
          <a:prstGeom prst="rect">
            <a:avLst/>
          </a:prstGeom>
          <a:solidFill>
            <a:srgbClr val="F1C23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8"/>
          <p:cNvSpPr/>
          <p:nvPr/>
        </p:nvSpPr>
        <p:spPr>
          <a:xfrm>
            <a:off x="5528875" y="1357825"/>
            <a:ext cx="644400" cy="690300"/>
          </a:xfrm>
          <a:prstGeom prst="rect">
            <a:avLst/>
          </a:prstGeom>
          <a:solidFill>
            <a:srgbClr val="F1C23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8"/>
          <p:cNvSpPr/>
          <p:nvPr/>
        </p:nvSpPr>
        <p:spPr>
          <a:xfrm>
            <a:off x="6521250" y="1357825"/>
            <a:ext cx="644400" cy="690300"/>
          </a:xfrm>
          <a:prstGeom prst="rect">
            <a:avLst/>
          </a:prstGeom>
          <a:solidFill>
            <a:srgbClr val="F1C23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8"/>
          <p:cNvSpPr/>
          <p:nvPr/>
        </p:nvSpPr>
        <p:spPr>
          <a:xfrm>
            <a:off x="3659125" y="2338725"/>
            <a:ext cx="644400" cy="690300"/>
          </a:xfrm>
          <a:prstGeom prst="rect">
            <a:avLst/>
          </a:prstGeom>
          <a:solidFill>
            <a:srgbClr val="F1C23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8"/>
          <p:cNvSpPr/>
          <p:nvPr/>
        </p:nvSpPr>
        <p:spPr>
          <a:xfrm>
            <a:off x="4594000" y="2338725"/>
            <a:ext cx="644400" cy="690300"/>
          </a:xfrm>
          <a:prstGeom prst="rect">
            <a:avLst/>
          </a:prstGeom>
          <a:solidFill>
            <a:srgbClr val="F1C23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8"/>
          <p:cNvSpPr/>
          <p:nvPr/>
        </p:nvSpPr>
        <p:spPr>
          <a:xfrm>
            <a:off x="5528875" y="2338725"/>
            <a:ext cx="644400" cy="690300"/>
          </a:xfrm>
          <a:prstGeom prst="rect">
            <a:avLst/>
          </a:prstGeom>
          <a:solidFill>
            <a:srgbClr val="F1C23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p:nvPr/>
        </p:nvSpPr>
        <p:spPr>
          <a:xfrm>
            <a:off x="6521250" y="2338725"/>
            <a:ext cx="644400" cy="690300"/>
          </a:xfrm>
          <a:prstGeom prst="rect">
            <a:avLst/>
          </a:prstGeom>
          <a:solidFill>
            <a:srgbClr val="F1C23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8"/>
          <p:cNvSpPr/>
          <p:nvPr/>
        </p:nvSpPr>
        <p:spPr>
          <a:xfrm>
            <a:off x="3672113" y="3319625"/>
            <a:ext cx="644400" cy="690300"/>
          </a:xfrm>
          <a:prstGeom prst="rect">
            <a:avLst/>
          </a:prstGeom>
          <a:solidFill>
            <a:srgbClr val="F1C23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8"/>
          <p:cNvSpPr/>
          <p:nvPr/>
        </p:nvSpPr>
        <p:spPr>
          <a:xfrm>
            <a:off x="4606988" y="3319625"/>
            <a:ext cx="644400" cy="690300"/>
          </a:xfrm>
          <a:prstGeom prst="rect">
            <a:avLst/>
          </a:prstGeom>
          <a:solidFill>
            <a:srgbClr val="F1C23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8"/>
          <p:cNvSpPr/>
          <p:nvPr/>
        </p:nvSpPr>
        <p:spPr>
          <a:xfrm>
            <a:off x="5541863" y="3319625"/>
            <a:ext cx="644400" cy="690300"/>
          </a:xfrm>
          <a:prstGeom prst="rect">
            <a:avLst/>
          </a:prstGeom>
          <a:solidFill>
            <a:srgbClr val="F1C23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8"/>
          <p:cNvSpPr/>
          <p:nvPr/>
        </p:nvSpPr>
        <p:spPr>
          <a:xfrm>
            <a:off x="6534238" y="3319625"/>
            <a:ext cx="644400" cy="690300"/>
          </a:xfrm>
          <a:prstGeom prst="rect">
            <a:avLst/>
          </a:prstGeom>
          <a:solidFill>
            <a:srgbClr val="F1C23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8"/>
          <p:cNvSpPr/>
          <p:nvPr/>
        </p:nvSpPr>
        <p:spPr>
          <a:xfrm>
            <a:off x="3672113" y="4300525"/>
            <a:ext cx="644400" cy="690300"/>
          </a:xfrm>
          <a:prstGeom prst="rect">
            <a:avLst/>
          </a:prstGeom>
          <a:solidFill>
            <a:srgbClr val="F1C23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8"/>
          <p:cNvSpPr/>
          <p:nvPr/>
        </p:nvSpPr>
        <p:spPr>
          <a:xfrm>
            <a:off x="4606988" y="4300525"/>
            <a:ext cx="644400" cy="690300"/>
          </a:xfrm>
          <a:prstGeom prst="rect">
            <a:avLst/>
          </a:prstGeom>
          <a:solidFill>
            <a:srgbClr val="F1C23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8"/>
          <p:cNvSpPr/>
          <p:nvPr/>
        </p:nvSpPr>
        <p:spPr>
          <a:xfrm>
            <a:off x="5541863" y="4300525"/>
            <a:ext cx="644400" cy="690300"/>
          </a:xfrm>
          <a:prstGeom prst="rect">
            <a:avLst/>
          </a:prstGeom>
          <a:solidFill>
            <a:srgbClr val="F1C23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8"/>
          <p:cNvSpPr/>
          <p:nvPr/>
        </p:nvSpPr>
        <p:spPr>
          <a:xfrm>
            <a:off x="6534238" y="4300525"/>
            <a:ext cx="644400" cy="690300"/>
          </a:xfrm>
          <a:prstGeom prst="rect">
            <a:avLst/>
          </a:prstGeom>
          <a:solidFill>
            <a:srgbClr val="F1C23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8"/>
          <p:cNvSpPr/>
          <p:nvPr/>
        </p:nvSpPr>
        <p:spPr>
          <a:xfrm>
            <a:off x="3672113" y="5212325"/>
            <a:ext cx="644400" cy="690300"/>
          </a:xfrm>
          <a:prstGeom prst="rect">
            <a:avLst/>
          </a:prstGeom>
          <a:solidFill>
            <a:srgbClr val="F1C23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8"/>
          <p:cNvSpPr/>
          <p:nvPr/>
        </p:nvSpPr>
        <p:spPr>
          <a:xfrm>
            <a:off x="4606988" y="5212325"/>
            <a:ext cx="644400" cy="690300"/>
          </a:xfrm>
          <a:prstGeom prst="rect">
            <a:avLst/>
          </a:prstGeom>
          <a:solidFill>
            <a:srgbClr val="F1C23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8"/>
          <p:cNvSpPr/>
          <p:nvPr/>
        </p:nvSpPr>
        <p:spPr>
          <a:xfrm>
            <a:off x="5541863" y="5212325"/>
            <a:ext cx="644400" cy="690300"/>
          </a:xfrm>
          <a:prstGeom prst="rect">
            <a:avLst/>
          </a:prstGeom>
          <a:solidFill>
            <a:srgbClr val="F1C23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8"/>
          <p:cNvSpPr/>
          <p:nvPr/>
        </p:nvSpPr>
        <p:spPr>
          <a:xfrm>
            <a:off x="6534238" y="5212325"/>
            <a:ext cx="644400" cy="690300"/>
          </a:xfrm>
          <a:prstGeom prst="rect">
            <a:avLst/>
          </a:prstGeom>
          <a:solidFill>
            <a:srgbClr val="F1C23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Contiguous Allocation</a:t>
            </a:r>
            <a:endParaRPr dirty="0"/>
          </a:p>
          <a:p>
            <a:pPr marL="0" lvl="0" indent="0" algn="ctr" rtl="0">
              <a:spcBef>
                <a:spcPts val="0"/>
              </a:spcBef>
              <a:spcAft>
                <a:spcPts val="0"/>
              </a:spcAft>
              <a:buNone/>
            </a:pPr>
            <a:endParaRPr dirty="0"/>
          </a:p>
        </p:txBody>
      </p:sp>
      <p:sp>
        <p:nvSpPr>
          <p:cNvPr id="6" name="Text Placeholder 5">
            <a:extLst>
              <a:ext uri="{FF2B5EF4-FFF2-40B4-BE49-F238E27FC236}">
                <a16:creationId xmlns:a16="http://schemas.microsoft.com/office/drawing/2014/main" id="{5F90D1E0-33CE-DA42-8CAD-7B4F94707FED}"/>
              </a:ext>
            </a:extLst>
          </p:cNvPr>
          <p:cNvSpPr>
            <a:spLocks noGrp="1"/>
          </p:cNvSpPr>
          <p:nvPr>
            <p:ph type="body" idx="2"/>
          </p:nvPr>
        </p:nvSpPr>
        <p:spPr/>
        <p:txBody>
          <a:bodyPr/>
          <a:lstStyle/>
          <a:p>
            <a:r>
              <a:rPr lang="en-US" sz="2400" dirty="0"/>
              <a:t>All file data blocks are contiguous.</a:t>
            </a:r>
          </a:p>
          <a:p>
            <a:r>
              <a:rPr lang="en-US" sz="2400" dirty="0"/>
              <a:t>Knowing address of first block (from directory), address of any block can be accessed in constant amount of time. </a:t>
            </a:r>
          </a:p>
          <a:p>
            <a:r>
              <a:rPr lang="en-US" sz="2400" dirty="0"/>
              <a:t>Accessing any part of the file requires same amount of time (random access) </a:t>
            </a:r>
          </a:p>
          <a:p>
            <a:r>
              <a:rPr lang="en-US" sz="2400" dirty="0"/>
              <a:t>one disk access (provided that part of the file is not already loaded in main memory).</a:t>
            </a:r>
          </a:p>
        </p:txBody>
      </p:sp>
      <p:grpSp>
        <p:nvGrpSpPr>
          <p:cNvPr id="4" name="Group 3">
            <a:extLst>
              <a:ext uri="{FF2B5EF4-FFF2-40B4-BE49-F238E27FC236}">
                <a16:creationId xmlns:a16="http://schemas.microsoft.com/office/drawing/2014/main" id="{D0B639DB-BD0F-3341-AA5F-99D275916047}"/>
              </a:ext>
            </a:extLst>
          </p:cNvPr>
          <p:cNvGrpSpPr/>
          <p:nvPr/>
        </p:nvGrpSpPr>
        <p:grpSpPr>
          <a:xfrm>
            <a:off x="732674" y="1071554"/>
            <a:ext cx="4171941" cy="4717698"/>
            <a:chOff x="3175850" y="1127600"/>
            <a:chExt cx="4303500" cy="4959300"/>
          </a:xfrm>
        </p:grpSpPr>
        <p:sp>
          <p:nvSpPr>
            <p:cNvPr id="325" name="Google Shape;325;p39"/>
            <p:cNvSpPr/>
            <p:nvPr/>
          </p:nvSpPr>
          <p:spPr>
            <a:xfrm>
              <a:off x="3175850" y="1127600"/>
              <a:ext cx="4303500" cy="49593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9"/>
            <p:cNvSpPr/>
            <p:nvPr/>
          </p:nvSpPr>
          <p:spPr>
            <a:xfrm>
              <a:off x="3659125" y="1357825"/>
              <a:ext cx="644400" cy="690300"/>
            </a:xfrm>
            <a:prstGeom prst="rect">
              <a:avLst/>
            </a:prstGeom>
            <a:solidFill>
              <a:schemeClr val="bg2">
                <a:lumMod val="40000"/>
                <a:lumOff val="6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9"/>
            <p:cNvSpPr/>
            <p:nvPr/>
          </p:nvSpPr>
          <p:spPr>
            <a:xfrm>
              <a:off x="4594000" y="1357825"/>
              <a:ext cx="644400" cy="690300"/>
            </a:xfrm>
            <a:prstGeom prst="rect">
              <a:avLst/>
            </a:prstGeom>
            <a:solidFill>
              <a:schemeClr val="bg2">
                <a:lumMod val="40000"/>
                <a:lumOff val="6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9"/>
            <p:cNvSpPr/>
            <p:nvPr/>
          </p:nvSpPr>
          <p:spPr>
            <a:xfrm>
              <a:off x="5528875" y="1357825"/>
              <a:ext cx="644400" cy="690300"/>
            </a:xfrm>
            <a:prstGeom prst="rect">
              <a:avLst/>
            </a:prstGeom>
            <a:solidFill>
              <a:schemeClr val="bg2">
                <a:lumMod val="40000"/>
                <a:lumOff val="6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9"/>
            <p:cNvSpPr/>
            <p:nvPr/>
          </p:nvSpPr>
          <p:spPr>
            <a:xfrm>
              <a:off x="6521250" y="1357825"/>
              <a:ext cx="644400" cy="690300"/>
            </a:xfrm>
            <a:prstGeom prst="rect">
              <a:avLst/>
            </a:prstGeom>
            <a:solidFill>
              <a:schemeClr val="accent1">
                <a:lumMod val="60000"/>
                <a:lumOff val="4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9"/>
            <p:cNvSpPr/>
            <p:nvPr/>
          </p:nvSpPr>
          <p:spPr>
            <a:xfrm>
              <a:off x="3659125" y="2338725"/>
              <a:ext cx="644400" cy="690300"/>
            </a:xfrm>
            <a:prstGeom prst="rect">
              <a:avLst/>
            </a:prstGeom>
            <a:solidFill>
              <a:schemeClr val="accent1">
                <a:lumMod val="60000"/>
                <a:lumOff val="4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9"/>
            <p:cNvSpPr/>
            <p:nvPr/>
          </p:nvSpPr>
          <p:spPr>
            <a:xfrm>
              <a:off x="4594000" y="2338725"/>
              <a:ext cx="644400" cy="690300"/>
            </a:xfrm>
            <a:prstGeom prst="rect">
              <a:avLst/>
            </a:prstGeom>
            <a:solidFill>
              <a:schemeClr val="accent1">
                <a:lumMod val="60000"/>
                <a:lumOff val="4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9"/>
            <p:cNvSpPr/>
            <p:nvPr/>
          </p:nvSpPr>
          <p:spPr>
            <a:xfrm>
              <a:off x="5528875" y="2338725"/>
              <a:ext cx="644400" cy="690300"/>
            </a:xfrm>
            <a:prstGeom prst="rect">
              <a:avLst/>
            </a:prstGeom>
            <a:solidFill>
              <a:schemeClr val="accent1">
                <a:lumMod val="60000"/>
                <a:lumOff val="4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9"/>
            <p:cNvSpPr/>
            <p:nvPr/>
          </p:nvSpPr>
          <p:spPr>
            <a:xfrm>
              <a:off x="6521250" y="2338725"/>
              <a:ext cx="644400" cy="690300"/>
            </a:xfrm>
            <a:prstGeom prst="rect">
              <a:avLst/>
            </a:prstGeom>
            <a:solidFill>
              <a:schemeClr val="accent1">
                <a:lumMod val="60000"/>
                <a:lumOff val="4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9"/>
            <p:cNvSpPr/>
            <p:nvPr/>
          </p:nvSpPr>
          <p:spPr>
            <a:xfrm>
              <a:off x="3672113" y="3319625"/>
              <a:ext cx="644400" cy="690300"/>
            </a:xfrm>
            <a:prstGeom prst="rect">
              <a:avLst/>
            </a:prstGeom>
            <a:solidFill>
              <a:schemeClr val="accent1">
                <a:lumMod val="60000"/>
                <a:lumOff val="4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9"/>
            <p:cNvSpPr/>
            <p:nvPr/>
          </p:nvSpPr>
          <p:spPr>
            <a:xfrm>
              <a:off x="4606988" y="3319625"/>
              <a:ext cx="644400" cy="6903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9"/>
            <p:cNvSpPr/>
            <p:nvPr/>
          </p:nvSpPr>
          <p:spPr>
            <a:xfrm>
              <a:off x="5541863" y="3319625"/>
              <a:ext cx="644400" cy="6903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9"/>
            <p:cNvSpPr/>
            <p:nvPr/>
          </p:nvSpPr>
          <p:spPr>
            <a:xfrm>
              <a:off x="6534238" y="3319625"/>
              <a:ext cx="644400" cy="6903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9"/>
            <p:cNvSpPr/>
            <p:nvPr/>
          </p:nvSpPr>
          <p:spPr>
            <a:xfrm>
              <a:off x="3672113" y="4300525"/>
              <a:ext cx="644400" cy="690300"/>
            </a:xfrm>
            <a:prstGeom prst="rect">
              <a:avLst/>
            </a:prstGeom>
            <a:solidFill>
              <a:schemeClr val="accent4">
                <a:lumMod val="40000"/>
                <a:lumOff val="6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9"/>
            <p:cNvSpPr/>
            <p:nvPr/>
          </p:nvSpPr>
          <p:spPr>
            <a:xfrm>
              <a:off x="4606988" y="4300525"/>
              <a:ext cx="644400" cy="690300"/>
            </a:xfrm>
            <a:prstGeom prst="rect">
              <a:avLst/>
            </a:prstGeom>
            <a:solidFill>
              <a:schemeClr val="accent4">
                <a:lumMod val="40000"/>
                <a:lumOff val="6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9"/>
            <p:cNvSpPr/>
            <p:nvPr/>
          </p:nvSpPr>
          <p:spPr>
            <a:xfrm>
              <a:off x="5541863" y="4300525"/>
              <a:ext cx="644400" cy="690300"/>
            </a:xfrm>
            <a:prstGeom prst="rect">
              <a:avLst/>
            </a:prstGeom>
            <a:solidFill>
              <a:schemeClr val="accent4">
                <a:lumMod val="40000"/>
                <a:lumOff val="6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9"/>
            <p:cNvSpPr/>
            <p:nvPr/>
          </p:nvSpPr>
          <p:spPr>
            <a:xfrm>
              <a:off x="6534238" y="4300525"/>
              <a:ext cx="644400" cy="6903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9"/>
            <p:cNvSpPr/>
            <p:nvPr/>
          </p:nvSpPr>
          <p:spPr>
            <a:xfrm>
              <a:off x="3672113" y="5212325"/>
              <a:ext cx="644400" cy="690300"/>
            </a:xfrm>
            <a:prstGeom prst="rect">
              <a:avLst/>
            </a:prstGeom>
            <a:solidFill>
              <a:srgbClr val="F1C23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9"/>
            <p:cNvSpPr/>
            <p:nvPr/>
          </p:nvSpPr>
          <p:spPr>
            <a:xfrm>
              <a:off x="4606988" y="5212325"/>
              <a:ext cx="644400" cy="690300"/>
            </a:xfrm>
            <a:prstGeom prst="rect">
              <a:avLst/>
            </a:prstGeom>
            <a:solidFill>
              <a:srgbClr val="F1C23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9"/>
            <p:cNvSpPr/>
            <p:nvPr/>
          </p:nvSpPr>
          <p:spPr>
            <a:xfrm>
              <a:off x="5541863" y="5212325"/>
              <a:ext cx="644400" cy="690300"/>
            </a:xfrm>
            <a:prstGeom prst="rect">
              <a:avLst/>
            </a:prstGeom>
            <a:solidFill>
              <a:srgbClr val="F1C23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9"/>
            <p:cNvSpPr/>
            <p:nvPr/>
          </p:nvSpPr>
          <p:spPr>
            <a:xfrm>
              <a:off x="6534238" y="5212325"/>
              <a:ext cx="644400" cy="690300"/>
            </a:xfrm>
            <a:prstGeom prst="rect">
              <a:avLst/>
            </a:prstGeom>
            <a:solidFill>
              <a:srgbClr val="F1C23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6" name="Google Shape;346;p39"/>
            <p:cNvCxnSpPr>
              <a:stCxn id="326" idx="3"/>
              <a:endCxn id="327" idx="1"/>
            </p:cNvCxnSpPr>
            <p:nvPr/>
          </p:nvCxnSpPr>
          <p:spPr>
            <a:xfrm>
              <a:off x="4303525" y="1702975"/>
              <a:ext cx="290400" cy="0"/>
            </a:xfrm>
            <a:prstGeom prst="straightConnector1">
              <a:avLst/>
            </a:prstGeom>
            <a:noFill/>
            <a:ln w="28575" cap="flat" cmpd="sng">
              <a:solidFill>
                <a:schemeClr val="dk2"/>
              </a:solidFill>
              <a:prstDash val="solid"/>
              <a:round/>
              <a:headEnd type="none" w="med" len="med"/>
              <a:tailEnd type="stealth" w="med" len="med"/>
            </a:ln>
          </p:spPr>
        </p:cxnSp>
        <p:cxnSp>
          <p:nvCxnSpPr>
            <p:cNvPr id="347" name="Google Shape;347;p39"/>
            <p:cNvCxnSpPr/>
            <p:nvPr/>
          </p:nvCxnSpPr>
          <p:spPr>
            <a:xfrm>
              <a:off x="5238400" y="1702975"/>
              <a:ext cx="290400" cy="0"/>
            </a:xfrm>
            <a:prstGeom prst="straightConnector1">
              <a:avLst/>
            </a:prstGeom>
            <a:noFill/>
            <a:ln w="28575" cap="flat" cmpd="sng">
              <a:solidFill>
                <a:schemeClr val="dk2"/>
              </a:solidFill>
              <a:prstDash val="solid"/>
              <a:round/>
              <a:headEnd type="none" w="med" len="med"/>
              <a:tailEnd type="stealth" w="med" len="med"/>
            </a:ln>
          </p:spPr>
        </p:cxnSp>
        <p:cxnSp>
          <p:nvCxnSpPr>
            <p:cNvPr id="349" name="Google Shape;349;p39"/>
            <p:cNvCxnSpPr>
              <a:stCxn id="329" idx="3"/>
              <a:endCxn id="330" idx="1"/>
            </p:cNvCxnSpPr>
            <p:nvPr/>
          </p:nvCxnSpPr>
          <p:spPr>
            <a:xfrm flipH="1">
              <a:off x="3659250" y="1702975"/>
              <a:ext cx="3506400" cy="981000"/>
            </a:xfrm>
            <a:prstGeom prst="bentConnector5">
              <a:avLst>
                <a:gd name="adj1" fmla="val -4024"/>
                <a:gd name="adj2" fmla="val 49995"/>
                <a:gd name="adj3" fmla="val 108864"/>
              </a:avLst>
            </a:prstGeom>
            <a:noFill/>
            <a:ln w="28575" cap="flat" cmpd="sng">
              <a:solidFill>
                <a:schemeClr val="dk2"/>
              </a:solidFill>
              <a:prstDash val="solid"/>
              <a:round/>
              <a:headEnd type="none" w="med" len="med"/>
              <a:tailEnd type="stealth" w="med" len="med"/>
            </a:ln>
          </p:spPr>
        </p:cxnSp>
        <p:cxnSp>
          <p:nvCxnSpPr>
            <p:cNvPr id="350" name="Google Shape;350;p39"/>
            <p:cNvCxnSpPr/>
            <p:nvPr/>
          </p:nvCxnSpPr>
          <p:spPr>
            <a:xfrm>
              <a:off x="4303525" y="2672350"/>
              <a:ext cx="290400" cy="0"/>
            </a:xfrm>
            <a:prstGeom prst="straightConnector1">
              <a:avLst/>
            </a:prstGeom>
            <a:noFill/>
            <a:ln w="28575" cap="flat" cmpd="sng">
              <a:solidFill>
                <a:schemeClr val="dk2"/>
              </a:solidFill>
              <a:prstDash val="solid"/>
              <a:round/>
              <a:headEnd type="none" w="med" len="med"/>
              <a:tailEnd type="stealth" w="med" len="med"/>
            </a:ln>
          </p:spPr>
        </p:cxnSp>
        <p:cxnSp>
          <p:nvCxnSpPr>
            <p:cNvPr id="351" name="Google Shape;351;p39"/>
            <p:cNvCxnSpPr/>
            <p:nvPr/>
          </p:nvCxnSpPr>
          <p:spPr>
            <a:xfrm>
              <a:off x="5238400" y="2672350"/>
              <a:ext cx="290400" cy="0"/>
            </a:xfrm>
            <a:prstGeom prst="straightConnector1">
              <a:avLst/>
            </a:prstGeom>
            <a:noFill/>
            <a:ln w="28575" cap="flat" cmpd="sng">
              <a:solidFill>
                <a:schemeClr val="dk2"/>
              </a:solidFill>
              <a:prstDash val="solid"/>
              <a:round/>
              <a:headEnd type="none" w="med" len="med"/>
              <a:tailEnd type="stealth" w="med" len="med"/>
            </a:ln>
          </p:spPr>
        </p:cxnSp>
        <p:cxnSp>
          <p:nvCxnSpPr>
            <p:cNvPr id="352" name="Google Shape;352;p39"/>
            <p:cNvCxnSpPr/>
            <p:nvPr/>
          </p:nvCxnSpPr>
          <p:spPr>
            <a:xfrm>
              <a:off x="6173275" y="2672350"/>
              <a:ext cx="348000" cy="0"/>
            </a:xfrm>
            <a:prstGeom prst="straightConnector1">
              <a:avLst/>
            </a:prstGeom>
            <a:noFill/>
            <a:ln w="28575" cap="flat" cmpd="sng">
              <a:solidFill>
                <a:schemeClr val="dk2"/>
              </a:solidFill>
              <a:prstDash val="solid"/>
              <a:round/>
              <a:headEnd type="none" w="med" len="med"/>
              <a:tailEnd type="stealth" w="med" len="med"/>
            </a:ln>
          </p:spPr>
        </p:cxnSp>
        <p:cxnSp>
          <p:nvCxnSpPr>
            <p:cNvPr id="356" name="Google Shape;356;p39"/>
            <p:cNvCxnSpPr/>
            <p:nvPr/>
          </p:nvCxnSpPr>
          <p:spPr>
            <a:xfrm>
              <a:off x="4303525" y="4622600"/>
              <a:ext cx="290400" cy="0"/>
            </a:xfrm>
            <a:prstGeom prst="straightConnector1">
              <a:avLst/>
            </a:prstGeom>
            <a:noFill/>
            <a:ln w="28575" cap="flat" cmpd="sng">
              <a:solidFill>
                <a:schemeClr val="dk2"/>
              </a:solidFill>
              <a:prstDash val="solid"/>
              <a:round/>
              <a:headEnd type="none" w="med" len="med"/>
              <a:tailEnd type="stealth" w="med" len="med"/>
            </a:ln>
          </p:spPr>
        </p:cxnSp>
        <p:cxnSp>
          <p:nvCxnSpPr>
            <p:cNvPr id="357" name="Google Shape;357;p39"/>
            <p:cNvCxnSpPr/>
            <p:nvPr/>
          </p:nvCxnSpPr>
          <p:spPr>
            <a:xfrm>
              <a:off x="5238400" y="4622600"/>
              <a:ext cx="290400" cy="0"/>
            </a:xfrm>
            <a:prstGeom prst="straightConnector1">
              <a:avLst/>
            </a:prstGeom>
            <a:noFill/>
            <a:ln w="28575" cap="flat" cmpd="sng">
              <a:solidFill>
                <a:schemeClr val="dk2"/>
              </a:solidFill>
              <a:prstDash val="solid"/>
              <a:round/>
              <a:headEnd type="none" w="med" len="med"/>
              <a:tailEnd type="stealth" w="med" len="med"/>
            </a:ln>
          </p:spPr>
        </p:cxnSp>
        <p:cxnSp>
          <p:nvCxnSpPr>
            <p:cNvPr id="359" name="Google Shape;359;p39"/>
            <p:cNvCxnSpPr/>
            <p:nvPr/>
          </p:nvCxnSpPr>
          <p:spPr>
            <a:xfrm>
              <a:off x="4316525" y="5557475"/>
              <a:ext cx="290400" cy="0"/>
            </a:xfrm>
            <a:prstGeom prst="straightConnector1">
              <a:avLst/>
            </a:prstGeom>
            <a:noFill/>
            <a:ln w="28575" cap="flat" cmpd="sng">
              <a:solidFill>
                <a:schemeClr val="dk2"/>
              </a:solidFill>
              <a:prstDash val="solid"/>
              <a:round/>
              <a:headEnd type="none" w="med" len="med"/>
              <a:tailEnd type="stealth" w="med" len="med"/>
            </a:ln>
          </p:spPr>
        </p:cxnSp>
        <p:cxnSp>
          <p:nvCxnSpPr>
            <p:cNvPr id="360" name="Google Shape;360;p39"/>
            <p:cNvCxnSpPr/>
            <p:nvPr/>
          </p:nvCxnSpPr>
          <p:spPr>
            <a:xfrm>
              <a:off x="5251400" y="5557475"/>
              <a:ext cx="290400" cy="0"/>
            </a:xfrm>
            <a:prstGeom prst="straightConnector1">
              <a:avLst/>
            </a:prstGeom>
            <a:noFill/>
            <a:ln w="28575" cap="flat" cmpd="sng">
              <a:solidFill>
                <a:schemeClr val="dk2"/>
              </a:solidFill>
              <a:prstDash val="solid"/>
              <a:round/>
              <a:headEnd type="none" w="med" len="med"/>
              <a:tailEnd type="stealth" w="med" len="med"/>
            </a:ln>
          </p:spPr>
        </p:cxnSp>
        <p:cxnSp>
          <p:nvCxnSpPr>
            <p:cNvPr id="361" name="Google Shape;361;p39"/>
            <p:cNvCxnSpPr/>
            <p:nvPr/>
          </p:nvCxnSpPr>
          <p:spPr>
            <a:xfrm>
              <a:off x="6186275" y="5557475"/>
              <a:ext cx="348000" cy="0"/>
            </a:xfrm>
            <a:prstGeom prst="straightConnector1">
              <a:avLst/>
            </a:prstGeom>
            <a:noFill/>
            <a:ln w="28575" cap="flat" cmpd="sng">
              <a:solidFill>
                <a:schemeClr val="dk2"/>
              </a:solidFill>
              <a:prstDash val="solid"/>
              <a:round/>
              <a:headEnd type="none" w="med" len="med"/>
              <a:tailEnd type="stealth" w="med" len="med"/>
            </a:ln>
          </p:spPr>
        </p:cxnSp>
        <p:cxnSp>
          <p:nvCxnSpPr>
            <p:cNvPr id="362" name="Google Shape;362;p39"/>
            <p:cNvCxnSpPr/>
            <p:nvPr/>
          </p:nvCxnSpPr>
          <p:spPr>
            <a:xfrm flipH="1">
              <a:off x="3659250" y="2683825"/>
              <a:ext cx="3506400" cy="981000"/>
            </a:xfrm>
            <a:prstGeom prst="bentConnector5">
              <a:avLst>
                <a:gd name="adj1" fmla="val -4024"/>
                <a:gd name="adj2" fmla="val 49995"/>
                <a:gd name="adj3" fmla="val 108864"/>
              </a:avLst>
            </a:prstGeom>
            <a:noFill/>
            <a:ln w="28575" cap="flat" cmpd="sng">
              <a:solidFill>
                <a:schemeClr val="dk2"/>
              </a:solidFill>
              <a:prstDash val="solid"/>
              <a:round/>
              <a:headEnd type="none" w="med" len="med"/>
              <a:tailEnd type="stealth" w="med" len="med"/>
            </a:ln>
          </p:spPr>
        </p:cxnSp>
      </p:grpSp>
      <p:sp>
        <p:nvSpPr>
          <p:cNvPr id="7" name="TextBox 6">
            <a:extLst>
              <a:ext uri="{FF2B5EF4-FFF2-40B4-BE49-F238E27FC236}">
                <a16:creationId xmlns:a16="http://schemas.microsoft.com/office/drawing/2014/main" id="{DD9B0999-F274-BB4D-A9AE-9E257D645494}"/>
              </a:ext>
            </a:extLst>
          </p:cNvPr>
          <p:cNvSpPr txBox="1"/>
          <p:nvPr/>
        </p:nvSpPr>
        <p:spPr>
          <a:xfrm>
            <a:off x="861260" y="5789254"/>
            <a:ext cx="3953631" cy="523220"/>
          </a:xfrm>
          <a:prstGeom prst="rect">
            <a:avLst/>
          </a:prstGeom>
          <a:noFill/>
          <a:ln>
            <a:solidFill>
              <a:srgbClr val="0070C0"/>
            </a:solidFill>
          </a:ln>
        </p:spPr>
        <p:txBody>
          <a:bodyPr wrap="square" rtlCol="0">
            <a:spAutoFit/>
          </a:bodyPr>
          <a:lstStyle/>
          <a:p>
            <a:r>
              <a:rPr lang="en-US" dirty="0"/>
              <a:t>Same color indicates blocks allocated to a file.</a:t>
            </a:r>
          </a:p>
          <a:p>
            <a:r>
              <a:rPr lang="en-US" dirty="0"/>
              <a:t>White blocks are unallocated.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0"/>
          <p:cNvSpPr txBox="1">
            <a:spLocks noGrp="1"/>
          </p:cNvSpPr>
          <p:nvPr>
            <p:ph type="title"/>
          </p:nvPr>
        </p:nvSpPr>
        <p:spPr>
          <a:xfrm>
            <a:off x="677333" y="23808"/>
            <a:ext cx="9809700" cy="91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Contiguous Allocation - Limitations</a:t>
            </a:r>
            <a:endParaRPr dirty="0"/>
          </a:p>
        </p:txBody>
      </p:sp>
      <p:sp>
        <p:nvSpPr>
          <p:cNvPr id="371" name="Google Shape;371;p40"/>
          <p:cNvSpPr txBox="1">
            <a:spLocks noGrp="1"/>
          </p:cNvSpPr>
          <p:nvPr>
            <p:ph type="body" idx="1"/>
          </p:nvPr>
        </p:nvSpPr>
        <p:spPr>
          <a:xfrm>
            <a:off x="852759" y="1054381"/>
            <a:ext cx="9809700" cy="5203200"/>
          </a:xfrm>
          <a:prstGeom prst="rect">
            <a:avLst/>
          </a:prstGeom>
          <a:noFill/>
          <a:ln>
            <a:noFill/>
          </a:ln>
        </p:spPr>
        <p:txBody>
          <a:bodyPr spcFirstLastPara="1" wrap="square" lIns="91425" tIns="45700" rIns="91425" bIns="45700" anchor="t" anchorCtr="0">
            <a:noAutofit/>
          </a:bodyPr>
          <a:lstStyle/>
          <a:p>
            <a:pPr marL="342900" lvl="0" indent="-416814">
              <a:lnSpc>
                <a:spcPct val="94000"/>
              </a:lnSpc>
              <a:buSzPts val="2900"/>
            </a:pPr>
            <a:r>
              <a:rPr lang="en-US" sz="2900" dirty="0"/>
              <a:t>A file can be modified only if the blocks next to the file are not allocated to another file. Otherwise the file needs to be move to another location.  This, however, is an expensive solution as file need to be copied block-by-block to new location.</a:t>
            </a:r>
          </a:p>
          <a:p>
            <a:pPr marL="342900" lvl="0" indent="-416814">
              <a:lnSpc>
                <a:spcPct val="94000"/>
              </a:lnSpc>
              <a:buSzPts val="2900"/>
            </a:pPr>
            <a:r>
              <a:rPr lang="en-US" sz="2900" dirty="0"/>
              <a:t>Some OS allow user to specify maximum size requirement of the file. But this may also lead to wastage of space as many users shall try to specify maximum possible size.  </a:t>
            </a:r>
          </a:p>
          <a:p>
            <a:pPr marL="342900" lvl="0" indent="-416814">
              <a:lnSpc>
                <a:spcPct val="94000"/>
              </a:lnSpc>
              <a:buSzPts val="2900"/>
            </a:pPr>
            <a:r>
              <a:rPr lang="en-US" sz="2900" dirty="0"/>
              <a:t>Creation and deletion of files can result in small free spaces interspersed between allocated blocks. External fragmentation of this type can lead to wastage of space.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Contiguous Allocation: Fragmentation</a:t>
            </a:r>
            <a:endParaRPr dirty="0"/>
          </a:p>
          <a:p>
            <a:pPr marL="0" lvl="0" indent="0" algn="ctr" rtl="0">
              <a:spcBef>
                <a:spcPts val="0"/>
              </a:spcBef>
              <a:spcAft>
                <a:spcPts val="0"/>
              </a:spcAft>
              <a:buNone/>
            </a:pPr>
            <a:endParaRPr dirty="0"/>
          </a:p>
        </p:txBody>
      </p:sp>
      <p:sp>
        <p:nvSpPr>
          <p:cNvPr id="6" name="Text Placeholder 5">
            <a:extLst>
              <a:ext uri="{FF2B5EF4-FFF2-40B4-BE49-F238E27FC236}">
                <a16:creationId xmlns:a16="http://schemas.microsoft.com/office/drawing/2014/main" id="{5F90D1E0-33CE-DA42-8CAD-7B4F94707FED}"/>
              </a:ext>
            </a:extLst>
          </p:cNvPr>
          <p:cNvSpPr>
            <a:spLocks noGrp="1"/>
          </p:cNvSpPr>
          <p:nvPr>
            <p:ph type="body" idx="2"/>
          </p:nvPr>
        </p:nvSpPr>
        <p:spPr/>
        <p:txBody>
          <a:bodyPr/>
          <a:lstStyle/>
          <a:p>
            <a:r>
              <a:rPr lang="en-US" sz="2400" dirty="0"/>
              <a:t>Blue File deleted</a:t>
            </a:r>
          </a:p>
        </p:txBody>
      </p:sp>
      <p:grpSp>
        <p:nvGrpSpPr>
          <p:cNvPr id="4" name="Group 3">
            <a:extLst>
              <a:ext uri="{FF2B5EF4-FFF2-40B4-BE49-F238E27FC236}">
                <a16:creationId xmlns:a16="http://schemas.microsoft.com/office/drawing/2014/main" id="{D0B639DB-BD0F-3341-AA5F-99D275916047}"/>
              </a:ext>
            </a:extLst>
          </p:cNvPr>
          <p:cNvGrpSpPr/>
          <p:nvPr/>
        </p:nvGrpSpPr>
        <p:grpSpPr>
          <a:xfrm>
            <a:off x="732674" y="1071554"/>
            <a:ext cx="4171941" cy="4717698"/>
            <a:chOff x="3175850" y="1127600"/>
            <a:chExt cx="4303500" cy="4959300"/>
          </a:xfrm>
        </p:grpSpPr>
        <p:sp>
          <p:nvSpPr>
            <p:cNvPr id="325" name="Google Shape;325;p39"/>
            <p:cNvSpPr/>
            <p:nvPr/>
          </p:nvSpPr>
          <p:spPr>
            <a:xfrm>
              <a:off x="3175850" y="1127600"/>
              <a:ext cx="4303500" cy="49593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9"/>
            <p:cNvSpPr/>
            <p:nvPr/>
          </p:nvSpPr>
          <p:spPr>
            <a:xfrm>
              <a:off x="3659125" y="1357825"/>
              <a:ext cx="644400" cy="690300"/>
            </a:xfrm>
            <a:prstGeom prst="rect">
              <a:avLst/>
            </a:prstGeom>
            <a:solidFill>
              <a:schemeClr val="bg2">
                <a:lumMod val="40000"/>
                <a:lumOff val="6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9"/>
            <p:cNvSpPr/>
            <p:nvPr/>
          </p:nvSpPr>
          <p:spPr>
            <a:xfrm>
              <a:off x="4594000" y="1357825"/>
              <a:ext cx="644400" cy="690300"/>
            </a:xfrm>
            <a:prstGeom prst="rect">
              <a:avLst/>
            </a:prstGeom>
            <a:solidFill>
              <a:schemeClr val="bg2">
                <a:lumMod val="40000"/>
                <a:lumOff val="6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9"/>
            <p:cNvSpPr/>
            <p:nvPr/>
          </p:nvSpPr>
          <p:spPr>
            <a:xfrm>
              <a:off x="5528875" y="1357825"/>
              <a:ext cx="644400" cy="690300"/>
            </a:xfrm>
            <a:prstGeom prst="rect">
              <a:avLst/>
            </a:prstGeom>
            <a:solidFill>
              <a:schemeClr val="bg2">
                <a:lumMod val="40000"/>
                <a:lumOff val="6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9"/>
            <p:cNvSpPr/>
            <p:nvPr/>
          </p:nvSpPr>
          <p:spPr>
            <a:xfrm>
              <a:off x="6521250" y="1357825"/>
              <a:ext cx="644400" cy="690300"/>
            </a:xfrm>
            <a:prstGeom prst="rect">
              <a:avLst/>
            </a:prstGeom>
            <a:solidFill>
              <a:schemeClr val="accent1">
                <a:lumMod val="60000"/>
                <a:lumOff val="4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9"/>
            <p:cNvSpPr/>
            <p:nvPr/>
          </p:nvSpPr>
          <p:spPr>
            <a:xfrm>
              <a:off x="3659125" y="2338725"/>
              <a:ext cx="644400" cy="690300"/>
            </a:xfrm>
            <a:prstGeom prst="rect">
              <a:avLst/>
            </a:prstGeom>
            <a:solidFill>
              <a:schemeClr val="accent1">
                <a:lumMod val="60000"/>
                <a:lumOff val="4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9"/>
            <p:cNvSpPr/>
            <p:nvPr/>
          </p:nvSpPr>
          <p:spPr>
            <a:xfrm>
              <a:off x="4594000" y="2338725"/>
              <a:ext cx="644400" cy="690300"/>
            </a:xfrm>
            <a:prstGeom prst="rect">
              <a:avLst/>
            </a:prstGeom>
            <a:solidFill>
              <a:schemeClr val="accent1">
                <a:lumMod val="60000"/>
                <a:lumOff val="4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9"/>
            <p:cNvSpPr/>
            <p:nvPr/>
          </p:nvSpPr>
          <p:spPr>
            <a:xfrm>
              <a:off x="5528875" y="2338725"/>
              <a:ext cx="644400" cy="690300"/>
            </a:xfrm>
            <a:prstGeom prst="rect">
              <a:avLst/>
            </a:prstGeom>
            <a:solidFill>
              <a:schemeClr val="accent1">
                <a:lumMod val="60000"/>
                <a:lumOff val="4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9"/>
            <p:cNvSpPr/>
            <p:nvPr/>
          </p:nvSpPr>
          <p:spPr>
            <a:xfrm>
              <a:off x="6521250" y="2338725"/>
              <a:ext cx="644400" cy="690300"/>
            </a:xfrm>
            <a:prstGeom prst="rect">
              <a:avLst/>
            </a:prstGeom>
            <a:solidFill>
              <a:schemeClr val="accent1">
                <a:lumMod val="60000"/>
                <a:lumOff val="4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9"/>
            <p:cNvSpPr/>
            <p:nvPr/>
          </p:nvSpPr>
          <p:spPr>
            <a:xfrm>
              <a:off x="3672113" y="3319625"/>
              <a:ext cx="644400" cy="690300"/>
            </a:xfrm>
            <a:prstGeom prst="rect">
              <a:avLst/>
            </a:prstGeom>
            <a:solidFill>
              <a:schemeClr val="accent1">
                <a:lumMod val="60000"/>
                <a:lumOff val="4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9"/>
            <p:cNvSpPr/>
            <p:nvPr/>
          </p:nvSpPr>
          <p:spPr>
            <a:xfrm>
              <a:off x="4606988" y="3319625"/>
              <a:ext cx="644400" cy="6903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9"/>
            <p:cNvSpPr/>
            <p:nvPr/>
          </p:nvSpPr>
          <p:spPr>
            <a:xfrm>
              <a:off x="5541863" y="3319625"/>
              <a:ext cx="644400" cy="6903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9"/>
            <p:cNvSpPr/>
            <p:nvPr/>
          </p:nvSpPr>
          <p:spPr>
            <a:xfrm>
              <a:off x="6534238" y="3319625"/>
              <a:ext cx="644400" cy="6903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9"/>
            <p:cNvSpPr/>
            <p:nvPr/>
          </p:nvSpPr>
          <p:spPr>
            <a:xfrm>
              <a:off x="3672113" y="4300525"/>
              <a:ext cx="644400" cy="690300"/>
            </a:xfrm>
            <a:prstGeom prst="rect">
              <a:avLst/>
            </a:prstGeom>
            <a:solidFill>
              <a:schemeClr val="accent4">
                <a:lumMod val="40000"/>
                <a:lumOff val="6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9"/>
            <p:cNvSpPr/>
            <p:nvPr/>
          </p:nvSpPr>
          <p:spPr>
            <a:xfrm>
              <a:off x="4606988" y="4300525"/>
              <a:ext cx="644400" cy="690300"/>
            </a:xfrm>
            <a:prstGeom prst="rect">
              <a:avLst/>
            </a:prstGeom>
            <a:solidFill>
              <a:schemeClr val="accent4">
                <a:lumMod val="40000"/>
                <a:lumOff val="6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9"/>
            <p:cNvSpPr/>
            <p:nvPr/>
          </p:nvSpPr>
          <p:spPr>
            <a:xfrm>
              <a:off x="5541863" y="4300525"/>
              <a:ext cx="644400" cy="690300"/>
            </a:xfrm>
            <a:prstGeom prst="rect">
              <a:avLst/>
            </a:prstGeom>
            <a:solidFill>
              <a:schemeClr val="accent4">
                <a:lumMod val="40000"/>
                <a:lumOff val="6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9"/>
            <p:cNvSpPr/>
            <p:nvPr/>
          </p:nvSpPr>
          <p:spPr>
            <a:xfrm>
              <a:off x="6534238" y="4300525"/>
              <a:ext cx="644400" cy="6903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9"/>
            <p:cNvSpPr/>
            <p:nvPr/>
          </p:nvSpPr>
          <p:spPr>
            <a:xfrm>
              <a:off x="3672113" y="5212325"/>
              <a:ext cx="644400" cy="690300"/>
            </a:xfrm>
            <a:prstGeom prst="rect">
              <a:avLst/>
            </a:prstGeom>
            <a:solidFill>
              <a:srgbClr val="F1C23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9"/>
            <p:cNvSpPr/>
            <p:nvPr/>
          </p:nvSpPr>
          <p:spPr>
            <a:xfrm>
              <a:off x="4606988" y="5212325"/>
              <a:ext cx="644400" cy="690300"/>
            </a:xfrm>
            <a:prstGeom prst="rect">
              <a:avLst/>
            </a:prstGeom>
            <a:solidFill>
              <a:srgbClr val="F1C23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9"/>
            <p:cNvSpPr/>
            <p:nvPr/>
          </p:nvSpPr>
          <p:spPr>
            <a:xfrm>
              <a:off x="5541863" y="5212325"/>
              <a:ext cx="644400" cy="690300"/>
            </a:xfrm>
            <a:prstGeom prst="rect">
              <a:avLst/>
            </a:prstGeom>
            <a:solidFill>
              <a:srgbClr val="F1C23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9"/>
            <p:cNvSpPr/>
            <p:nvPr/>
          </p:nvSpPr>
          <p:spPr>
            <a:xfrm>
              <a:off x="6534238" y="5212325"/>
              <a:ext cx="644400" cy="690300"/>
            </a:xfrm>
            <a:prstGeom prst="rect">
              <a:avLst/>
            </a:prstGeom>
            <a:solidFill>
              <a:srgbClr val="F1C23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6" name="Google Shape;346;p39"/>
            <p:cNvCxnSpPr>
              <a:stCxn id="326" idx="3"/>
              <a:endCxn id="327" idx="1"/>
            </p:cNvCxnSpPr>
            <p:nvPr/>
          </p:nvCxnSpPr>
          <p:spPr>
            <a:xfrm>
              <a:off x="4303525" y="1702975"/>
              <a:ext cx="290400" cy="0"/>
            </a:xfrm>
            <a:prstGeom prst="straightConnector1">
              <a:avLst/>
            </a:prstGeom>
            <a:noFill/>
            <a:ln w="28575" cap="flat" cmpd="sng">
              <a:solidFill>
                <a:schemeClr val="dk2"/>
              </a:solidFill>
              <a:prstDash val="solid"/>
              <a:round/>
              <a:headEnd type="none" w="med" len="med"/>
              <a:tailEnd type="stealth" w="med" len="med"/>
            </a:ln>
          </p:spPr>
        </p:cxnSp>
        <p:cxnSp>
          <p:nvCxnSpPr>
            <p:cNvPr id="347" name="Google Shape;347;p39"/>
            <p:cNvCxnSpPr/>
            <p:nvPr/>
          </p:nvCxnSpPr>
          <p:spPr>
            <a:xfrm>
              <a:off x="5238400" y="1702975"/>
              <a:ext cx="290400" cy="0"/>
            </a:xfrm>
            <a:prstGeom prst="straightConnector1">
              <a:avLst/>
            </a:prstGeom>
            <a:noFill/>
            <a:ln w="28575" cap="flat" cmpd="sng">
              <a:solidFill>
                <a:schemeClr val="dk2"/>
              </a:solidFill>
              <a:prstDash val="solid"/>
              <a:round/>
              <a:headEnd type="none" w="med" len="med"/>
              <a:tailEnd type="stealth" w="med" len="med"/>
            </a:ln>
          </p:spPr>
        </p:cxnSp>
        <p:cxnSp>
          <p:nvCxnSpPr>
            <p:cNvPr id="349" name="Google Shape;349;p39"/>
            <p:cNvCxnSpPr>
              <a:stCxn id="329" idx="3"/>
              <a:endCxn id="330" idx="1"/>
            </p:cNvCxnSpPr>
            <p:nvPr/>
          </p:nvCxnSpPr>
          <p:spPr>
            <a:xfrm flipH="1">
              <a:off x="3659250" y="1702975"/>
              <a:ext cx="3506400" cy="981000"/>
            </a:xfrm>
            <a:prstGeom prst="bentConnector5">
              <a:avLst>
                <a:gd name="adj1" fmla="val -4024"/>
                <a:gd name="adj2" fmla="val 49995"/>
                <a:gd name="adj3" fmla="val 108864"/>
              </a:avLst>
            </a:prstGeom>
            <a:noFill/>
            <a:ln w="28575" cap="flat" cmpd="sng">
              <a:solidFill>
                <a:schemeClr val="dk2"/>
              </a:solidFill>
              <a:prstDash val="solid"/>
              <a:round/>
              <a:headEnd type="none" w="med" len="med"/>
              <a:tailEnd type="stealth" w="med" len="med"/>
            </a:ln>
          </p:spPr>
        </p:cxnSp>
        <p:cxnSp>
          <p:nvCxnSpPr>
            <p:cNvPr id="350" name="Google Shape;350;p39"/>
            <p:cNvCxnSpPr/>
            <p:nvPr/>
          </p:nvCxnSpPr>
          <p:spPr>
            <a:xfrm>
              <a:off x="4303525" y="2672350"/>
              <a:ext cx="290400" cy="0"/>
            </a:xfrm>
            <a:prstGeom prst="straightConnector1">
              <a:avLst/>
            </a:prstGeom>
            <a:noFill/>
            <a:ln w="28575" cap="flat" cmpd="sng">
              <a:solidFill>
                <a:schemeClr val="dk2"/>
              </a:solidFill>
              <a:prstDash val="solid"/>
              <a:round/>
              <a:headEnd type="none" w="med" len="med"/>
              <a:tailEnd type="stealth" w="med" len="med"/>
            </a:ln>
          </p:spPr>
        </p:cxnSp>
        <p:cxnSp>
          <p:nvCxnSpPr>
            <p:cNvPr id="351" name="Google Shape;351;p39"/>
            <p:cNvCxnSpPr/>
            <p:nvPr/>
          </p:nvCxnSpPr>
          <p:spPr>
            <a:xfrm>
              <a:off x="5238400" y="2672350"/>
              <a:ext cx="290400" cy="0"/>
            </a:xfrm>
            <a:prstGeom prst="straightConnector1">
              <a:avLst/>
            </a:prstGeom>
            <a:noFill/>
            <a:ln w="28575" cap="flat" cmpd="sng">
              <a:solidFill>
                <a:schemeClr val="dk2"/>
              </a:solidFill>
              <a:prstDash val="solid"/>
              <a:round/>
              <a:headEnd type="none" w="med" len="med"/>
              <a:tailEnd type="stealth" w="med" len="med"/>
            </a:ln>
          </p:spPr>
        </p:cxnSp>
        <p:cxnSp>
          <p:nvCxnSpPr>
            <p:cNvPr id="352" name="Google Shape;352;p39"/>
            <p:cNvCxnSpPr/>
            <p:nvPr/>
          </p:nvCxnSpPr>
          <p:spPr>
            <a:xfrm>
              <a:off x="6173275" y="2672350"/>
              <a:ext cx="348000" cy="0"/>
            </a:xfrm>
            <a:prstGeom prst="straightConnector1">
              <a:avLst/>
            </a:prstGeom>
            <a:noFill/>
            <a:ln w="28575" cap="flat" cmpd="sng">
              <a:solidFill>
                <a:schemeClr val="dk2"/>
              </a:solidFill>
              <a:prstDash val="solid"/>
              <a:round/>
              <a:headEnd type="none" w="med" len="med"/>
              <a:tailEnd type="stealth" w="med" len="med"/>
            </a:ln>
          </p:spPr>
        </p:cxnSp>
        <p:cxnSp>
          <p:nvCxnSpPr>
            <p:cNvPr id="356" name="Google Shape;356;p39"/>
            <p:cNvCxnSpPr/>
            <p:nvPr/>
          </p:nvCxnSpPr>
          <p:spPr>
            <a:xfrm>
              <a:off x="4303525" y="4622600"/>
              <a:ext cx="290400" cy="0"/>
            </a:xfrm>
            <a:prstGeom prst="straightConnector1">
              <a:avLst/>
            </a:prstGeom>
            <a:noFill/>
            <a:ln w="28575" cap="flat" cmpd="sng">
              <a:solidFill>
                <a:schemeClr val="dk2"/>
              </a:solidFill>
              <a:prstDash val="solid"/>
              <a:round/>
              <a:headEnd type="none" w="med" len="med"/>
              <a:tailEnd type="stealth" w="med" len="med"/>
            </a:ln>
          </p:spPr>
        </p:cxnSp>
        <p:cxnSp>
          <p:nvCxnSpPr>
            <p:cNvPr id="357" name="Google Shape;357;p39"/>
            <p:cNvCxnSpPr/>
            <p:nvPr/>
          </p:nvCxnSpPr>
          <p:spPr>
            <a:xfrm>
              <a:off x="5238400" y="4622600"/>
              <a:ext cx="290400" cy="0"/>
            </a:xfrm>
            <a:prstGeom prst="straightConnector1">
              <a:avLst/>
            </a:prstGeom>
            <a:noFill/>
            <a:ln w="28575" cap="flat" cmpd="sng">
              <a:solidFill>
                <a:schemeClr val="dk2"/>
              </a:solidFill>
              <a:prstDash val="solid"/>
              <a:round/>
              <a:headEnd type="none" w="med" len="med"/>
              <a:tailEnd type="stealth" w="med" len="med"/>
            </a:ln>
          </p:spPr>
        </p:cxnSp>
        <p:cxnSp>
          <p:nvCxnSpPr>
            <p:cNvPr id="359" name="Google Shape;359;p39"/>
            <p:cNvCxnSpPr/>
            <p:nvPr/>
          </p:nvCxnSpPr>
          <p:spPr>
            <a:xfrm>
              <a:off x="4316525" y="5557475"/>
              <a:ext cx="290400" cy="0"/>
            </a:xfrm>
            <a:prstGeom prst="straightConnector1">
              <a:avLst/>
            </a:prstGeom>
            <a:noFill/>
            <a:ln w="28575" cap="flat" cmpd="sng">
              <a:solidFill>
                <a:schemeClr val="dk2"/>
              </a:solidFill>
              <a:prstDash val="solid"/>
              <a:round/>
              <a:headEnd type="none" w="med" len="med"/>
              <a:tailEnd type="stealth" w="med" len="med"/>
            </a:ln>
          </p:spPr>
        </p:cxnSp>
        <p:cxnSp>
          <p:nvCxnSpPr>
            <p:cNvPr id="360" name="Google Shape;360;p39"/>
            <p:cNvCxnSpPr/>
            <p:nvPr/>
          </p:nvCxnSpPr>
          <p:spPr>
            <a:xfrm>
              <a:off x="5251400" y="5557475"/>
              <a:ext cx="290400" cy="0"/>
            </a:xfrm>
            <a:prstGeom prst="straightConnector1">
              <a:avLst/>
            </a:prstGeom>
            <a:noFill/>
            <a:ln w="28575" cap="flat" cmpd="sng">
              <a:solidFill>
                <a:schemeClr val="dk2"/>
              </a:solidFill>
              <a:prstDash val="solid"/>
              <a:round/>
              <a:headEnd type="none" w="med" len="med"/>
              <a:tailEnd type="stealth" w="med" len="med"/>
            </a:ln>
          </p:spPr>
        </p:cxnSp>
        <p:cxnSp>
          <p:nvCxnSpPr>
            <p:cNvPr id="361" name="Google Shape;361;p39"/>
            <p:cNvCxnSpPr/>
            <p:nvPr/>
          </p:nvCxnSpPr>
          <p:spPr>
            <a:xfrm>
              <a:off x="6186275" y="5557475"/>
              <a:ext cx="348000" cy="0"/>
            </a:xfrm>
            <a:prstGeom prst="straightConnector1">
              <a:avLst/>
            </a:prstGeom>
            <a:noFill/>
            <a:ln w="28575" cap="flat" cmpd="sng">
              <a:solidFill>
                <a:schemeClr val="dk2"/>
              </a:solidFill>
              <a:prstDash val="solid"/>
              <a:round/>
              <a:headEnd type="none" w="med" len="med"/>
              <a:tailEnd type="stealth" w="med" len="med"/>
            </a:ln>
          </p:spPr>
        </p:cxnSp>
        <p:cxnSp>
          <p:nvCxnSpPr>
            <p:cNvPr id="362" name="Google Shape;362;p39"/>
            <p:cNvCxnSpPr/>
            <p:nvPr/>
          </p:nvCxnSpPr>
          <p:spPr>
            <a:xfrm flipH="1">
              <a:off x="3659250" y="2683825"/>
              <a:ext cx="3506400" cy="981000"/>
            </a:xfrm>
            <a:prstGeom prst="bentConnector5">
              <a:avLst>
                <a:gd name="adj1" fmla="val -4024"/>
                <a:gd name="adj2" fmla="val 49995"/>
                <a:gd name="adj3" fmla="val 108864"/>
              </a:avLst>
            </a:prstGeom>
            <a:noFill/>
            <a:ln w="28575" cap="flat" cmpd="sng">
              <a:solidFill>
                <a:schemeClr val="dk2"/>
              </a:solidFill>
              <a:prstDash val="solid"/>
              <a:round/>
              <a:headEnd type="none" w="med" len="med"/>
              <a:tailEnd type="stealth" w="med" len="med"/>
            </a:ln>
          </p:spPr>
        </p:cxnSp>
      </p:grpSp>
      <p:sp>
        <p:nvSpPr>
          <p:cNvPr id="7" name="TextBox 6">
            <a:extLst>
              <a:ext uri="{FF2B5EF4-FFF2-40B4-BE49-F238E27FC236}">
                <a16:creationId xmlns:a16="http://schemas.microsoft.com/office/drawing/2014/main" id="{DD9B0999-F274-BB4D-A9AE-9E257D645494}"/>
              </a:ext>
            </a:extLst>
          </p:cNvPr>
          <p:cNvSpPr txBox="1"/>
          <p:nvPr/>
        </p:nvSpPr>
        <p:spPr>
          <a:xfrm>
            <a:off x="861260" y="5789254"/>
            <a:ext cx="3953631" cy="523220"/>
          </a:xfrm>
          <a:prstGeom prst="rect">
            <a:avLst/>
          </a:prstGeom>
          <a:noFill/>
          <a:ln>
            <a:solidFill>
              <a:srgbClr val="0070C0"/>
            </a:solidFill>
          </a:ln>
        </p:spPr>
        <p:txBody>
          <a:bodyPr wrap="square" rtlCol="0">
            <a:spAutoFit/>
          </a:bodyPr>
          <a:lstStyle/>
          <a:p>
            <a:r>
              <a:rPr lang="en-US" dirty="0"/>
              <a:t>Same color indicates blocks allocated to a file.</a:t>
            </a:r>
          </a:p>
          <a:p>
            <a:r>
              <a:rPr lang="en-US" dirty="0"/>
              <a:t>White blocks are unallocated.</a:t>
            </a:r>
          </a:p>
        </p:txBody>
      </p:sp>
    </p:spTree>
    <p:extLst>
      <p:ext uri="{BB962C8B-B14F-4D97-AF65-F5344CB8AC3E}">
        <p14:creationId xmlns:p14="http://schemas.microsoft.com/office/powerpoint/2010/main" val="9022979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Contiguous Allocation: Fragmentation</a:t>
            </a:r>
            <a:endParaRPr dirty="0"/>
          </a:p>
          <a:p>
            <a:pPr marL="0" lvl="0" indent="0" algn="ctr" rtl="0">
              <a:spcBef>
                <a:spcPts val="0"/>
              </a:spcBef>
              <a:spcAft>
                <a:spcPts val="0"/>
              </a:spcAft>
              <a:buNone/>
            </a:pPr>
            <a:endParaRPr dirty="0"/>
          </a:p>
        </p:txBody>
      </p:sp>
      <p:sp>
        <p:nvSpPr>
          <p:cNvPr id="6" name="Text Placeholder 5">
            <a:extLst>
              <a:ext uri="{FF2B5EF4-FFF2-40B4-BE49-F238E27FC236}">
                <a16:creationId xmlns:a16="http://schemas.microsoft.com/office/drawing/2014/main" id="{5F90D1E0-33CE-DA42-8CAD-7B4F94707FED}"/>
              </a:ext>
            </a:extLst>
          </p:cNvPr>
          <p:cNvSpPr>
            <a:spLocks noGrp="1"/>
          </p:cNvSpPr>
          <p:nvPr>
            <p:ph type="body" idx="2"/>
          </p:nvPr>
        </p:nvSpPr>
        <p:spPr/>
        <p:txBody>
          <a:bodyPr/>
          <a:lstStyle/>
          <a:p>
            <a:r>
              <a:rPr lang="en-US" sz="2400" dirty="0"/>
              <a:t>Blue File deleted</a:t>
            </a:r>
          </a:p>
        </p:txBody>
      </p:sp>
      <p:grpSp>
        <p:nvGrpSpPr>
          <p:cNvPr id="4" name="Group 3">
            <a:extLst>
              <a:ext uri="{FF2B5EF4-FFF2-40B4-BE49-F238E27FC236}">
                <a16:creationId xmlns:a16="http://schemas.microsoft.com/office/drawing/2014/main" id="{D0B639DB-BD0F-3341-AA5F-99D275916047}"/>
              </a:ext>
            </a:extLst>
          </p:cNvPr>
          <p:cNvGrpSpPr/>
          <p:nvPr/>
        </p:nvGrpSpPr>
        <p:grpSpPr>
          <a:xfrm>
            <a:off x="732674" y="1071554"/>
            <a:ext cx="4171941" cy="4717698"/>
            <a:chOff x="3175850" y="1127600"/>
            <a:chExt cx="4303500" cy="4959300"/>
          </a:xfrm>
        </p:grpSpPr>
        <p:sp>
          <p:nvSpPr>
            <p:cNvPr id="325" name="Google Shape;325;p39"/>
            <p:cNvSpPr/>
            <p:nvPr/>
          </p:nvSpPr>
          <p:spPr>
            <a:xfrm>
              <a:off x="3175850" y="1127600"/>
              <a:ext cx="4303500" cy="49593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9"/>
            <p:cNvSpPr/>
            <p:nvPr/>
          </p:nvSpPr>
          <p:spPr>
            <a:xfrm>
              <a:off x="3659125" y="1357825"/>
              <a:ext cx="644400" cy="6903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9"/>
            <p:cNvSpPr/>
            <p:nvPr/>
          </p:nvSpPr>
          <p:spPr>
            <a:xfrm>
              <a:off x="4594000" y="1357825"/>
              <a:ext cx="644400" cy="6903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9"/>
            <p:cNvSpPr/>
            <p:nvPr/>
          </p:nvSpPr>
          <p:spPr>
            <a:xfrm>
              <a:off x="5528875" y="1357825"/>
              <a:ext cx="644400" cy="6903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9"/>
            <p:cNvSpPr/>
            <p:nvPr/>
          </p:nvSpPr>
          <p:spPr>
            <a:xfrm>
              <a:off x="6521250" y="1357825"/>
              <a:ext cx="644400" cy="690300"/>
            </a:xfrm>
            <a:prstGeom prst="rect">
              <a:avLst/>
            </a:prstGeom>
            <a:solidFill>
              <a:schemeClr val="accent1">
                <a:lumMod val="60000"/>
                <a:lumOff val="4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9"/>
            <p:cNvSpPr/>
            <p:nvPr/>
          </p:nvSpPr>
          <p:spPr>
            <a:xfrm>
              <a:off x="3659125" y="2338725"/>
              <a:ext cx="644400" cy="690300"/>
            </a:xfrm>
            <a:prstGeom prst="rect">
              <a:avLst/>
            </a:prstGeom>
            <a:solidFill>
              <a:schemeClr val="accent1">
                <a:lumMod val="60000"/>
                <a:lumOff val="4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9"/>
            <p:cNvSpPr/>
            <p:nvPr/>
          </p:nvSpPr>
          <p:spPr>
            <a:xfrm>
              <a:off x="4594000" y="2338725"/>
              <a:ext cx="644400" cy="690300"/>
            </a:xfrm>
            <a:prstGeom prst="rect">
              <a:avLst/>
            </a:prstGeom>
            <a:solidFill>
              <a:schemeClr val="accent1">
                <a:lumMod val="60000"/>
                <a:lumOff val="4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9"/>
            <p:cNvSpPr/>
            <p:nvPr/>
          </p:nvSpPr>
          <p:spPr>
            <a:xfrm>
              <a:off x="5528875" y="2338725"/>
              <a:ext cx="644400" cy="690300"/>
            </a:xfrm>
            <a:prstGeom prst="rect">
              <a:avLst/>
            </a:prstGeom>
            <a:solidFill>
              <a:schemeClr val="accent1">
                <a:lumMod val="60000"/>
                <a:lumOff val="4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9"/>
            <p:cNvSpPr/>
            <p:nvPr/>
          </p:nvSpPr>
          <p:spPr>
            <a:xfrm>
              <a:off x="6521250" y="2338725"/>
              <a:ext cx="644400" cy="690300"/>
            </a:xfrm>
            <a:prstGeom prst="rect">
              <a:avLst/>
            </a:prstGeom>
            <a:solidFill>
              <a:schemeClr val="accent1">
                <a:lumMod val="60000"/>
                <a:lumOff val="4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9"/>
            <p:cNvSpPr/>
            <p:nvPr/>
          </p:nvSpPr>
          <p:spPr>
            <a:xfrm>
              <a:off x="3672113" y="3319625"/>
              <a:ext cx="644400" cy="690300"/>
            </a:xfrm>
            <a:prstGeom prst="rect">
              <a:avLst/>
            </a:prstGeom>
            <a:solidFill>
              <a:schemeClr val="accent1">
                <a:lumMod val="60000"/>
                <a:lumOff val="4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9"/>
            <p:cNvSpPr/>
            <p:nvPr/>
          </p:nvSpPr>
          <p:spPr>
            <a:xfrm>
              <a:off x="4606988" y="3319625"/>
              <a:ext cx="644400" cy="6903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9"/>
            <p:cNvSpPr/>
            <p:nvPr/>
          </p:nvSpPr>
          <p:spPr>
            <a:xfrm>
              <a:off x="5541863" y="3319625"/>
              <a:ext cx="644400" cy="6903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9"/>
            <p:cNvSpPr/>
            <p:nvPr/>
          </p:nvSpPr>
          <p:spPr>
            <a:xfrm>
              <a:off x="6534238" y="3319625"/>
              <a:ext cx="644400" cy="6903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9"/>
            <p:cNvSpPr/>
            <p:nvPr/>
          </p:nvSpPr>
          <p:spPr>
            <a:xfrm>
              <a:off x="3672113" y="4300525"/>
              <a:ext cx="644400" cy="690300"/>
            </a:xfrm>
            <a:prstGeom prst="rect">
              <a:avLst/>
            </a:prstGeom>
            <a:solidFill>
              <a:schemeClr val="accent4">
                <a:lumMod val="40000"/>
                <a:lumOff val="6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9"/>
            <p:cNvSpPr/>
            <p:nvPr/>
          </p:nvSpPr>
          <p:spPr>
            <a:xfrm>
              <a:off x="4606988" y="4300525"/>
              <a:ext cx="644400" cy="690300"/>
            </a:xfrm>
            <a:prstGeom prst="rect">
              <a:avLst/>
            </a:prstGeom>
            <a:solidFill>
              <a:schemeClr val="accent4">
                <a:lumMod val="40000"/>
                <a:lumOff val="6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9"/>
            <p:cNvSpPr/>
            <p:nvPr/>
          </p:nvSpPr>
          <p:spPr>
            <a:xfrm>
              <a:off x="5541863" y="4300525"/>
              <a:ext cx="644400" cy="690300"/>
            </a:xfrm>
            <a:prstGeom prst="rect">
              <a:avLst/>
            </a:prstGeom>
            <a:solidFill>
              <a:schemeClr val="accent4">
                <a:lumMod val="40000"/>
                <a:lumOff val="6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9"/>
            <p:cNvSpPr/>
            <p:nvPr/>
          </p:nvSpPr>
          <p:spPr>
            <a:xfrm>
              <a:off x="6534238" y="4300525"/>
              <a:ext cx="644400" cy="6903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9"/>
            <p:cNvSpPr/>
            <p:nvPr/>
          </p:nvSpPr>
          <p:spPr>
            <a:xfrm>
              <a:off x="3672113" y="5212325"/>
              <a:ext cx="644400" cy="690300"/>
            </a:xfrm>
            <a:prstGeom prst="rect">
              <a:avLst/>
            </a:prstGeom>
            <a:solidFill>
              <a:srgbClr val="F1C23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9"/>
            <p:cNvSpPr/>
            <p:nvPr/>
          </p:nvSpPr>
          <p:spPr>
            <a:xfrm>
              <a:off x="4606988" y="5212325"/>
              <a:ext cx="644400" cy="690300"/>
            </a:xfrm>
            <a:prstGeom prst="rect">
              <a:avLst/>
            </a:prstGeom>
            <a:solidFill>
              <a:srgbClr val="F1C23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9"/>
            <p:cNvSpPr/>
            <p:nvPr/>
          </p:nvSpPr>
          <p:spPr>
            <a:xfrm>
              <a:off x="5541863" y="5212325"/>
              <a:ext cx="644400" cy="690300"/>
            </a:xfrm>
            <a:prstGeom prst="rect">
              <a:avLst/>
            </a:prstGeom>
            <a:solidFill>
              <a:srgbClr val="F1C23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9"/>
            <p:cNvSpPr/>
            <p:nvPr/>
          </p:nvSpPr>
          <p:spPr>
            <a:xfrm>
              <a:off x="6534238" y="5212325"/>
              <a:ext cx="644400" cy="690300"/>
            </a:xfrm>
            <a:prstGeom prst="rect">
              <a:avLst/>
            </a:prstGeom>
            <a:solidFill>
              <a:srgbClr val="F1C23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6" name="Google Shape;346;p39"/>
            <p:cNvCxnSpPr>
              <a:stCxn id="326" idx="3"/>
              <a:endCxn id="327" idx="1"/>
            </p:cNvCxnSpPr>
            <p:nvPr/>
          </p:nvCxnSpPr>
          <p:spPr>
            <a:xfrm>
              <a:off x="4303525" y="1702975"/>
              <a:ext cx="290400" cy="0"/>
            </a:xfrm>
            <a:prstGeom prst="straightConnector1">
              <a:avLst/>
            </a:prstGeom>
            <a:noFill/>
            <a:ln w="28575" cap="flat" cmpd="sng">
              <a:solidFill>
                <a:schemeClr val="bg1"/>
              </a:solidFill>
              <a:prstDash val="solid"/>
              <a:round/>
              <a:headEnd type="none" w="med" len="med"/>
              <a:tailEnd type="stealth" w="med" len="med"/>
            </a:ln>
          </p:spPr>
        </p:cxnSp>
        <p:cxnSp>
          <p:nvCxnSpPr>
            <p:cNvPr id="347" name="Google Shape;347;p39"/>
            <p:cNvCxnSpPr/>
            <p:nvPr/>
          </p:nvCxnSpPr>
          <p:spPr>
            <a:xfrm>
              <a:off x="5238400" y="1702975"/>
              <a:ext cx="290400" cy="0"/>
            </a:xfrm>
            <a:prstGeom prst="straightConnector1">
              <a:avLst/>
            </a:prstGeom>
            <a:noFill/>
            <a:ln w="28575" cap="flat" cmpd="sng">
              <a:solidFill>
                <a:schemeClr val="bg1"/>
              </a:solidFill>
              <a:prstDash val="solid"/>
              <a:round/>
              <a:headEnd type="none" w="med" len="med"/>
              <a:tailEnd type="stealth" w="med" len="med"/>
            </a:ln>
          </p:spPr>
        </p:cxnSp>
        <p:cxnSp>
          <p:nvCxnSpPr>
            <p:cNvPr id="349" name="Google Shape;349;p39"/>
            <p:cNvCxnSpPr>
              <a:stCxn id="329" idx="3"/>
              <a:endCxn id="330" idx="1"/>
            </p:cNvCxnSpPr>
            <p:nvPr/>
          </p:nvCxnSpPr>
          <p:spPr>
            <a:xfrm flipH="1">
              <a:off x="3659250" y="1702975"/>
              <a:ext cx="3506400" cy="981000"/>
            </a:xfrm>
            <a:prstGeom prst="bentConnector5">
              <a:avLst>
                <a:gd name="adj1" fmla="val -4024"/>
                <a:gd name="adj2" fmla="val 49995"/>
                <a:gd name="adj3" fmla="val 108864"/>
              </a:avLst>
            </a:prstGeom>
            <a:noFill/>
            <a:ln w="28575" cap="flat" cmpd="sng">
              <a:solidFill>
                <a:schemeClr val="dk2"/>
              </a:solidFill>
              <a:prstDash val="solid"/>
              <a:round/>
              <a:headEnd type="none" w="med" len="med"/>
              <a:tailEnd type="stealth" w="med" len="med"/>
            </a:ln>
          </p:spPr>
        </p:cxnSp>
        <p:cxnSp>
          <p:nvCxnSpPr>
            <p:cNvPr id="350" name="Google Shape;350;p39"/>
            <p:cNvCxnSpPr/>
            <p:nvPr/>
          </p:nvCxnSpPr>
          <p:spPr>
            <a:xfrm>
              <a:off x="4303525" y="2672350"/>
              <a:ext cx="290400" cy="0"/>
            </a:xfrm>
            <a:prstGeom prst="straightConnector1">
              <a:avLst/>
            </a:prstGeom>
            <a:noFill/>
            <a:ln w="28575" cap="flat" cmpd="sng">
              <a:solidFill>
                <a:schemeClr val="dk2"/>
              </a:solidFill>
              <a:prstDash val="solid"/>
              <a:round/>
              <a:headEnd type="none" w="med" len="med"/>
              <a:tailEnd type="stealth" w="med" len="med"/>
            </a:ln>
          </p:spPr>
        </p:cxnSp>
        <p:cxnSp>
          <p:nvCxnSpPr>
            <p:cNvPr id="351" name="Google Shape;351;p39"/>
            <p:cNvCxnSpPr/>
            <p:nvPr/>
          </p:nvCxnSpPr>
          <p:spPr>
            <a:xfrm>
              <a:off x="5238400" y="2672350"/>
              <a:ext cx="290400" cy="0"/>
            </a:xfrm>
            <a:prstGeom prst="straightConnector1">
              <a:avLst/>
            </a:prstGeom>
            <a:noFill/>
            <a:ln w="28575" cap="flat" cmpd="sng">
              <a:solidFill>
                <a:schemeClr val="dk2"/>
              </a:solidFill>
              <a:prstDash val="solid"/>
              <a:round/>
              <a:headEnd type="none" w="med" len="med"/>
              <a:tailEnd type="stealth" w="med" len="med"/>
            </a:ln>
          </p:spPr>
        </p:cxnSp>
        <p:cxnSp>
          <p:nvCxnSpPr>
            <p:cNvPr id="352" name="Google Shape;352;p39"/>
            <p:cNvCxnSpPr/>
            <p:nvPr/>
          </p:nvCxnSpPr>
          <p:spPr>
            <a:xfrm>
              <a:off x="6173275" y="2672350"/>
              <a:ext cx="348000" cy="0"/>
            </a:xfrm>
            <a:prstGeom prst="straightConnector1">
              <a:avLst/>
            </a:prstGeom>
            <a:noFill/>
            <a:ln w="28575" cap="flat" cmpd="sng">
              <a:solidFill>
                <a:schemeClr val="dk2"/>
              </a:solidFill>
              <a:prstDash val="solid"/>
              <a:round/>
              <a:headEnd type="none" w="med" len="med"/>
              <a:tailEnd type="stealth" w="med" len="med"/>
            </a:ln>
          </p:spPr>
        </p:cxnSp>
        <p:cxnSp>
          <p:nvCxnSpPr>
            <p:cNvPr id="356" name="Google Shape;356;p39"/>
            <p:cNvCxnSpPr/>
            <p:nvPr/>
          </p:nvCxnSpPr>
          <p:spPr>
            <a:xfrm>
              <a:off x="4303525" y="4622600"/>
              <a:ext cx="290400" cy="0"/>
            </a:xfrm>
            <a:prstGeom prst="straightConnector1">
              <a:avLst/>
            </a:prstGeom>
            <a:noFill/>
            <a:ln w="28575" cap="flat" cmpd="sng">
              <a:solidFill>
                <a:schemeClr val="dk2"/>
              </a:solidFill>
              <a:prstDash val="solid"/>
              <a:round/>
              <a:headEnd type="none" w="med" len="med"/>
              <a:tailEnd type="stealth" w="med" len="med"/>
            </a:ln>
          </p:spPr>
        </p:cxnSp>
        <p:cxnSp>
          <p:nvCxnSpPr>
            <p:cNvPr id="357" name="Google Shape;357;p39"/>
            <p:cNvCxnSpPr/>
            <p:nvPr/>
          </p:nvCxnSpPr>
          <p:spPr>
            <a:xfrm>
              <a:off x="5238400" y="4622600"/>
              <a:ext cx="290400" cy="0"/>
            </a:xfrm>
            <a:prstGeom prst="straightConnector1">
              <a:avLst/>
            </a:prstGeom>
            <a:noFill/>
            <a:ln w="28575" cap="flat" cmpd="sng">
              <a:solidFill>
                <a:schemeClr val="dk2"/>
              </a:solidFill>
              <a:prstDash val="solid"/>
              <a:round/>
              <a:headEnd type="none" w="med" len="med"/>
              <a:tailEnd type="stealth" w="med" len="med"/>
            </a:ln>
          </p:spPr>
        </p:cxnSp>
        <p:cxnSp>
          <p:nvCxnSpPr>
            <p:cNvPr id="359" name="Google Shape;359;p39"/>
            <p:cNvCxnSpPr/>
            <p:nvPr/>
          </p:nvCxnSpPr>
          <p:spPr>
            <a:xfrm>
              <a:off x="4316525" y="5557475"/>
              <a:ext cx="290400" cy="0"/>
            </a:xfrm>
            <a:prstGeom prst="straightConnector1">
              <a:avLst/>
            </a:prstGeom>
            <a:noFill/>
            <a:ln w="28575" cap="flat" cmpd="sng">
              <a:solidFill>
                <a:schemeClr val="dk2"/>
              </a:solidFill>
              <a:prstDash val="solid"/>
              <a:round/>
              <a:headEnd type="none" w="med" len="med"/>
              <a:tailEnd type="stealth" w="med" len="med"/>
            </a:ln>
          </p:spPr>
        </p:cxnSp>
        <p:cxnSp>
          <p:nvCxnSpPr>
            <p:cNvPr id="360" name="Google Shape;360;p39"/>
            <p:cNvCxnSpPr/>
            <p:nvPr/>
          </p:nvCxnSpPr>
          <p:spPr>
            <a:xfrm>
              <a:off x="5251400" y="5557475"/>
              <a:ext cx="290400" cy="0"/>
            </a:xfrm>
            <a:prstGeom prst="straightConnector1">
              <a:avLst/>
            </a:prstGeom>
            <a:noFill/>
            <a:ln w="28575" cap="flat" cmpd="sng">
              <a:solidFill>
                <a:schemeClr val="dk2"/>
              </a:solidFill>
              <a:prstDash val="solid"/>
              <a:round/>
              <a:headEnd type="none" w="med" len="med"/>
              <a:tailEnd type="stealth" w="med" len="med"/>
            </a:ln>
          </p:spPr>
        </p:cxnSp>
        <p:cxnSp>
          <p:nvCxnSpPr>
            <p:cNvPr id="361" name="Google Shape;361;p39"/>
            <p:cNvCxnSpPr/>
            <p:nvPr/>
          </p:nvCxnSpPr>
          <p:spPr>
            <a:xfrm>
              <a:off x="6186275" y="5557475"/>
              <a:ext cx="348000" cy="0"/>
            </a:xfrm>
            <a:prstGeom prst="straightConnector1">
              <a:avLst/>
            </a:prstGeom>
            <a:noFill/>
            <a:ln w="28575" cap="flat" cmpd="sng">
              <a:solidFill>
                <a:schemeClr val="dk2"/>
              </a:solidFill>
              <a:prstDash val="solid"/>
              <a:round/>
              <a:headEnd type="none" w="med" len="med"/>
              <a:tailEnd type="stealth" w="med" len="med"/>
            </a:ln>
          </p:spPr>
        </p:cxnSp>
        <p:cxnSp>
          <p:nvCxnSpPr>
            <p:cNvPr id="362" name="Google Shape;362;p39"/>
            <p:cNvCxnSpPr/>
            <p:nvPr/>
          </p:nvCxnSpPr>
          <p:spPr>
            <a:xfrm flipH="1">
              <a:off x="3659250" y="2683825"/>
              <a:ext cx="3506400" cy="981000"/>
            </a:xfrm>
            <a:prstGeom prst="bentConnector5">
              <a:avLst>
                <a:gd name="adj1" fmla="val -4024"/>
                <a:gd name="adj2" fmla="val 49995"/>
                <a:gd name="adj3" fmla="val 108864"/>
              </a:avLst>
            </a:prstGeom>
            <a:noFill/>
            <a:ln w="28575" cap="flat" cmpd="sng">
              <a:solidFill>
                <a:schemeClr val="dk2"/>
              </a:solidFill>
              <a:prstDash val="solid"/>
              <a:round/>
              <a:headEnd type="none" w="med" len="med"/>
              <a:tailEnd type="stealth" w="med" len="med"/>
            </a:ln>
          </p:spPr>
        </p:cxnSp>
      </p:grpSp>
      <p:sp>
        <p:nvSpPr>
          <p:cNvPr id="7" name="TextBox 6">
            <a:extLst>
              <a:ext uri="{FF2B5EF4-FFF2-40B4-BE49-F238E27FC236}">
                <a16:creationId xmlns:a16="http://schemas.microsoft.com/office/drawing/2014/main" id="{DD9B0999-F274-BB4D-A9AE-9E257D645494}"/>
              </a:ext>
            </a:extLst>
          </p:cNvPr>
          <p:cNvSpPr txBox="1"/>
          <p:nvPr/>
        </p:nvSpPr>
        <p:spPr>
          <a:xfrm>
            <a:off x="861260" y="5789254"/>
            <a:ext cx="3953631" cy="523220"/>
          </a:xfrm>
          <a:prstGeom prst="rect">
            <a:avLst/>
          </a:prstGeom>
          <a:noFill/>
          <a:ln>
            <a:solidFill>
              <a:srgbClr val="0070C0"/>
            </a:solidFill>
          </a:ln>
        </p:spPr>
        <p:txBody>
          <a:bodyPr wrap="square" rtlCol="0">
            <a:spAutoFit/>
          </a:bodyPr>
          <a:lstStyle/>
          <a:p>
            <a:r>
              <a:rPr lang="en-US" dirty="0"/>
              <a:t>Same color indicates blocks allocated to a file.</a:t>
            </a:r>
          </a:p>
          <a:p>
            <a:r>
              <a:rPr lang="en-US" dirty="0"/>
              <a:t>White blocks are unallocated.</a:t>
            </a:r>
          </a:p>
        </p:txBody>
      </p:sp>
    </p:spTree>
    <p:extLst>
      <p:ext uri="{BB962C8B-B14F-4D97-AF65-F5344CB8AC3E}">
        <p14:creationId xmlns:p14="http://schemas.microsoft.com/office/powerpoint/2010/main" val="12532593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Contiguous Allocation: Fragmentation</a:t>
            </a:r>
            <a:endParaRPr dirty="0"/>
          </a:p>
          <a:p>
            <a:pPr marL="0" lvl="0" indent="0" algn="ctr" rtl="0">
              <a:spcBef>
                <a:spcPts val="0"/>
              </a:spcBef>
              <a:spcAft>
                <a:spcPts val="0"/>
              </a:spcAft>
              <a:buNone/>
            </a:pPr>
            <a:endParaRPr dirty="0"/>
          </a:p>
        </p:txBody>
      </p:sp>
      <p:sp>
        <p:nvSpPr>
          <p:cNvPr id="6" name="Text Placeholder 5">
            <a:extLst>
              <a:ext uri="{FF2B5EF4-FFF2-40B4-BE49-F238E27FC236}">
                <a16:creationId xmlns:a16="http://schemas.microsoft.com/office/drawing/2014/main" id="{5F90D1E0-33CE-DA42-8CAD-7B4F94707FED}"/>
              </a:ext>
            </a:extLst>
          </p:cNvPr>
          <p:cNvSpPr>
            <a:spLocks noGrp="1"/>
          </p:cNvSpPr>
          <p:nvPr>
            <p:ph type="body" idx="2"/>
          </p:nvPr>
        </p:nvSpPr>
        <p:spPr/>
        <p:txBody>
          <a:bodyPr/>
          <a:lstStyle/>
          <a:p>
            <a:r>
              <a:rPr lang="en-US" sz="2400" dirty="0"/>
              <a:t>New file created.</a:t>
            </a:r>
          </a:p>
          <a:p>
            <a:r>
              <a:rPr lang="en-US" sz="2400" dirty="0"/>
              <a:t>One block left unallocated.</a:t>
            </a:r>
          </a:p>
          <a:p>
            <a:r>
              <a:rPr lang="en-US" sz="2400" dirty="0"/>
              <a:t>May not be useful to store new file.</a:t>
            </a:r>
          </a:p>
          <a:p>
            <a:r>
              <a:rPr lang="en-US" sz="2400" dirty="0"/>
              <a:t>External </a:t>
            </a:r>
            <a:r>
              <a:rPr lang="en-US" sz="2400" dirty="0" err="1"/>
              <a:t>fragmementation</a:t>
            </a:r>
            <a:r>
              <a:rPr lang="en-US" sz="2400" dirty="0"/>
              <a:t>.</a:t>
            </a:r>
          </a:p>
        </p:txBody>
      </p:sp>
      <p:grpSp>
        <p:nvGrpSpPr>
          <p:cNvPr id="4" name="Group 3">
            <a:extLst>
              <a:ext uri="{FF2B5EF4-FFF2-40B4-BE49-F238E27FC236}">
                <a16:creationId xmlns:a16="http://schemas.microsoft.com/office/drawing/2014/main" id="{D0B639DB-BD0F-3341-AA5F-99D275916047}"/>
              </a:ext>
            </a:extLst>
          </p:cNvPr>
          <p:cNvGrpSpPr/>
          <p:nvPr/>
        </p:nvGrpSpPr>
        <p:grpSpPr>
          <a:xfrm>
            <a:off x="732674" y="1071554"/>
            <a:ext cx="4171941" cy="4717698"/>
            <a:chOff x="3175850" y="1127600"/>
            <a:chExt cx="4303500" cy="4959300"/>
          </a:xfrm>
        </p:grpSpPr>
        <p:sp>
          <p:nvSpPr>
            <p:cNvPr id="325" name="Google Shape;325;p39"/>
            <p:cNvSpPr/>
            <p:nvPr/>
          </p:nvSpPr>
          <p:spPr>
            <a:xfrm>
              <a:off x="3175850" y="1127600"/>
              <a:ext cx="4303500" cy="49593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9"/>
            <p:cNvSpPr/>
            <p:nvPr/>
          </p:nvSpPr>
          <p:spPr>
            <a:xfrm>
              <a:off x="3659125" y="1357825"/>
              <a:ext cx="644400" cy="690300"/>
            </a:xfrm>
            <a:prstGeom prst="rect">
              <a:avLst/>
            </a:prstGeom>
            <a:solidFill>
              <a:schemeClr val="bg2">
                <a:lumMod val="40000"/>
                <a:lumOff val="6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9"/>
            <p:cNvSpPr/>
            <p:nvPr/>
          </p:nvSpPr>
          <p:spPr>
            <a:xfrm>
              <a:off x="4594000" y="1357825"/>
              <a:ext cx="644400" cy="690300"/>
            </a:xfrm>
            <a:prstGeom prst="rect">
              <a:avLst/>
            </a:prstGeom>
            <a:solidFill>
              <a:schemeClr val="bg2">
                <a:lumMod val="40000"/>
                <a:lumOff val="6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9"/>
            <p:cNvSpPr/>
            <p:nvPr/>
          </p:nvSpPr>
          <p:spPr>
            <a:xfrm>
              <a:off x="5528875" y="1357825"/>
              <a:ext cx="644400" cy="6903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9"/>
            <p:cNvSpPr/>
            <p:nvPr/>
          </p:nvSpPr>
          <p:spPr>
            <a:xfrm>
              <a:off x="6521250" y="1357825"/>
              <a:ext cx="644400" cy="690300"/>
            </a:xfrm>
            <a:prstGeom prst="rect">
              <a:avLst/>
            </a:prstGeom>
            <a:solidFill>
              <a:schemeClr val="accent1">
                <a:lumMod val="60000"/>
                <a:lumOff val="4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9"/>
            <p:cNvSpPr/>
            <p:nvPr/>
          </p:nvSpPr>
          <p:spPr>
            <a:xfrm>
              <a:off x="3659125" y="2338725"/>
              <a:ext cx="644400" cy="690300"/>
            </a:xfrm>
            <a:prstGeom prst="rect">
              <a:avLst/>
            </a:prstGeom>
            <a:solidFill>
              <a:schemeClr val="accent1">
                <a:lumMod val="60000"/>
                <a:lumOff val="4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9"/>
            <p:cNvSpPr/>
            <p:nvPr/>
          </p:nvSpPr>
          <p:spPr>
            <a:xfrm>
              <a:off x="4594000" y="2338725"/>
              <a:ext cx="644400" cy="690300"/>
            </a:xfrm>
            <a:prstGeom prst="rect">
              <a:avLst/>
            </a:prstGeom>
            <a:solidFill>
              <a:schemeClr val="accent1">
                <a:lumMod val="60000"/>
                <a:lumOff val="4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9"/>
            <p:cNvSpPr/>
            <p:nvPr/>
          </p:nvSpPr>
          <p:spPr>
            <a:xfrm>
              <a:off x="5528875" y="2338725"/>
              <a:ext cx="644400" cy="690300"/>
            </a:xfrm>
            <a:prstGeom prst="rect">
              <a:avLst/>
            </a:prstGeom>
            <a:solidFill>
              <a:schemeClr val="accent1">
                <a:lumMod val="60000"/>
                <a:lumOff val="4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9"/>
            <p:cNvSpPr/>
            <p:nvPr/>
          </p:nvSpPr>
          <p:spPr>
            <a:xfrm>
              <a:off x="6521250" y="2338725"/>
              <a:ext cx="644400" cy="690300"/>
            </a:xfrm>
            <a:prstGeom prst="rect">
              <a:avLst/>
            </a:prstGeom>
            <a:solidFill>
              <a:schemeClr val="accent1">
                <a:lumMod val="60000"/>
                <a:lumOff val="4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9"/>
            <p:cNvSpPr/>
            <p:nvPr/>
          </p:nvSpPr>
          <p:spPr>
            <a:xfrm>
              <a:off x="3672113" y="3319625"/>
              <a:ext cx="644400" cy="690300"/>
            </a:xfrm>
            <a:prstGeom prst="rect">
              <a:avLst/>
            </a:prstGeom>
            <a:solidFill>
              <a:schemeClr val="accent1">
                <a:lumMod val="60000"/>
                <a:lumOff val="4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9"/>
            <p:cNvSpPr/>
            <p:nvPr/>
          </p:nvSpPr>
          <p:spPr>
            <a:xfrm>
              <a:off x="4606988" y="3319625"/>
              <a:ext cx="644400" cy="6903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9"/>
            <p:cNvSpPr/>
            <p:nvPr/>
          </p:nvSpPr>
          <p:spPr>
            <a:xfrm>
              <a:off x="5541863" y="3319625"/>
              <a:ext cx="644400" cy="6903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9"/>
            <p:cNvSpPr/>
            <p:nvPr/>
          </p:nvSpPr>
          <p:spPr>
            <a:xfrm>
              <a:off x="6534238" y="3319625"/>
              <a:ext cx="644400" cy="6903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9"/>
            <p:cNvSpPr/>
            <p:nvPr/>
          </p:nvSpPr>
          <p:spPr>
            <a:xfrm>
              <a:off x="3672113" y="4300525"/>
              <a:ext cx="644400" cy="690300"/>
            </a:xfrm>
            <a:prstGeom prst="rect">
              <a:avLst/>
            </a:prstGeom>
            <a:solidFill>
              <a:schemeClr val="accent4">
                <a:lumMod val="40000"/>
                <a:lumOff val="6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9"/>
            <p:cNvSpPr/>
            <p:nvPr/>
          </p:nvSpPr>
          <p:spPr>
            <a:xfrm>
              <a:off x="4606988" y="4300525"/>
              <a:ext cx="644400" cy="690300"/>
            </a:xfrm>
            <a:prstGeom prst="rect">
              <a:avLst/>
            </a:prstGeom>
            <a:solidFill>
              <a:schemeClr val="accent4">
                <a:lumMod val="40000"/>
                <a:lumOff val="6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9"/>
            <p:cNvSpPr/>
            <p:nvPr/>
          </p:nvSpPr>
          <p:spPr>
            <a:xfrm>
              <a:off x="5541863" y="4300525"/>
              <a:ext cx="644400" cy="690300"/>
            </a:xfrm>
            <a:prstGeom prst="rect">
              <a:avLst/>
            </a:prstGeom>
            <a:solidFill>
              <a:schemeClr val="accent4">
                <a:lumMod val="40000"/>
                <a:lumOff val="6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9"/>
            <p:cNvSpPr/>
            <p:nvPr/>
          </p:nvSpPr>
          <p:spPr>
            <a:xfrm>
              <a:off x="6534238" y="4300525"/>
              <a:ext cx="644400" cy="6903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9"/>
            <p:cNvSpPr/>
            <p:nvPr/>
          </p:nvSpPr>
          <p:spPr>
            <a:xfrm>
              <a:off x="3672113" y="5212325"/>
              <a:ext cx="644400" cy="690300"/>
            </a:xfrm>
            <a:prstGeom prst="rect">
              <a:avLst/>
            </a:prstGeom>
            <a:solidFill>
              <a:srgbClr val="F1C23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9"/>
            <p:cNvSpPr/>
            <p:nvPr/>
          </p:nvSpPr>
          <p:spPr>
            <a:xfrm>
              <a:off x="4606988" y="5212325"/>
              <a:ext cx="644400" cy="690300"/>
            </a:xfrm>
            <a:prstGeom prst="rect">
              <a:avLst/>
            </a:prstGeom>
            <a:solidFill>
              <a:srgbClr val="F1C23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9"/>
            <p:cNvSpPr/>
            <p:nvPr/>
          </p:nvSpPr>
          <p:spPr>
            <a:xfrm>
              <a:off x="5541863" y="5212325"/>
              <a:ext cx="644400" cy="690300"/>
            </a:xfrm>
            <a:prstGeom prst="rect">
              <a:avLst/>
            </a:prstGeom>
            <a:solidFill>
              <a:srgbClr val="F1C23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9"/>
            <p:cNvSpPr/>
            <p:nvPr/>
          </p:nvSpPr>
          <p:spPr>
            <a:xfrm>
              <a:off x="6534238" y="5212325"/>
              <a:ext cx="644400" cy="690300"/>
            </a:xfrm>
            <a:prstGeom prst="rect">
              <a:avLst/>
            </a:prstGeom>
            <a:solidFill>
              <a:srgbClr val="F1C23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6" name="Google Shape;346;p39"/>
            <p:cNvCxnSpPr>
              <a:stCxn id="326" idx="3"/>
              <a:endCxn id="327" idx="1"/>
            </p:cNvCxnSpPr>
            <p:nvPr/>
          </p:nvCxnSpPr>
          <p:spPr>
            <a:xfrm>
              <a:off x="4303525" y="1702975"/>
              <a:ext cx="290400" cy="0"/>
            </a:xfrm>
            <a:prstGeom prst="straightConnector1">
              <a:avLst/>
            </a:prstGeom>
            <a:noFill/>
            <a:ln w="28575" cap="flat" cmpd="sng">
              <a:solidFill>
                <a:schemeClr val="dk2"/>
              </a:solidFill>
              <a:prstDash val="solid"/>
              <a:round/>
              <a:headEnd type="none" w="med" len="med"/>
              <a:tailEnd type="stealth" w="med" len="med"/>
            </a:ln>
          </p:spPr>
        </p:cxnSp>
        <p:cxnSp>
          <p:nvCxnSpPr>
            <p:cNvPr id="347" name="Google Shape;347;p39"/>
            <p:cNvCxnSpPr/>
            <p:nvPr/>
          </p:nvCxnSpPr>
          <p:spPr>
            <a:xfrm>
              <a:off x="5238400" y="1702975"/>
              <a:ext cx="290400" cy="0"/>
            </a:xfrm>
            <a:prstGeom prst="straightConnector1">
              <a:avLst/>
            </a:prstGeom>
            <a:noFill/>
            <a:ln w="28575" cap="flat" cmpd="sng">
              <a:solidFill>
                <a:schemeClr val="bg1"/>
              </a:solidFill>
              <a:prstDash val="solid"/>
              <a:round/>
              <a:headEnd type="none" w="med" len="med"/>
              <a:tailEnd type="stealth" w="med" len="med"/>
            </a:ln>
          </p:spPr>
        </p:cxnSp>
        <p:cxnSp>
          <p:nvCxnSpPr>
            <p:cNvPr id="349" name="Google Shape;349;p39"/>
            <p:cNvCxnSpPr>
              <a:stCxn id="329" idx="3"/>
              <a:endCxn id="330" idx="1"/>
            </p:cNvCxnSpPr>
            <p:nvPr/>
          </p:nvCxnSpPr>
          <p:spPr>
            <a:xfrm flipH="1">
              <a:off x="3659250" y="1702975"/>
              <a:ext cx="3506400" cy="981000"/>
            </a:xfrm>
            <a:prstGeom prst="bentConnector5">
              <a:avLst>
                <a:gd name="adj1" fmla="val -4024"/>
                <a:gd name="adj2" fmla="val 49995"/>
                <a:gd name="adj3" fmla="val 108864"/>
              </a:avLst>
            </a:prstGeom>
            <a:noFill/>
            <a:ln w="28575" cap="flat" cmpd="sng">
              <a:solidFill>
                <a:schemeClr val="dk2"/>
              </a:solidFill>
              <a:prstDash val="solid"/>
              <a:round/>
              <a:headEnd type="none" w="med" len="med"/>
              <a:tailEnd type="stealth" w="med" len="med"/>
            </a:ln>
          </p:spPr>
        </p:cxnSp>
        <p:cxnSp>
          <p:nvCxnSpPr>
            <p:cNvPr id="350" name="Google Shape;350;p39"/>
            <p:cNvCxnSpPr/>
            <p:nvPr/>
          </p:nvCxnSpPr>
          <p:spPr>
            <a:xfrm>
              <a:off x="4303525" y="2672350"/>
              <a:ext cx="290400" cy="0"/>
            </a:xfrm>
            <a:prstGeom prst="straightConnector1">
              <a:avLst/>
            </a:prstGeom>
            <a:noFill/>
            <a:ln w="28575" cap="flat" cmpd="sng">
              <a:solidFill>
                <a:schemeClr val="dk2"/>
              </a:solidFill>
              <a:prstDash val="solid"/>
              <a:round/>
              <a:headEnd type="none" w="med" len="med"/>
              <a:tailEnd type="stealth" w="med" len="med"/>
            </a:ln>
          </p:spPr>
        </p:cxnSp>
        <p:cxnSp>
          <p:nvCxnSpPr>
            <p:cNvPr id="351" name="Google Shape;351;p39"/>
            <p:cNvCxnSpPr/>
            <p:nvPr/>
          </p:nvCxnSpPr>
          <p:spPr>
            <a:xfrm>
              <a:off x="5238400" y="2672350"/>
              <a:ext cx="290400" cy="0"/>
            </a:xfrm>
            <a:prstGeom prst="straightConnector1">
              <a:avLst/>
            </a:prstGeom>
            <a:noFill/>
            <a:ln w="28575" cap="flat" cmpd="sng">
              <a:solidFill>
                <a:schemeClr val="dk2"/>
              </a:solidFill>
              <a:prstDash val="solid"/>
              <a:round/>
              <a:headEnd type="none" w="med" len="med"/>
              <a:tailEnd type="stealth" w="med" len="med"/>
            </a:ln>
          </p:spPr>
        </p:cxnSp>
        <p:cxnSp>
          <p:nvCxnSpPr>
            <p:cNvPr id="352" name="Google Shape;352;p39"/>
            <p:cNvCxnSpPr/>
            <p:nvPr/>
          </p:nvCxnSpPr>
          <p:spPr>
            <a:xfrm>
              <a:off x="6173275" y="2672350"/>
              <a:ext cx="348000" cy="0"/>
            </a:xfrm>
            <a:prstGeom prst="straightConnector1">
              <a:avLst/>
            </a:prstGeom>
            <a:noFill/>
            <a:ln w="28575" cap="flat" cmpd="sng">
              <a:solidFill>
                <a:schemeClr val="dk2"/>
              </a:solidFill>
              <a:prstDash val="solid"/>
              <a:round/>
              <a:headEnd type="none" w="med" len="med"/>
              <a:tailEnd type="stealth" w="med" len="med"/>
            </a:ln>
          </p:spPr>
        </p:cxnSp>
        <p:cxnSp>
          <p:nvCxnSpPr>
            <p:cNvPr id="356" name="Google Shape;356;p39"/>
            <p:cNvCxnSpPr/>
            <p:nvPr/>
          </p:nvCxnSpPr>
          <p:spPr>
            <a:xfrm>
              <a:off x="4303525" y="4622600"/>
              <a:ext cx="290400" cy="0"/>
            </a:xfrm>
            <a:prstGeom prst="straightConnector1">
              <a:avLst/>
            </a:prstGeom>
            <a:noFill/>
            <a:ln w="28575" cap="flat" cmpd="sng">
              <a:solidFill>
                <a:schemeClr val="dk2"/>
              </a:solidFill>
              <a:prstDash val="solid"/>
              <a:round/>
              <a:headEnd type="none" w="med" len="med"/>
              <a:tailEnd type="stealth" w="med" len="med"/>
            </a:ln>
          </p:spPr>
        </p:cxnSp>
        <p:cxnSp>
          <p:nvCxnSpPr>
            <p:cNvPr id="357" name="Google Shape;357;p39"/>
            <p:cNvCxnSpPr/>
            <p:nvPr/>
          </p:nvCxnSpPr>
          <p:spPr>
            <a:xfrm>
              <a:off x="5238400" y="4622600"/>
              <a:ext cx="290400" cy="0"/>
            </a:xfrm>
            <a:prstGeom prst="straightConnector1">
              <a:avLst/>
            </a:prstGeom>
            <a:noFill/>
            <a:ln w="28575" cap="flat" cmpd="sng">
              <a:solidFill>
                <a:schemeClr val="dk2"/>
              </a:solidFill>
              <a:prstDash val="solid"/>
              <a:round/>
              <a:headEnd type="none" w="med" len="med"/>
              <a:tailEnd type="stealth" w="med" len="med"/>
            </a:ln>
          </p:spPr>
        </p:cxnSp>
        <p:cxnSp>
          <p:nvCxnSpPr>
            <p:cNvPr id="359" name="Google Shape;359;p39"/>
            <p:cNvCxnSpPr/>
            <p:nvPr/>
          </p:nvCxnSpPr>
          <p:spPr>
            <a:xfrm>
              <a:off x="4316525" y="5557475"/>
              <a:ext cx="290400" cy="0"/>
            </a:xfrm>
            <a:prstGeom prst="straightConnector1">
              <a:avLst/>
            </a:prstGeom>
            <a:noFill/>
            <a:ln w="28575" cap="flat" cmpd="sng">
              <a:solidFill>
                <a:schemeClr val="dk2"/>
              </a:solidFill>
              <a:prstDash val="solid"/>
              <a:round/>
              <a:headEnd type="none" w="med" len="med"/>
              <a:tailEnd type="stealth" w="med" len="med"/>
            </a:ln>
          </p:spPr>
        </p:cxnSp>
        <p:cxnSp>
          <p:nvCxnSpPr>
            <p:cNvPr id="360" name="Google Shape;360;p39"/>
            <p:cNvCxnSpPr/>
            <p:nvPr/>
          </p:nvCxnSpPr>
          <p:spPr>
            <a:xfrm>
              <a:off x="5251400" y="5557475"/>
              <a:ext cx="290400" cy="0"/>
            </a:xfrm>
            <a:prstGeom prst="straightConnector1">
              <a:avLst/>
            </a:prstGeom>
            <a:noFill/>
            <a:ln w="28575" cap="flat" cmpd="sng">
              <a:solidFill>
                <a:schemeClr val="dk2"/>
              </a:solidFill>
              <a:prstDash val="solid"/>
              <a:round/>
              <a:headEnd type="none" w="med" len="med"/>
              <a:tailEnd type="stealth" w="med" len="med"/>
            </a:ln>
          </p:spPr>
        </p:cxnSp>
        <p:cxnSp>
          <p:nvCxnSpPr>
            <p:cNvPr id="361" name="Google Shape;361;p39"/>
            <p:cNvCxnSpPr/>
            <p:nvPr/>
          </p:nvCxnSpPr>
          <p:spPr>
            <a:xfrm>
              <a:off x="6186275" y="5557475"/>
              <a:ext cx="348000" cy="0"/>
            </a:xfrm>
            <a:prstGeom prst="straightConnector1">
              <a:avLst/>
            </a:prstGeom>
            <a:noFill/>
            <a:ln w="28575" cap="flat" cmpd="sng">
              <a:solidFill>
                <a:schemeClr val="dk2"/>
              </a:solidFill>
              <a:prstDash val="solid"/>
              <a:round/>
              <a:headEnd type="none" w="med" len="med"/>
              <a:tailEnd type="stealth" w="med" len="med"/>
            </a:ln>
          </p:spPr>
        </p:cxnSp>
        <p:cxnSp>
          <p:nvCxnSpPr>
            <p:cNvPr id="362" name="Google Shape;362;p39"/>
            <p:cNvCxnSpPr/>
            <p:nvPr/>
          </p:nvCxnSpPr>
          <p:spPr>
            <a:xfrm flipH="1">
              <a:off x="3659250" y="2683825"/>
              <a:ext cx="3506400" cy="981000"/>
            </a:xfrm>
            <a:prstGeom prst="bentConnector5">
              <a:avLst>
                <a:gd name="adj1" fmla="val -4024"/>
                <a:gd name="adj2" fmla="val 49995"/>
                <a:gd name="adj3" fmla="val 108864"/>
              </a:avLst>
            </a:prstGeom>
            <a:noFill/>
            <a:ln w="28575" cap="flat" cmpd="sng">
              <a:solidFill>
                <a:schemeClr val="dk2"/>
              </a:solidFill>
              <a:prstDash val="solid"/>
              <a:round/>
              <a:headEnd type="none" w="med" len="med"/>
              <a:tailEnd type="stealth" w="med" len="med"/>
            </a:ln>
          </p:spPr>
        </p:cxnSp>
      </p:grpSp>
      <p:sp>
        <p:nvSpPr>
          <p:cNvPr id="7" name="TextBox 6">
            <a:extLst>
              <a:ext uri="{FF2B5EF4-FFF2-40B4-BE49-F238E27FC236}">
                <a16:creationId xmlns:a16="http://schemas.microsoft.com/office/drawing/2014/main" id="{DD9B0999-F274-BB4D-A9AE-9E257D645494}"/>
              </a:ext>
            </a:extLst>
          </p:cNvPr>
          <p:cNvSpPr txBox="1"/>
          <p:nvPr/>
        </p:nvSpPr>
        <p:spPr>
          <a:xfrm>
            <a:off x="861260" y="5789254"/>
            <a:ext cx="3953631" cy="523220"/>
          </a:xfrm>
          <a:prstGeom prst="rect">
            <a:avLst/>
          </a:prstGeom>
          <a:noFill/>
          <a:ln>
            <a:solidFill>
              <a:srgbClr val="0070C0"/>
            </a:solidFill>
          </a:ln>
        </p:spPr>
        <p:txBody>
          <a:bodyPr wrap="square" rtlCol="0">
            <a:spAutoFit/>
          </a:bodyPr>
          <a:lstStyle/>
          <a:p>
            <a:r>
              <a:rPr lang="en-US" dirty="0"/>
              <a:t>Same color indicates blocks allocated to a file.</a:t>
            </a:r>
          </a:p>
          <a:p>
            <a:r>
              <a:rPr lang="en-US" dirty="0"/>
              <a:t>White blocks are unallocated.</a:t>
            </a:r>
          </a:p>
        </p:txBody>
      </p:sp>
    </p:spTree>
    <p:extLst>
      <p:ext uri="{BB962C8B-B14F-4D97-AF65-F5344CB8AC3E}">
        <p14:creationId xmlns:p14="http://schemas.microsoft.com/office/powerpoint/2010/main" val="8675567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Defragmentation/Compaction</a:t>
            </a:r>
            <a:endParaRPr dirty="0"/>
          </a:p>
          <a:p>
            <a:pPr marL="0" lvl="0" indent="0" algn="ctr" rtl="0">
              <a:spcBef>
                <a:spcPts val="0"/>
              </a:spcBef>
              <a:spcAft>
                <a:spcPts val="0"/>
              </a:spcAft>
              <a:buNone/>
            </a:pPr>
            <a:endParaRPr dirty="0"/>
          </a:p>
        </p:txBody>
      </p:sp>
      <p:sp>
        <p:nvSpPr>
          <p:cNvPr id="6" name="Text Placeholder 5">
            <a:extLst>
              <a:ext uri="{FF2B5EF4-FFF2-40B4-BE49-F238E27FC236}">
                <a16:creationId xmlns:a16="http://schemas.microsoft.com/office/drawing/2014/main" id="{5F90D1E0-33CE-DA42-8CAD-7B4F94707FED}"/>
              </a:ext>
            </a:extLst>
          </p:cNvPr>
          <p:cNvSpPr>
            <a:spLocks noGrp="1"/>
          </p:cNvSpPr>
          <p:nvPr>
            <p:ph type="body" idx="2"/>
          </p:nvPr>
        </p:nvSpPr>
        <p:spPr/>
        <p:txBody>
          <a:bodyPr/>
          <a:lstStyle/>
          <a:p>
            <a:r>
              <a:rPr lang="en-US" sz="2300" dirty="0"/>
              <a:t>Deletion of existing files and creation of new files lead to External fragmentation.</a:t>
            </a:r>
          </a:p>
          <a:p>
            <a:r>
              <a:rPr lang="en-US" sz="2300" dirty="0"/>
              <a:t>Solution is defragmentation (also called disk compaction), which moves all small free spaces towards one end by moving files.</a:t>
            </a:r>
          </a:p>
          <a:p>
            <a:r>
              <a:rPr lang="en-US" sz="2300" dirty="0"/>
              <a:t>Compaction/defragmentation effectively compacts all free space into one. </a:t>
            </a:r>
          </a:p>
          <a:p>
            <a:r>
              <a:rPr lang="en-US" sz="2300" dirty="0"/>
              <a:t>Time consuming activity and may take hours on a disk. </a:t>
            </a:r>
          </a:p>
        </p:txBody>
      </p:sp>
      <p:grpSp>
        <p:nvGrpSpPr>
          <p:cNvPr id="4" name="Group 3">
            <a:extLst>
              <a:ext uri="{FF2B5EF4-FFF2-40B4-BE49-F238E27FC236}">
                <a16:creationId xmlns:a16="http://schemas.microsoft.com/office/drawing/2014/main" id="{D0B639DB-BD0F-3341-AA5F-99D275916047}"/>
              </a:ext>
            </a:extLst>
          </p:cNvPr>
          <p:cNvGrpSpPr/>
          <p:nvPr/>
        </p:nvGrpSpPr>
        <p:grpSpPr>
          <a:xfrm>
            <a:off x="732674" y="1071554"/>
            <a:ext cx="4171941" cy="4717698"/>
            <a:chOff x="3175850" y="1127600"/>
            <a:chExt cx="4303500" cy="4959300"/>
          </a:xfrm>
        </p:grpSpPr>
        <p:sp>
          <p:nvSpPr>
            <p:cNvPr id="325" name="Google Shape;325;p39"/>
            <p:cNvSpPr/>
            <p:nvPr/>
          </p:nvSpPr>
          <p:spPr>
            <a:xfrm>
              <a:off x="3175850" y="1127600"/>
              <a:ext cx="4303500" cy="49593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9"/>
            <p:cNvSpPr/>
            <p:nvPr/>
          </p:nvSpPr>
          <p:spPr>
            <a:xfrm>
              <a:off x="3659125" y="1357825"/>
              <a:ext cx="644400" cy="690300"/>
            </a:xfrm>
            <a:prstGeom prst="rect">
              <a:avLst/>
            </a:prstGeom>
            <a:solidFill>
              <a:schemeClr val="bg2">
                <a:lumMod val="40000"/>
                <a:lumOff val="6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9"/>
            <p:cNvSpPr/>
            <p:nvPr/>
          </p:nvSpPr>
          <p:spPr>
            <a:xfrm>
              <a:off x="4594000" y="1357825"/>
              <a:ext cx="644400" cy="690300"/>
            </a:xfrm>
            <a:prstGeom prst="rect">
              <a:avLst/>
            </a:prstGeom>
            <a:solidFill>
              <a:schemeClr val="bg2">
                <a:lumMod val="40000"/>
                <a:lumOff val="6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9"/>
            <p:cNvSpPr/>
            <p:nvPr/>
          </p:nvSpPr>
          <p:spPr>
            <a:xfrm>
              <a:off x="5528875" y="1357825"/>
              <a:ext cx="644400" cy="690300"/>
            </a:xfrm>
            <a:prstGeom prst="rect">
              <a:avLst/>
            </a:prstGeom>
            <a:solidFill>
              <a:schemeClr val="accent1">
                <a:lumMod val="60000"/>
                <a:lumOff val="4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9"/>
            <p:cNvSpPr/>
            <p:nvPr/>
          </p:nvSpPr>
          <p:spPr>
            <a:xfrm>
              <a:off x="6521250" y="1357825"/>
              <a:ext cx="644400" cy="690300"/>
            </a:xfrm>
            <a:prstGeom prst="rect">
              <a:avLst/>
            </a:prstGeom>
            <a:solidFill>
              <a:schemeClr val="accent1">
                <a:lumMod val="60000"/>
                <a:lumOff val="4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9"/>
            <p:cNvSpPr/>
            <p:nvPr/>
          </p:nvSpPr>
          <p:spPr>
            <a:xfrm>
              <a:off x="3659125" y="2338725"/>
              <a:ext cx="644400" cy="690300"/>
            </a:xfrm>
            <a:prstGeom prst="rect">
              <a:avLst/>
            </a:prstGeom>
            <a:solidFill>
              <a:schemeClr val="accent1">
                <a:lumMod val="60000"/>
                <a:lumOff val="4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9"/>
            <p:cNvSpPr/>
            <p:nvPr/>
          </p:nvSpPr>
          <p:spPr>
            <a:xfrm>
              <a:off x="4594000" y="2338725"/>
              <a:ext cx="644400" cy="690300"/>
            </a:xfrm>
            <a:prstGeom prst="rect">
              <a:avLst/>
            </a:prstGeom>
            <a:solidFill>
              <a:schemeClr val="accent1">
                <a:lumMod val="60000"/>
                <a:lumOff val="4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9"/>
            <p:cNvSpPr/>
            <p:nvPr/>
          </p:nvSpPr>
          <p:spPr>
            <a:xfrm>
              <a:off x="5528875" y="2338725"/>
              <a:ext cx="644400" cy="690300"/>
            </a:xfrm>
            <a:prstGeom prst="rect">
              <a:avLst/>
            </a:prstGeom>
            <a:solidFill>
              <a:schemeClr val="accent1">
                <a:lumMod val="60000"/>
                <a:lumOff val="4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9"/>
            <p:cNvSpPr/>
            <p:nvPr/>
          </p:nvSpPr>
          <p:spPr>
            <a:xfrm>
              <a:off x="6521250" y="2338725"/>
              <a:ext cx="644400" cy="690300"/>
            </a:xfrm>
            <a:prstGeom prst="rect">
              <a:avLst/>
            </a:prstGeom>
            <a:solidFill>
              <a:schemeClr val="accent1">
                <a:lumMod val="60000"/>
                <a:lumOff val="4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9"/>
            <p:cNvSpPr/>
            <p:nvPr/>
          </p:nvSpPr>
          <p:spPr>
            <a:xfrm>
              <a:off x="3672113" y="3319625"/>
              <a:ext cx="644400" cy="690300"/>
            </a:xfrm>
            <a:prstGeom prst="rect">
              <a:avLst/>
            </a:prstGeom>
            <a:solidFill>
              <a:schemeClr val="accent4">
                <a:lumMod val="40000"/>
                <a:lumOff val="6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9"/>
            <p:cNvSpPr/>
            <p:nvPr/>
          </p:nvSpPr>
          <p:spPr>
            <a:xfrm>
              <a:off x="4606988" y="3319625"/>
              <a:ext cx="644400" cy="690300"/>
            </a:xfrm>
            <a:prstGeom prst="rect">
              <a:avLst/>
            </a:prstGeom>
            <a:solidFill>
              <a:schemeClr val="accent4">
                <a:lumMod val="40000"/>
                <a:lumOff val="6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9"/>
            <p:cNvSpPr/>
            <p:nvPr/>
          </p:nvSpPr>
          <p:spPr>
            <a:xfrm>
              <a:off x="5541863" y="3319625"/>
              <a:ext cx="644400" cy="690300"/>
            </a:xfrm>
            <a:prstGeom prst="rect">
              <a:avLst/>
            </a:prstGeom>
            <a:solidFill>
              <a:schemeClr val="accent4">
                <a:lumMod val="40000"/>
                <a:lumOff val="6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9"/>
            <p:cNvSpPr/>
            <p:nvPr/>
          </p:nvSpPr>
          <p:spPr>
            <a:xfrm>
              <a:off x="6534238" y="3319625"/>
              <a:ext cx="644400" cy="690300"/>
            </a:xfrm>
            <a:prstGeom prst="rect">
              <a:avLst/>
            </a:prstGeom>
            <a:solidFill>
              <a:srgbClr val="FFC0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9"/>
            <p:cNvSpPr/>
            <p:nvPr/>
          </p:nvSpPr>
          <p:spPr>
            <a:xfrm>
              <a:off x="3672113" y="4300525"/>
              <a:ext cx="644400" cy="690300"/>
            </a:xfrm>
            <a:prstGeom prst="rect">
              <a:avLst/>
            </a:prstGeom>
            <a:solidFill>
              <a:srgbClr val="FFC0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9"/>
            <p:cNvSpPr/>
            <p:nvPr/>
          </p:nvSpPr>
          <p:spPr>
            <a:xfrm>
              <a:off x="4606988" y="4300525"/>
              <a:ext cx="644400" cy="690300"/>
            </a:xfrm>
            <a:prstGeom prst="rect">
              <a:avLst/>
            </a:prstGeom>
            <a:solidFill>
              <a:srgbClr val="FFC0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9"/>
            <p:cNvSpPr/>
            <p:nvPr/>
          </p:nvSpPr>
          <p:spPr>
            <a:xfrm>
              <a:off x="5541863" y="4300525"/>
              <a:ext cx="644400" cy="690300"/>
            </a:xfrm>
            <a:prstGeom prst="rect">
              <a:avLst/>
            </a:prstGeom>
            <a:solidFill>
              <a:srgbClr val="FFC0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9"/>
            <p:cNvSpPr/>
            <p:nvPr/>
          </p:nvSpPr>
          <p:spPr>
            <a:xfrm>
              <a:off x="6534238" y="4300525"/>
              <a:ext cx="644400" cy="6903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9"/>
            <p:cNvSpPr/>
            <p:nvPr/>
          </p:nvSpPr>
          <p:spPr>
            <a:xfrm>
              <a:off x="3672113" y="5212325"/>
              <a:ext cx="644400" cy="6903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9"/>
            <p:cNvSpPr/>
            <p:nvPr/>
          </p:nvSpPr>
          <p:spPr>
            <a:xfrm>
              <a:off x="4606988" y="5212325"/>
              <a:ext cx="644400" cy="6903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9"/>
            <p:cNvSpPr/>
            <p:nvPr/>
          </p:nvSpPr>
          <p:spPr>
            <a:xfrm>
              <a:off x="5541863" y="5212325"/>
              <a:ext cx="644400" cy="6903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9"/>
            <p:cNvSpPr/>
            <p:nvPr/>
          </p:nvSpPr>
          <p:spPr>
            <a:xfrm>
              <a:off x="6534238" y="5212325"/>
              <a:ext cx="644400" cy="6903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6" name="Google Shape;346;p39"/>
            <p:cNvCxnSpPr>
              <a:stCxn id="326" idx="3"/>
              <a:endCxn id="327" idx="1"/>
            </p:cNvCxnSpPr>
            <p:nvPr/>
          </p:nvCxnSpPr>
          <p:spPr>
            <a:xfrm>
              <a:off x="4303525" y="1702975"/>
              <a:ext cx="290400" cy="0"/>
            </a:xfrm>
            <a:prstGeom prst="straightConnector1">
              <a:avLst/>
            </a:prstGeom>
            <a:noFill/>
            <a:ln w="28575" cap="flat" cmpd="sng">
              <a:solidFill>
                <a:schemeClr val="dk2"/>
              </a:solidFill>
              <a:prstDash val="solid"/>
              <a:round/>
              <a:headEnd type="none" w="med" len="med"/>
              <a:tailEnd type="stealth" w="med" len="med"/>
            </a:ln>
          </p:spPr>
        </p:cxnSp>
        <p:cxnSp>
          <p:nvCxnSpPr>
            <p:cNvPr id="347" name="Google Shape;347;p39"/>
            <p:cNvCxnSpPr/>
            <p:nvPr/>
          </p:nvCxnSpPr>
          <p:spPr>
            <a:xfrm>
              <a:off x="6225855" y="1702974"/>
              <a:ext cx="290400" cy="0"/>
            </a:xfrm>
            <a:prstGeom prst="straightConnector1">
              <a:avLst/>
            </a:prstGeom>
            <a:noFill/>
            <a:ln w="28575" cap="flat" cmpd="sng">
              <a:solidFill>
                <a:schemeClr val="tx1"/>
              </a:solidFill>
              <a:prstDash val="solid"/>
              <a:round/>
              <a:headEnd type="none" w="med" len="med"/>
              <a:tailEnd type="stealth" w="med" len="med"/>
            </a:ln>
          </p:spPr>
        </p:cxnSp>
        <p:cxnSp>
          <p:nvCxnSpPr>
            <p:cNvPr id="349" name="Google Shape;349;p39"/>
            <p:cNvCxnSpPr>
              <a:stCxn id="329" idx="3"/>
              <a:endCxn id="330" idx="1"/>
            </p:cNvCxnSpPr>
            <p:nvPr/>
          </p:nvCxnSpPr>
          <p:spPr>
            <a:xfrm flipH="1">
              <a:off x="3659250" y="1702975"/>
              <a:ext cx="3506400" cy="981000"/>
            </a:xfrm>
            <a:prstGeom prst="bentConnector5">
              <a:avLst>
                <a:gd name="adj1" fmla="val -4024"/>
                <a:gd name="adj2" fmla="val 49995"/>
                <a:gd name="adj3" fmla="val 108864"/>
              </a:avLst>
            </a:prstGeom>
            <a:noFill/>
            <a:ln w="28575" cap="flat" cmpd="sng">
              <a:solidFill>
                <a:schemeClr val="dk2"/>
              </a:solidFill>
              <a:prstDash val="solid"/>
              <a:round/>
              <a:headEnd type="none" w="med" len="med"/>
              <a:tailEnd type="stealth" w="med" len="med"/>
            </a:ln>
          </p:spPr>
        </p:cxnSp>
        <p:cxnSp>
          <p:nvCxnSpPr>
            <p:cNvPr id="350" name="Google Shape;350;p39"/>
            <p:cNvCxnSpPr/>
            <p:nvPr/>
          </p:nvCxnSpPr>
          <p:spPr>
            <a:xfrm>
              <a:off x="4303525" y="2672350"/>
              <a:ext cx="290400" cy="0"/>
            </a:xfrm>
            <a:prstGeom prst="straightConnector1">
              <a:avLst/>
            </a:prstGeom>
            <a:noFill/>
            <a:ln w="28575" cap="flat" cmpd="sng">
              <a:solidFill>
                <a:schemeClr val="dk2"/>
              </a:solidFill>
              <a:prstDash val="solid"/>
              <a:round/>
              <a:headEnd type="none" w="med" len="med"/>
              <a:tailEnd type="stealth" w="med" len="med"/>
            </a:ln>
          </p:spPr>
        </p:cxnSp>
        <p:cxnSp>
          <p:nvCxnSpPr>
            <p:cNvPr id="351" name="Google Shape;351;p39"/>
            <p:cNvCxnSpPr/>
            <p:nvPr/>
          </p:nvCxnSpPr>
          <p:spPr>
            <a:xfrm>
              <a:off x="5238400" y="2672350"/>
              <a:ext cx="290400" cy="0"/>
            </a:xfrm>
            <a:prstGeom prst="straightConnector1">
              <a:avLst/>
            </a:prstGeom>
            <a:noFill/>
            <a:ln w="28575" cap="flat" cmpd="sng">
              <a:solidFill>
                <a:schemeClr val="dk2"/>
              </a:solidFill>
              <a:prstDash val="solid"/>
              <a:round/>
              <a:headEnd type="none" w="med" len="med"/>
              <a:tailEnd type="stealth" w="med" len="med"/>
            </a:ln>
          </p:spPr>
        </p:cxnSp>
        <p:cxnSp>
          <p:nvCxnSpPr>
            <p:cNvPr id="352" name="Google Shape;352;p39"/>
            <p:cNvCxnSpPr/>
            <p:nvPr/>
          </p:nvCxnSpPr>
          <p:spPr>
            <a:xfrm>
              <a:off x="6173275" y="2672350"/>
              <a:ext cx="348000" cy="0"/>
            </a:xfrm>
            <a:prstGeom prst="straightConnector1">
              <a:avLst/>
            </a:prstGeom>
            <a:noFill/>
            <a:ln w="28575" cap="flat" cmpd="sng">
              <a:solidFill>
                <a:schemeClr val="dk2"/>
              </a:solidFill>
              <a:prstDash val="solid"/>
              <a:round/>
              <a:headEnd type="none" w="med" len="med"/>
              <a:tailEnd type="stealth" w="med" len="med"/>
            </a:ln>
          </p:spPr>
        </p:cxnSp>
        <p:cxnSp>
          <p:nvCxnSpPr>
            <p:cNvPr id="356" name="Google Shape;356;p39"/>
            <p:cNvCxnSpPr/>
            <p:nvPr/>
          </p:nvCxnSpPr>
          <p:spPr>
            <a:xfrm>
              <a:off x="4303525" y="3661363"/>
              <a:ext cx="290400" cy="0"/>
            </a:xfrm>
            <a:prstGeom prst="straightConnector1">
              <a:avLst/>
            </a:prstGeom>
            <a:noFill/>
            <a:ln w="28575" cap="flat" cmpd="sng">
              <a:solidFill>
                <a:schemeClr val="dk2"/>
              </a:solidFill>
              <a:prstDash val="solid"/>
              <a:round/>
              <a:headEnd type="none" w="med" len="med"/>
              <a:tailEnd type="stealth" w="med" len="med"/>
            </a:ln>
          </p:spPr>
        </p:cxnSp>
        <p:cxnSp>
          <p:nvCxnSpPr>
            <p:cNvPr id="357" name="Google Shape;357;p39"/>
            <p:cNvCxnSpPr/>
            <p:nvPr/>
          </p:nvCxnSpPr>
          <p:spPr>
            <a:xfrm>
              <a:off x="5238400" y="3661363"/>
              <a:ext cx="290400" cy="0"/>
            </a:xfrm>
            <a:prstGeom prst="straightConnector1">
              <a:avLst/>
            </a:prstGeom>
            <a:noFill/>
            <a:ln w="28575" cap="flat" cmpd="sng">
              <a:solidFill>
                <a:schemeClr val="dk2"/>
              </a:solidFill>
              <a:prstDash val="solid"/>
              <a:round/>
              <a:headEnd type="none" w="med" len="med"/>
              <a:tailEnd type="stealth" w="med" len="med"/>
            </a:ln>
          </p:spPr>
        </p:cxnSp>
        <p:cxnSp>
          <p:nvCxnSpPr>
            <p:cNvPr id="359" name="Google Shape;359;p39"/>
            <p:cNvCxnSpPr/>
            <p:nvPr/>
          </p:nvCxnSpPr>
          <p:spPr>
            <a:xfrm>
              <a:off x="4316525" y="4656321"/>
              <a:ext cx="290400" cy="0"/>
            </a:xfrm>
            <a:prstGeom prst="straightConnector1">
              <a:avLst/>
            </a:prstGeom>
            <a:noFill/>
            <a:ln w="28575" cap="flat" cmpd="sng">
              <a:solidFill>
                <a:schemeClr val="dk2"/>
              </a:solidFill>
              <a:prstDash val="solid"/>
              <a:round/>
              <a:headEnd type="none" w="med" len="med"/>
              <a:tailEnd type="stealth" w="med" len="med"/>
            </a:ln>
          </p:spPr>
        </p:cxnSp>
        <p:cxnSp>
          <p:nvCxnSpPr>
            <p:cNvPr id="360" name="Google Shape;360;p39"/>
            <p:cNvCxnSpPr/>
            <p:nvPr/>
          </p:nvCxnSpPr>
          <p:spPr>
            <a:xfrm>
              <a:off x="5251400" y="4656321"/>
              <a:ext cx="290400" cy="0"/>
            </a:xfrm>
            <a:prstGeom prst="straightConnector1">
              <a:avLst/>
            </a:prstGeom>
            <a:noFill/>
            <a:ln w="28575" cap="flat" cmpd="sng">
              <a:solidFill>
                <a:schemeClr val="dk2"/>
              </a:solidFill>
              <a:prstDash val="solid"/>
              <a:round/>
              <a:headEnd type="none" w="med" len="med"/>
              <a:tailEnd type="stealth" w="med" len="med"/>
            </a:ln>
          </p:spPr>
        </p:cxnSp>
        <p:cxnSp>
          <p:nvCxnSpPr>
            <p:cNvPr id="361" name="Google Shape;361;p39"/>
            <p:cNvCxnSpPr/>
            <p:nvPr/>
          </p:nvCxnSpPr>
          <p:spPr>
            <a:xfrm>
              <a:off x="6186275" y="5557475"/>
              <a:ext cx="348000" cy="0"/>
            </a:xfrm>
            <a:prstGeom prst="straightConnector1">
              <a:avLst/>
            </a:prstGeom>
            <a:noFill/>
            <a:ln w="28575" cap="flat" cmpd="sng">
              <a:solidFill>
                <a:schemeClr val="bg1"/>
              </a:solidFill>
              <a:prstDash val="solid"/>
              <a:round/>
              <a:headEnd type="none" w="med" len="med"/>
              <a:tailEnd type="stealth" w="med" len="med"/>
            </a:ln>
          </p:spPr>
        </p:cxnSp>
        <p:cxnSp>
          <p:nvCxnSpPr>
            <p:cNvPr id="362" name="Google Shape;362;p39"/>
            <p:cNvCxnSpPr/>
            <p:nvPr/>
          </p:nvCxnSpPr>
          <p:spPr>
            <a:xfrm flipH="1">
              <a:off x="3659250" y="2683825"/>
              <a:ext cx="3506400" cy="981000"/>
            </a:xfrm>
            <a:prstGeom prst="bentConnector5">
              <a:avLst>
                <a:gd name="adj1" fmla="val -4024"/>
                <a:gd name="adj2" fmla="val 49995"/>
                <a:gd name="adj3" fmla="val 108864"/>
              </a:avLst>
            </a:prstGeom>
            <a:noFill/>
            <a:ln w="28575" cap="flat" cmpd="sng">
              <a:solidFill>
                <a:schemeClr val="bg1"/>
              </a:solidFill>
              <a:prstDash val="solid"/>
              <a:round/>
              <a:headEnd type="none" w="med" len="med"/>
              <a:tailEnd type="stealth" w="med" len="med"/>
            </a:ln>
          </p:spPr>
        </p:cxnSp>
      </p:grpSp>
      <p:sp>
        <p:nvSpPr>
          <p:cNvPr id="7" name="TextBox 6">
            <a:extLst>
              <a:ext uri="{FF2B5EF4-FFF2-40B4-BE49-F238E27FC236}">
                <a16:creationId xmlns:a16="http://schemas.microsoft.com/office/drawing/2014/main" id="{DD9B0999-F274-BB4D-A9AE-9E257D645494}"/>
              </a:ext>
            </a:extLst>
          </p:cNvPr>
          <p:cNvSpPr txBox="1"/>
          <p:nvPr/>
        </p:nvSpPr>
        <p:spPr>
          <a:xfrm>
            <a:off x="861260" y="5789254"/>
            <a:ext cx="3953631" cy="523220"/>
          </a:xfrm>
          <a:prstGeom prst="rect">
            <a:avLst/>
          </a:prstGeom>
          <a:noFill/>
          <a:ln>
            <a:solidFill>
              <a:srgbClr val="0070C0"/>
            </a:solidFill>
          </a:ln>
        </p:spPr>
        <p:txBody>
          <a:bodyPr wrap="square" rtlCol="0">
            <a:spAutoFit/>
          </a:bodyPr>
          <a:lstStyle/>
          <a:p>
            <a:r>
              <a:rPr lang="en-US" dirty="0"/>
              <a:t>Same color indicates blocks allocated to a file.</a:t>
            </a:r>
          </a:p>
          <a:p>
            <a:r>
              <a:rPr lang="en-US" dirty="0"/>
              <a:t>White blocks are unallocated.</a:t>
            </a:r>
          </a:p>
        </p:txBody>
      </p:sp>
      <p:cxnSp>
        <p:nvCxnSpPr>
          <p:cNvPr id="40" name="Google Shape;349;p39">
            <a:extLst>
              <a:ext uri="{FF2B5EF4-FFF2-40B4-BE49-F238E27FC236}">
                <a16:creationId xmlns:a16="http://schemas.microsoft.com/office/drawing/2014/main" id="{008ADFEB-0DBE-0D46-A4E8-7A2E7018BAE9}"/>
              </a:ext>
            </a:extLst>
          </p:cNvPr>
          <p:cNvCxnSpPr/>
          <p:nvPr/>
        </p:nvCxnSpPr>
        <p:spPr>
          <a:xfrm flipH="1">
            <a:off x="1225104" y="3485806"/>
            <a:ext cx="3399209" cy="933209"/>
          </a:xfrm>
          <a:prstGeom prst="bentConnector5">
            <a:avLst>
              <a:gd name="adj1" fmla="val -4024"/>
              <a:gd name="adj2" fmla="val 49995"/>
              <a:gd name="adj3" fmla="val 108864"/>
            </a:avLst>
          </a:prstGeom>
          <a:noFill/>
          <a:ln w="28575" cap="flat" cmpd="sng">
            <a:solidFill>
              <a:schemeClr val="dk2"/>
            </a:solidFill>
            <a:prstDash val="solid"/>
            <a:round/>
            <a:headEnd type="none" w="med" len="med"/>
            <a:tailEnd type="stealth" w="med" len="med"/>
          </a:ln>
        </p:spPr>
      </p:cxnSp>
    </p:spTree>
    <p:extLst>
      <p:ext uri="{BB962C8B-B14F-4D97-AF65-F5344CB8AC3E}">
        <p14:creationId xmlns:p14="http://schemas.microsoft.com/office/powerpoint/2010/main" val="458678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4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Linked Allocation</a:t>
            </a:r>
            <a:endParaRPr dirty="0"/>
          </a:p>
          <a:p>
            <a:pPr marL="0" lvl="0" indent="0" algn="ctr" rtl="0">
              <a:spcBef>
                <a:spcPts val="0"/>
              </a:spcBef>
              <a:spcAft>
                <a:spcPts val="0"/>
              </a:spcAft>
              <a:buNone/>
            </a:pPr>
            <a:endParaRPr dirty="0"/>
          </a:p>
        </p:txBody>
      </p:sp>
      <p:sp>
        <p:nvSpPr>
          <p:cNvPr id="4" name="Text Placeholder 3">
            <a:extLst>
              <a:ext uri="{FF2B5EF4-FFF2-40B4-BE49-F238E27FC236}">
                <a16:creationId xmlns:a16="http://schemas.microsoft.com/office/drawing/2014/main" id="{336C5D94-1BD2-5E4E-9436-E9C5B9D597DD}"/>
              </a:ext>
            </a:extLst>
          </p:cNvPr>
          <p:cNvSpPr>
            <a:spLocks noGrp="1"/>
          </p:cNvSpPr>
          <p:nvPr>
            <p:ph type="body" idx="2"/>
          </p:nvPr>
        </p:nvSpPr>
        <p:spPr/>
        <p:txBody>
          <a:bodyPr/>
          <a:lstStyle/>
          <a:p>
            <a:r>
              <a:rPr lang="en-US" sz="2400" dirty="0"/>
              <a:t>Each file block has address of the next block. </a:t>
            </a:r>
          </a:p>
          <a:p>
            <a:r>
              <a:rPr lang="en-US" sz="2400" dirty="0"/>
              <a:t>No external fragmentation and disk can be utilized to last block. </a:t>
            </a:r>
          </a:p>
          <a:p>
            <a:r>
              <a:rPr lang="en-US" sz="2400" dirty="0"/>
              <a:t>Access becomes sequential </a:t>
            </a:r>
            <a:r>
              <a:rPr lang="en-US" sz="2400" dirty="0" err="1"/>
              <a:t>i.e</a:t>
            </a:r>
            <a:r>
              <a:rPr lang="en-US" sz="2400" dirty="0"/>
              <a:t>  n</a:t>
            </a:r>
            <a:r>
              <a:rPr lang="en-US" sz="2400" baseline="30000" dirty="0"/>
              <a:t>th</a:t>
            </a:r>
            <a:r>
              <a:rPr lang="en-US" sz="2400" dirty="0"/>
              <a:t> block can be accessed only when all previous (n-1) blocks have been accessed. </a:t>
            </a:r>
          </a:p>
          <a:p>
            <a:r>
              <a:rPr lang="en-US" sz="2400" dirty="0"/>
              <a:t>Storing a pointer per block also consumes some space. </a:t>
            </a:r>
          </a:p>
        </p:txBody>
      </p:sp>
      <p:cxnSp>
        <p:nvCxnSpPr>
          <p:cNvPr id="419" name="Google Shape;419;p43"/>
          <p:cNvCxnSpPr/>
          <p:nvPr/>
        </p:nvCxnSpPr>
        <p:spPr>
          <a:xfrm rot="10800000">
            <a:off x="6230875" y="4622600"/>
            <a:ext cx="290400" cy="0"/>
          </a:xfrm>
          <a:prstGeom prst="straightConnector1">
            <a:avLst/>
          </a:prstGeom>
          <a:noFill/>
          <a:ln w="28575" cap="flat" cmpd="sng">
            <a:solidFill>
              <a:schemeClr val="bg1"/>
            </a:solidFill>
            <a:prstDash val="solid"/>
            <a:round/>
            <a:headEnd type="none" w="med" len="med"/>
            <a:tailEnd type="stealth" w="med" len="med"/>
          </a:ln>
        </p:spPr>
      </p:cxnSp>
      <p:cxnSp>
        <p:nvCxnSpPr>
          <p:cNvPr id="430" name="Google Shape;430;p43"/>
          <p:cNvCxnSpPr/>
          <p:nvPr/>
        </p:nvCxnSpPr>
        <p:spPr>
          <a:xfrm flipH="1">
            <a:off x="7165750" y="3676250"/>
            <a:ext cx="12900" cy="981000"/>
          </a:xfrm>
          <a:prstGeom prst="bentConnector3">
            <a:avLst>
              <a:gd name="adj1" fmla="val -2129457"/>
            </a:avLst>
          </a:prstGeom>
          <a:noFill/>
          <a:ln w="28575" cap="flat" cmpd="sng">
            <a:solidFill>
              <a:schemeClr val="bg1"/>
            </a:solidFill>
            <a:prstDash val="solid"/>
            <a:round/>
            <a:headEnd type="none" w="med" len="med"/>
            <a:tailEnd type="stealth" w="med" len="med"/>
          </a:ln>
        </p:spPr>
      </p:cxnSp>
      <p:grpSp>
        <p:nvGrpSpPr>
          <p:cNvPr id="2" name="Group 1">
            <a:extLst>
              <a:ext uri="{FF2B5EF4-FFF2-40B4-BE49-F238E27FC236}">
                <a16:creationId xmlns:a16="http://schemas.microsoft.com/office/drawing/2014/main" id="{C3ED269B-C341-3C44-9879-EE41933B9934}"/>
              </a:ext>
            </a:extLst>
          </p:cNvPr>
          <p:cNvGrpSpPr/>
          <p:nvPr/>
        </p:nvGrpSpPr>
        <p:grpSpPr>
          <a:xfrm>
            <a:off x="809613" y="1177949"/>
            <a:ext cx="4476000" cy="4959300"/>
            <a:chOff x="3175850" y="1127600"/>
            <a:chExt cx="4476000" cy="4959300"/>
          </a:xfrm>
        </p:grpSpPr>
        <p:sp>
          <p:nvSpPr>
            <p:cNvPr id="392" name="Google Shape;392;p43"/>
            <p:cNvSpPr/>
            <p:nvPr/>
          </p:nvSpPr>
          <p:spPr>
            <a:xfrm>
              <a:off x="3175850" y="1127600"/>
              <a:ext cx="4476000" cy="49593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3"/>
            <p:cNvSpPr/>
            <p:nvPr/>
          </p:nvSpPr>
          <p:spPr>
            <a:xfrm>
              <a:off x="3659125" y="1357825"/>
              <a:ext cx="644400" cy="690300"/>
            </a:xfrm>
            <a:prstGeom prst="rect">
              <a:avLst/>
            </a:pr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3"/>
            <p:cNvSpPr/>
            <p:nvPr/>
          </p:nvSpPr>
          <p:spPr>
            <a:xfrm>
              <a:off x="4594000" y="1357825"/>
              <a:ext cx="644400" cy="690300"/>
            </a:xfrm>
            <a:prstGeom prst="rect">
              <a:avLst/>
            </a:prstGeom>
            <a:solidFill>
              <a:schemeClr val="accent4">
                <a:lumMod val="40000"/>
                <a:lumOff val="6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3"/>
            <p:cNvSpPr/>
            <p:nvPr/>
          </p:nvSpPr>
          <p:spPr>
            <a:xfrm>
              <a:off x="5528875" y="1357825"/>
              <a:ext cx="644400" cy="690300"/>
            </a:xfrm>
            <a:prstGeom prst="rect">
              <a:avLst/>
            </a:pr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3"/>
            <p:cNvSpPr/>
            <p:nvPr/>
          </p:nvSpPr>
          <p:spPr>
            <a:xfrm>
              <a:off x="6521250" y="1357825"/>
              <a:ext cx="644400" cy="690300"/>
            </a:xfrm>
            <a:prstGeom prst="rect">
              <a:avLst/>
            </a:pr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3"/>
            <p:cNvSpPr/>
            <p:nvPr/>
          </p:nvSpPr>
          <p:spPr>
            <a:xfrm>
              <a:off x="3659125" y="2338725"/>
              <a:ext cx="644400" cy="690300"/>
            </a:xfrm>
            <a:prstGeom prst="rect">
              <a:avLst/>
            </a:prstGeom>
            <a:solidFill>
              <a:schemeClr val="accent4">
                <a:lumMod val="40000"/>
                <a:lumOff val="6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3"/>
            <p:cNvSpPr/>
            <p:nvPr/>
          </p:nvSpPr>
          <p:spPr>
            <a:xfrm>
              <a:off x="4594000" y="2338725"/>
              <a:ext cx="644400" cy="690300"/>
            </a:xfrm>
            <a:prstGeom prst="rect">
              <a:avLst/>
            </a:pr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3"/>
            <p:cNvSpPr/>
            <p:nvPr/>
          </p:nvSpPr>
          <p:spPr>
            <a:xfrm>
              <a:off x="5528875" y="2338725"/>
              <a:ext cx="644400" cy="690300"/>
            </a:xfrm>
            <a:prstGeom prst="rect">
              <a:avLst/>
            </a:prstGeom>
            <a:solidFill>
              <a:schemeClr val="accent4">
                <a:lumMod val="40000"/>
                <a:lumOff val="6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3"/>
            <p:cNvSpPr/>
            <p:nvPr/>
          </p:nvSpPr>
          <p:spPr>
            <a:xfrm>
              <a:off x="6521250" y="2338725"/>
              <a:ext cx="644400" cy="690300"/>
            </a:xfrm>
            <a:prstGeom prst="rect">
              <a:avLst/>
            </a:pr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3"/>
            <p:cNvSpPr/>
            <p:nvPr/>
          </p:nvSpPr>
          <p:spPr>
            <a:xfrm>
              <a:off x="3672113" y="3319625"/>
              <a:ext cx="644400" cy="690300"/>
            </a:xfrm>
            <a:prstGeom prst="rect">
              <a:avLst/>
            </a:prstGeom>
            <a:solidFill>
              <a:schemeClr val="accent4">
                <a:lumMod val="40000"/>
                <a:lumOff val="6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3"/>
            <p:cNvSpPr/>
            <p:nvPr/>
          </p:nvSpPr>
          <p:spPr>
            <a:xfrm>
              <a:off x="4606988" y="3319625"/>
              <a:ext cx="644400" cy="690300"/>
            </a:xfrm>
            <a:prstGeom prst="rect">
              <a:avLst/>
            </a:prstGeom>
            <a:solidFill>
              <a:schemeClr val="accent4">
                <a:lumMod val="40000"/>
                <a:lumOff val="60000"/>
              </a:schemeClr>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3"/>
            <p:cNvSpPr/>
            <p:nvPr/>
          </p:nvSpPr>
          <p:spPr>
            <a:xfrm>
              <a:off x="5541863" y="3319625"/>
              <a:ext cx="644400" cy="6903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3"/>
            <p:cNvSpPr/>
            <p:nvPr/>
          </p:nvSpPr>
          <p:spPr>
            <a:xfrm>
              <a:off x="6534238" y="3319625"/>
              <a:ext cx="644400" cy="6903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3"/>
            <p:cNvSpPr/>
            <p:nvPr/>
          </p:nvSpPr>
          <p:spPr>
            <a:xfrm>
              <a:off x="3672113" y="4300525"/>
              <a:ext cx="644400" cy="690300"/>
            </a:xfrm>
            <a:prstGeom prst="rect">
              <a:avLst/>
            </a:prstGeom>
            <a:solidFill>
              <a:srgbClr val="F1C23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3"/>
            <p:cNvSpPr/>
            <p:nvPr/>
          </p:nvSpPr>
          <p:spPr>
            <a:xfrm>
              <a:off x="4606988" y="4300525"/>
              <a:ext cx="644400" cy="690300"/>
            </a:xfrm>
            <a:prstGeom prst="rect">
              <a:avLst/>
            </a:prstGeom>
            <a:solidFill>
              <a:srgbClr val="F1C23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3"/>
            <p:cNvSpPr/>
            <p:nvPr/>
          </p:nvSpPr>
          <p:spPr>
            <a:xfrm>
              <a:off x="5541863" y="4300525"/>
              <a:ext cx="644400" cy="690300"/>
            </a:xfrm>
            <a:prstGeom prst="rect">
              <a:avLst/>
            </a:prstGeom>
            <a:solidFill>
              <a:srgbClr val="F1C23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3"/>
            <p:cNvSpPr/>
            <p:nvPr/>
          </p:nvSpPr>
          <p:spPr>
            <a:xfrm>
              <a:off x="6534238" y="4300525"/>
              <a:ext cx="644400" cy="6903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3"/>
            <p:cNvSpPr/>
            <p:nvPr/>
          </p:nvSpPr>
          <p:spPr>
            <a:xfrm>
              <a:off x="3672113" y="5212325"/>
              <a:ext cx="644400" cy="690300"/>
            </a:xfrm>
            <a:prstGeom prst="rect">
              <a:avLst/>
            </a:prstGeom>
            <a:solidFill>
              <a:srgbClr val="F1C23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3"/>
            <p:cNvSpPr/>
            <p:nvPr/>
          </p:nvSpPr>
          <p:spPr>
            <a:xfrm>
              <a:off x="4606988" y="5212325"/>
              <a:ext cx="644400" cy="6903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3"/>
            <p:cNvSpPr/>
            <p:nvPr/>
          </p:nvSpPr>
          <p:spPr>
            <a:xfrm>
              <a:off x="5541863" y="5212325"/>
              <a:ext cx="644400" cy="6903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3"/>
            <p:cNvSpPr/>
            <p:nvPr/>
          </p:nvSpPr>
          <p:spPr>
            <a:xfrm>
              <a:off x="6534238" y="5212325"/>
              <a:ext cx="644400" cy="6903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3" name="Google Shape;413;p43"/>
            <p:cNvCxnSpPr>
              <a:cxnSpLocks/>
              <a:stCxn id="393" idx="3"/>
              <a:endCxn id="398" idx="1"/>
            </p:cNvCxnSpPr>
            <p:nvPr/>
          </p:nvCxnSpPr>
          <p:spPr>
            <a:xfrm>
              <a:off x="4303525" y="1702975"/>
              <a:ext cx="290400" cy="981000"/>
            </a:xfrm>
            <a:prstGeom prst="straightConnector1">
              <a:avLst/>
            </a:prstGeom>
            <a:noFill/>
            <a:ln w="28575" cap="flat" cmpd="sng">
              <a:solidFill>
                <a:schemeClr val="dk2"/>
              </a:solidFill>
              <a:prstDash val="solid"/>
              <a:round/>
              <a:headEnd type="none" w="med" len="med"/>
              <a:tailEnd type="stealth" w="med" len="med"/>
            </a:ln>
          </p:spPr>
        </p:cxnSp>
        <p:cxnSp>
          <p:nvCxnSpPr>
            <p:cNvPr id="414" name="Google Shape;414;p43"/>
            <p:cNvCxnSpPr>
              <a:cxnSpLocks/>
              <a:stCxn id="395" idx="3"/>
              <a:endCxn id="396" idx="1"/>
            </p:cNvCxnSpPr>
            <p:nvPr/>
          </p:nvCxnSpPr>
          <p:spPr>
            <a:xfrm>
              <a:off x="6173275" y="1702975"/>
              <a:ext cx="348000" cy="0"/>
            </a:xfrm>
            <a:prstGeom prst="straightConnector1">
              <a:avLst/>
            </a:prstGeom>
            <a:noFill/>
            <a:ln w="28575" cap="flat" cmpd="sng">
              <a:solidFill>
                <a:schemeClr val="dk2"/>
              </a:solidFill>
              <a:prstDash val="solid"/>
              <a:round/>
              <a:headEnd type="none" w="med" len="med"/>
              <a:tailEnd type="stealth" w="med" len="med"/>
            </a:ln>
          </p:spPr>
        </p:cxnSp>
        <p:cxnSp>
          <p:nvCxnSpPr>
            <p:cNvPr id="415" name="Google Shape;415;p43"/>
            <p:cNvCxnSpPr/>
            <p:nvPr/>
          </p:nvCxnSpPr>
          <p:spPr>
            <a:xfrm rot="10800000" flipH="1">
              <a:off x="5238400" y="2048050"/>
              <a:ext cx="342300" cy="624300"/>
            </a:xfrm>
            <a:prstGeom prst="straightConnector1">
              <a:avLst/>
            </a:prstGeom>
            <a:noFill/>
            <a:ln w="28575" cap="flat" cmpd="sng">
              <a:solidFill>
                <a:schemeClr val="dk2"/>
              </a:solidFill>
              <a:prstDash val="solid"/>
              <a:round/>
              <a:headEnd type="none" w="med" len="med"/>
              <a:tailEnd type="stealth" w="med" len="med"/>
            </a:ln>
          </p:spPr>
        </p:cxnSp>
        <p:cxnSp>
          <p:nvCxnSpPr>
            <p:cNvPr id="416" name="Google Shape;416;p43"/>
            <p:cNvCxnSpPr/>
            <p:nvPr/>
          </p:nvCxnSpPr>
          <p:spPr>
            <a:xfrm>
              <a:off x="4303525" y="3676250"/>
              <a:ext cx="290400" cy="0"/>
            </a:xfrm>
            <a:prstGeom prst="straightConnector1">
              <a:avLst/>
            </a:prstGeom>
            <a:noFill/>
            <a:ln w="28575" cap="flat" cmpd="sng">
              <a:solidFill>
                <a:schemeClr val="dk2"/>
              </a:solidFill>
              <a:prstDash val="solid"/>
              <a:round/>
              <a:headEnd type="none" w="med" len="med"/>
              <a:tailEnd type="stealth" w="med" len="med"/>
            </a:ln>
          </p:spPr>
        </p:cxnSp>
        <p:cxnSp>
          <p:nvCxnSpPr>
            <p:cNvPr id="418" name="Google Shape;418;p43"/>
            <p:cNvCxnSpPr/>
            <p:nvPr/>
          </p:nvCxnSpPr>
          <p:spPr>
            <a:xfrm>
              <a:off x="6173275" y="3676250"/>
              <a:ext cx="348000" cy="0"/>
            </a:xfrm>
            <a:prstGeom prst="straightConnector1">
              <a:avLst/>
            </a:prstGeom>
            <a:noFill/>
            <a:ln w="28575" cap="flat" cmpd="sng">
              <a:solidFill>
                <a:schemeClr val="bg1"/>
              </a:solidFill>
              <a:prstDash val="solid"/>
              <a:round/>
              <a:headEnd type="none" w="med" len="med"/>
              <a:tailEnd type="stealth" w="med" len="med"/>
            </a:ln>
          </p:spPr>
        </p:cxnSp>
        <p:cxnSp>
          <p:nvCxnSpPr>
            <p:cNvPr id="420" name="Google Shape;420;p43"/>
            <p:cNvCxnSpPr/>
            <p:nvPr/>
          </p:nvCxnSpPr>
          <p:spPr>
            <a:xfrm rot="10800000">
              <a:off x="5296000" y="4622600"/>
              <a:ext cx="290400" cy="0"/>
            </a:xfrm>
            <a:prstGeom prst="straightConnector1">
              <a:avLst/>
            </a:prstGeom>
            <a:noFill/>
            <a:ln w="28575" cap="flat" cmpd="sng">
              <a:solidFill>
                <a:schemeClr val="dk2"/>
              </a:solidFill>
              <a:prstDash val="solid"/>
              <a:round/>
              <a:headEnd type="none" w="med" len="med"/>
              <a:tailEnd type="stealth" w="med" len="med"/>
            </a:ln>
          </p:spPr>
        </p:cxnSp>
        <p:cxnSp>
          <p:nvCxnSpPr>
            <p:cNvPr id="421" name="Google Shape;421;p43"/>
            <p:cNvCxnSpPr/>
            <p:nvPr/>
          </p:nvCxnSpPr>
          <p:spPr>
            <a:xfrm rot="10800000">
              <a:off x="4303525" y="4622600"/>
              <a:ext cx="348000" cy="0"/>
            </a:xfrm>
            <a:prstGeom prst="straightConnector1">
              <a:avLst/>
            </a:prstGeom>
            <a:noFill/>
            <a:ln w="28575" cap="flat" cmpd="sng">
              <a:solidFill>
                <a:schemeClr val="dk2"/>
              </a:solidFill>
              <a:prstDash val="solid"/>
              <a:round/>
              <a:headEnd type="none" w="med" len="med"/>
              <a:tailEnd type="stealth" w="med" len="med"/>
            </a:ln>
          </p:spPr>
        </p:cxnSp>
        <p:cxnSp>
          <p:nvCxnSpPr>
            <p:cNvPr id="422" name="Google Shape;422;p43"/>
            <p:cNvCxnSpPr/>
            <p:nvPr/>
          </p:nvCxnSpPr>
          <p:spPr>
            <a:xfrm>
              <a:off x="4316525" y="5557475"/>
              <a:ext cx="290400" cy="0"/>
            </a:xfrm>
            <a:prstGeom prst="straightConnector1">
              <a:avLst/>
            </a:prstGeom>
            <a:noFill/>
            <a:ln w="28575" cap="flat" cmpd="sng">
              <a:solidFill>
                <a:schemeClr val="bg1"/>
              </a:solidFill>
              <a:prstDash val="solid"/>
              <a:round/>
              <a:headEnd type="none" w="med" len="med"/>
              <a:tailEnd type="stealth" w="med" len="med"/>
            </a:ln>
          </p:spPr>
        </p:cxnSp>
        <p:cxnSp>
          <p:nvCxnSpPr>
            <p:cNvPr id="423" name="Google Shape;423;p43"/>
            <p:cNvCxnSpPr/>
            <p:nvPr/>
          </p:nvCxnSpPr>
          <p:spPr>
            <a:xfrm>
              <a:off x="5251400" y="5557475"/>
              <a:ext cx="290400" cy="0"/>
            </a:xfrm>
            <a:prstGeom prst="straightConnector1">
              <a:avLst/>
            </a:prstGeom>
            <a:noFill/>
            <a:ln w="28575" cap="flat" cmpd="sng">
              <a:solidFill>
                <a:schemeClr val="bg1"/>
              </a:solidFill>
              <a:prstDash val="solid"/>
              <a:round/>
              <a:headEnd type="none" w="med" len="med"/>
              <a:tailEnd type="stealth" w="med" len="med"/>
            </a:ln>
          </p:spPr>
        </p:cxnSp>
        <p:cxnSp>
          <p:nvCxnSpPr>
            <p:cNvPr id="424" name="Google Shape;424;p43"/>
            <p:cNvCxnSpPr/>
            <p:nvPr/>
          </p:nvCxnSpPr>
          <p:spPr>
            <a:xfrm>
              <a:off x="6186275" y="5557475"/>
              <a:ext cx="348000" cy="0"/>
            </a:xfrm>
            <a:prstGeom prst="straightConnector1">
              <a:avLst/>
            </a:prstGeom>
            <a:noFill/>
            <a:ln w="28575" cap="flat" cmpd="sng">
              <a:solidFill>
                <a:schemeClr val="bg1"/>
              </a:solidFill>
              <a:prstDash val="solid"/>
              <a:round/>
              <a:headEnd type="none" w="med" len="med"/>
              <a:tailEnd type="stealth" w="med" len="med"/>
            </a:ln>
          </p:spPr>
        </p:cxnSp>
        <p:cxnSp>
          <p:nvCxnSpPr>
            <p:cNvPr id="425" name="Google Shape;425;p43"/>
            <p:cNvCxnSpPr>
              <a:cxnSpLocks/>
              <a:stCxn id="396" idx="3"/>
              <a:endCxn id="400" idx="1"/>
            </p:cNvCxnSpPr>
            <p:nvPr/>
          </p:nvCxnSpPr>
          <p:spPr>
            <a:xfrm flipH="1">
              <a:off x="6521250" y="1702975"/>
              <a:ext cx="644400" cy="981000"/>
            </a:xfrm>
            <a:prstGeom prst="bentConnector5">
              <a:avLst>
                <a:gd name="adj1" fmla="val -36953"/>
                <a:gd name="adj2" fmla="val 49995"/>
                <a:gd name="adj3" fmla="val 136953"/>
              </a:avLst>
            </a:prstGeom>
            <a:noFill/>
            <a:ln w="28575" cap="flat" cmpd="sng">
              <a:solidFill>
                <a:schemeClr val="dk2"/>
              </a:solidFill>
              <a:prstDash val="solid"/>
              <a:round/>
              <a:headEnd type="none" w="med" len="med"/>
              <a:tailEnd type="stealth" w="med" len="med"/>
            </a:ln>
          </p:spPr>
        </p:cxnSp>
        <p:cxnSp>
          <p:nvCxnSpPr>
            <p:cNvPr id="427" name="Google Shape;427;p43"/>
            <p:cNvCxnSpPr>
              <a:cxnSpLocks/>
              <a:stCxn id="399" idx="1"/>
              <a:endCxn id="394" idx="3"/>
            </p:cNvCxnSpPr>
            <p:nvPr/>
          </p:nvCxnSpPr>
          <p:spPr>
            <a:xfrm rot="10800000">
              <a:off x="5238475" y="1702875"/>
              <a:ext cx="290400" cy="981000"/>
            </a:xfrm>
            <a:prstGeom prst="straightConnector1">
              <a:avLst/>
            </a:prstGeom>
            <a:noFill/>
            <a:ln w="28575" cap="flat" cmpd="sng">
              <a:solidFill>
                <a:schemeClr val="dk2"/>
              </a:solidFill>
              <a:prstDash val="solid"/>
              <a:round/>
              <a:headEnd type="none" w="med" len="med"/>
              <a:tailEnd type="stealth" w="med" len="med"/>
            </a:ln>
          </p:spPr>
        </p:cxnSp>
        <p:cxnSp>
          <p:nvCxnSpPr>
            <p:cNvPr id="428" name="Google Shape;428;p43"/>
            <p:cNvCxnSpPr>
              <a:cxnSpLocks/>
              <a:stCxn id="394" idx="1"/>
            </p:cNvCxnSpPr>
            <p:nvPr/>
          </p:nvCxnSpPr>
          <p:spPr>
            <a:xfrm flipH="1">
              <a:off x="4269100" y="1702975"/>
              <a:ext cx="324900" cy="678900"/>
            </a:xfrm>
            <a:prstGeom prst="straightConnector1">
              <a:avLst/>
            </a:prstGeom>
            <a:noFill/>
            <a:ln w="28575" cap="flat" cmpd="sng">
              <a:solidFill>
                <a:schemeClr val="dk2"/>
              </a:solidFill>
              <a:prstDash val="solid"/>
              <a:round/>
              <a:headEnd type="none" w="med" len="med"/>
              <a:tailEnd type="stealth" w="med" len="med"/>
            </a:ln>
          </p:spPr>
        </p:cxnSp>
        <p:cxnSp>
          <p:nvCxnSpPr>
            <p:cNvPr id="429" name="Google Shape;429;p43"/>
            <p:cNvCxnSpPr>
              <a:cxnSpLocks/>
              <a:stCxn id="397" idx="1"/>
              <a:endCxn id="401" idx="1"/>
            </p:cNvCxnSpPr>
            <p:nvPr/>
          </p:nvCxnSpPr>
          <p:spPr>
            <a:xfrm>
              <a:off x="3659125" y="2683875"/>
              <a:ext cx="12900" cy="981000"/>
            </a:xfrm>
            <a:prstGeom prst="bentConnector3">
              <a:avLst>
                <a:gd name="adj1" fmla="val -1845930"/>
              </a:avLst>
            </a:prstGeom>
            <a:noFill/>
            <a:ln w="28575" cap="flat" cmpd="sng">
              <a:solidFill>
                <a:schemeClr val="dk2"/>
              </a:solidFill>
              <a:prstDash val="solid"/>
              <a:round/>
              <a:headEnd type="none" w="med" len="med"/>
              <a:tailEnd type="stealth" w="med" len="med"/>
            </a:ln>
          </p:spPr>
        </p:cxnSp>
        <p:cxnSp>
          <p:nvCxnSpPr>
            <p:cNvPr id="431" name="Google Shape;431;p43"/>
            <p:cNvCxnSpPr/>
            <p:nvPr/>
          </p:nvCxnSpPr>
          <p:spPr>
            <a:xfrm>
              <a:off x="3646150" y="4622600"/>
              <a:ext cx="12900" cy="981000"/>
            </a:xfrm>
            <a:prstGeom prst="bentConnector3">
              <a:avLst>
                <a:gd name="adj1" fmla="val -1845930"/>
              </a:avLst>
            </a:prstGeom>
            <a:noFill/>
            <a:ln w="28575" cap="flat" cmpd="sng">
              <a:solidFill>
                <a:schemeClr val="dk2"/>
              </a:solidFill>
              <a:prstDash val="solid"/>
              <a:round/>
              <a:headEnd type="none" w="med" len="med"/>
              <a:tailEnd type="stealth" w="med" len="med"/>
            </a:ln>
          </p:spPr>
        </p:cxn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44"/>
          <p:cNvSpPr txBox="1">
            <a:spLocks noGrp="1"/>
          </p:cNvSpPr>
          <p:nvPr>
            <p:ph type="title"/>
          </p:nvPr>
        </p:nvSpPr>
        <p:spPr>
          <a:xfrm>
            <a:off x="677333" y="23808"/>
            <a:ext cx="9809700" cy="91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Linked File Organization</a:t>
            </a:r>
            <a:endParaRPr/>
          </a:p>
        </p:txBody>
      </p:sp>
      <p:sp>
        <p:nvSpPr>
          <p:cNvPr id="438" name="Google Shape;438;p44"/>
          <p:cNvSpPr txBox="1">
            <a:spLocks noGrp="1"/>
          </p:cNvSpPr>
          <p:nvPr>
            <p:ph type="body" idx="1"/>
          </p:nvPr>
        </p:nvSpPr>
        <p:spPr>
          <a:xfrm>
            <a:off x="852759" y="1054381"/>
            <a:ext cx="9809700" cy="5203200"/>
          </a:xfrm>
          <a:prstGeom prst="rect">
            <a:avLst/>
          </a:prstGeom>
          <a:noFill/>
          <a:ln>
            <a:noFill/>
          </a:ln>
        </p:spPr>
        <p:txBody>
          <a:bodyPr spcFirstLastPara="1" wrap="square" lIns="91425" tIns="45700" rIns="91425" bIns="45700" anchor="t" anchorCtr="0">
            <a:noAutofit/>
          </a:bodyPr>
          <a:lstStyle/>
          <a:p>
            <a:pPr marL="342900" lvl="0" indent="-378460" algn="l" rtl="0">
              <a:lnSpc>
                <a:spcPct val="94000"/>
              </a:lnSpc>
              <a:spcBef>
                <a:spcPts val="600"/>
              </a:spcBef>
              <a:spcAft>
                <a:spcPts val="0"/>
              </a:spcAft>
              <a:buClr>
                <a:schemeClr val="accent2"/>
              </a:buClr>
              <a:buSzPts val="2800"/>
              <a:buFont typeface="Noto Sans Symbols"/>
              <a:buChar char="❑"/>
            </a:pPr>
            <a:r>
              <a:rPr lang="en-US" sz="2800" dirty="0"/>
              <a:t>Links are used to connect previous records to the next records.</a:t>
            </a:r>
            <a:endParaRPr sz="2800" dirty="0"/>
          </a:p>
          <a:p>
            <a:pPr marL="342900" lvl="0" indent="-410464" algn="l" rtl="0">
              <a:lnSpc>
                <a:spcPct val="94000"/>
              </a:lnSpc>
              <a:spcBef>
                <a:spcPts val="600"/>
              </a:spcBef>
              <a:spcAft>
                <a:spcPts val="0"/>
              </a:spcAft>
              <a:buClr>
                <a:schemeClr val="accent2"/>
              </a:buClr>
              <a:buSzPts val="2800"/>
              <a:buFont typeface="Noto Sans Symbols"/>
              <a:buChar char="❑"/>
            </a:pPr>
            <a:r>
              <a:rPr lang="en-US" sz="2800" dirty="0"/>
              <a:t>Pros</a:t>
            </a:r>
            <a:endParaRPr sz="2800" dirty="0"/>
          </a:p>
          <a:p>
            <a:pPr marL="742950" lvl="1" indent="-339090" algn="l" rtl="0">
              <a:lnSpc>
                <a:spcPct val="94000"/>
              </a:lnSpc>
              <a:spcBef>
                <a:spcPts val="1000"/>
              </a:spcBef>
              <a:spcAft>
                <a:spcPts val="0"/>
              </a:spcAft>
              <a:buClr>
                <a:schemeClr val="accent2"/>
              </a:buClr>
              <a:buSzPts val="2800"/>
              <a:buFont typeface="Noto Sans Symbols"/>
              <a:buChar char="▪"/>
            </a:pPr>
            <a:r>
              <a:rPr lang="en-US" dirty="0"/>
              <a:t>Easy insertion and deletion</a:t>
            </a:r>
            <a:endParaRPr dirty="0"/>
          </a:p>
          <a:p>
            <a:pPr marL="742950" lvl="1" indent="-339090" algn="l" rtl="0">
              <a:lnSpc>
                <a:spcPct val="94000"/>
              </a:lnSpc>
              <a:spcBef>
                <a:spcPts val="1000"/>
              </a:spcBef>
              <a:spcAft>
                <a:spcPts val="0"/>
              </a:spcAft>
              <a:buClr>
                <a:schemeClr val="accent2"/>
              </a:buClr>
              <a:buSzPts val="2800"/>
              <a:buFont typeface="Noto Sans Symbols"/>
              <a:buChar char="▪"/>
            </a:pPr>
            <a:r>
              <a:rPr lang="en-US" dirty="0"/>
              <a:t>Sequential processing</a:t>
            </a:r>
            <a:endParaRPr dirty="0"/>
          </a:p>
          <a:p>
            <a:pPr marL="342900" lvl="0" indent="-410464" algn="l" rtl="0">
              <a:lnSpc>
                <a:spcPct val="94000"/>
              </a:lnSpc>
              <a:spcBef>
                <a:spcPts val="600"/>
              </a:spcBef>
              <a:spcAft>
                <a:spcPts val="0"/>
              </a:spcAft>
              <a:buClr>
                <a:schemeClr val="accent2"/>
              </a:buClr>
              <a:buSzPts val="2800"/>
              <a:buFont typeface="Noto Sans Symbols"/>
              <a:buChar char="❑"/>
            </a:pPr>
            <a:r>
              <a:rPr lang="en-US" sz="2800" dirty="0"/>
              <a:t>Cons</a:t>
            </a:r>
            <a:endParaRPr sz="2800" dirty="0"/>
          </a:p>
          <a:p>
            <a:pPr marL="742950" lvl="1" indent="-339090" algn="l" rtl="0">
              <a:lnSpc>
                <a:spcPct val="94000"/>
              </a:lnSpc>
              <a:spcBef>
                <a:spcPts val="1000"/>
              </a:spcBef>
              <a:spcAft>
                <a:spcPts val="0"/>
              </a:spcAft>
              <a:buClr>
                <a:schemeClr val="accent2"/>
              </a:buClr>
              <a:buSzPts val="2800"/>
              <a:buFont typeface="Noto Sans Symbols"/>
              <a:buChar char="▪"/>
            </a:pPr>
            <a:r>
              <a:rPr lang="en-US" dirty="0"/>
              <a:t>Random accesses slow down file processing.</a:t>
            </a:r>
            <a:endParaRPr dirty="0"/>
          </a:p>
          <a:p>
            <a:pPr marL="742950" lvl="1" indent="-339090" algn="l" rtl="0">
              <a:lnSpc>
                <a:spcPct val="94000"/>
              </a:lnSpc>
              <a:spcBef>
                <a:spcPts val="1000"/>
              </a:spcBef>
              <a:spcAft>
                <a:spcPts val="0"/>
              </a:spcAft>
              <a:buClr>
                <a:schemeClr val="accent2"/>
              </a:buClr>
              <a:buSzPts val="2800"/>
              <a:buFont typeface="Noto Sans Symbols"/>
              <a:buChar char="▪"/>
            </a:pPr>
            <a:r>
              <a:rPr lang="en-US" dirty="0"/>
              <a:t>Unreliable</a:t>
            </a:r>
            <a:endParaRPr dirty="0"/>
          </a:p>
          <a:p>
            <a:pPr marL="1143000" lvl="2" indent="-299719" algn="l" rtl="0">
              <a:lnSpc>
                <a:spcPct val="94000"/>
              </a:lnSpc>
              <a:spcBef>
                <a:spcPts val="1000"/>
              </a:spcBef>
              <a:spcAft>
                <a:spcPts val="0"/>
              </a:spcAft>
              <a:buSzPts val="2800"/>
              <a:buChar char="o"/>
            </a:pPr>
            <a:r>
              <a:rPr lang="en-US" sz="2800" dirty="0"/>
              <a:t>A corrupted pointer can lead to loss of the remaining file</a:t>
            </a:r>
            <a:endParaRPr sz="2800" dirty="0"/>
          </a:p>
          <a:p>
            <a:pPr marL="0" marR="0" lvl="0" indent="0" algn="l" rtl="0">
              <a:lnSpc>
                <a:spcPct val="94000"/>
              </a:lnSpc>
              <a:spcBef>
                <a:spcPts val="600"/>
              </a:spcBef>
              <a:spcAft>
                <a:spcPts val="0"/>
              </a:spcAft>
              <a:buNone/>
            </a:pPr>
            <a:r>
              <a:rPr lang="en-US" sz="3000" b="0" i="0" u="none" strike="noStrike" cap="none" dirty="0">
                <a:solidFill>
                  <a:srgbClr val="3F3F3F"/>
                </a:solidFill>
                <a:latin typeface="Arial"/>
                <a:ea typeface="Arial"/>
                <a:cs typeface="Arial"/>
                <a:sym typeface="Arial"/>
              </a:rPr>
              <a:t> </a:t>
            </a:r>
            <a:endParaRPr sz="3000" b="0" i="0" u="none" strike="noStrike" cap="none" dirty="0">
              <a:solidFill>
                <a:srgbClr val="3F3F3F"/>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71F68-E90A-F74C-AA71-A961F15EE397}"/>
              </a:ext>
            </a:extLst>
          </p:cNvPr>
          <p:cNvSpPr>
            <a:spLocks noGrp="1"/>
          </p:cNvSpPr>
          <p:nvPr>
            <p:ph type="title"/>
          </p:nvPr>
        </p:nvSpPr>
        <p:spPr/>
        <p:txBody>
          <a:bodyPr/>
          <a:lstStyle/>
          <a:p>
            <a:r>
              <a:rPr lang="en-US" dirty="0"/>
              <a:t>Indexed File Organization</a:t>
            </a:r>
          </a:p>
        </p:txBody>
      </p:sp>
      <p:sp>
        <p:nvSpPr>
          <p:cNvPr id="3" name="Text Placeholder 2">
            <a:extLst>
              <a:ext uri="{FF2B5EF4-FFF2-40B4-BE49-F238E27FC236}">
                <a16:creationId xmlns:a16="http://schemas.microsoft.com/office/drawing/2014/main" id="{FD109B0B-3BEC-8A4E-909D-094BFA20B4C0}"/>
              </a:ext>
            </a:extLst>
          </p:cNvPr>
          <p:cNvSpPr>
            <a:spLocks noGrp="1"/>
          </p:cNvSpPr>
          <p:nvPr>
            <p:ph type="body" idx="1"/>
          </p:nvPr>
        </p:nvSpPr>
        <p:spPr/>
        <p:txBody>
          <a:bodyPr/>
          <a:lstStyle/>
          <a:p>
            <a:pPr>
              <a:spcBef>
                <a:spcPts val="400"/>
              </a:spcBef>
            </a:pPr>
            <a:r>
              <a:rPr lang="en-US" dirty="0"/>
              <a:t>In this allocation strategy, an index block is used to hold addresses of the data blocks of the file.</a:t>
            </a:r>
          </a:p>
          <a:p>
            <a:pPr>
              <a:spcBef>
                <a:spcPts val="400"/>
              </a:spcBef>
            </a:pPr>
            <a:r>
              <a:rPr lang="en-US" dirty="0"/>
              <a:t>To access any data block of the file, its address can be accessed from index block. </a:t>
            </a:r>
          </a:p>
          <a:p>
            <a:pPr>
              <a:spcBef>
                <a:spcPts val="400"/>
              </a:spcBef>
            </a:pPr>
            <a:r>
              <a:rPr lang="en-US" dirty="0"/>
              <a:t>As addresses are stored sequentially in the index block, accessing any disk block shall require same amount of time. </a:t>
            </a:r>
          </a:p>
          <a:p>
            <a:pPr>
              <a:spcBef>
                <a:spcPts val="400"/>
              </a:spcBef>
            </a:pPr>
            <a:r>
              <a:rPr lang="en-US" dirty="0"/>
              <a:t>If index block is in memory, only one disk access is needed to access any data block.</a:t>
            </a:r>
          </a:p>
          <a:p>
            <a:pPr marL="86360" indent="0">
              <a:spcBef>
                <a:spcPts val="400"/>
              </a:spcBef>
              <a:buNone/>
            </a:pPr>
            <a:endParaRPr lang="en-US" dirty="0"/>
          </a:p>
          <a:p>
            <a:endParaRPr lang="en-US" dirty="0"/>
          </a:p>
          <a:p>
            <a:endParaRPr lang="en-US" dirty="0"/>
          </a:p>
        </p:txBody>
      </p:sp>
    </p:spTree>
    <p:extLst>
      <p:ext uri="{BB962C8B-B14F-4D97-AF65-F5344CB8AC3E}">
        <p14:creationId xmlns:p14="http://schemas.microsoft.com/office/powerpoint/2010/main" val="2890169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1157F-A11D-D848-B7C2-FFEDAC74E9D4}"/>
              </a:ext>
            </a:extLst>
          </p:cNvPr>
          <p:cNvSpPr>
            <a:spLocks noGrp="1"/>
          </p:cNvSpPr>
          <p:nvPr>
            <p:ph type="title"/>
          </p:nvPr>
        </p:nvSpPr>
        <p:spPr/>
        <p:txBody>
          <a:bodyPr/>
          <a:lstStyle/>
          <a:p>
            <a:r>
              <a:rPr lang="en-US" dirty="0"/>
              <a:t>Directory</a:t>
            </a:r>
          </a:p>
        </p:txBody>
      </p:sp>
      <p:sp>
        <p:nvSpPr>
          <p:cNvPr id="3" name="Text Placeholder 2">
            <a:extLst>
              <a:ext uri="{FF2B5EF4-FFF2-40B4-BE49-F238E27FC236}">
                <a16:creationId xmlns:a16="http://schemas.microsoft.com/office/drawing/2014/main" id="{26C937C1-BF8B-FF49-B0C5-FD26859B047D}"/>
              </a:ext>
            </a:extLst>
          </p:cNvPr>
          <p:cNvSpPr>
            <a:spLocks noGrp="1"/>
          </p:cNvSpPr>
          <p:nvPr>
            <p:ph type="body" idx="1"/>
          </p:nvPr>
        </p:nvSpPr>
        <p:spPr/>
        <p:txBody>
          <a:bodyPr/>
          <a:lstStyle/>
          <a:p>
            <a:r>
              <a:rPr lang="en-US" dirty="0"/>
              <a:t>Assists in better organization of files</a:t>
            </a:r>
          </a:p>
          <a:p>
            <a:r>
              <a:rPr lang="en-US" dirty="0"/>
              <a:t>Contains information on name and attributes of all files present in the directory. One entry per file.</a:t>
            </a:r>
          </a:p>
          <a:p>
            <a:r>
              <a:rPr lang="en-US" dirty="0"/>
              <a:t>A directory can contain other directories. Also . And .. are used for current and parent directories.</a:t>
            </a:r>
          </a:p>
          <a:p>
            <a:r>
              <a:rPr lang="en-US" dirty="0"/>
              <a:t>Tree-like directory structure is most common. </a:t>
            </a:r>
          </a:p>
          <a:p>
            <a:r>
              <a:rPr lang="en-US" dirty="0"/>
              <a:t>Root of this structure is represented as / (</a:t>
            </a:r>
            <a:r>
              <a:rPr lang="en-US" dirty="0" err="1"/>
              <a:t>unix</a:t>
            </a:r>
            <a:r>
              <a:rPr lang="en-US" dirty="0"/>
              <a:t> based systems) and \ (windows based systems).</a:t>
            </a:r>
          </a:p>
          <a:p>
            <a:endParaRPr lang="en-US" dirty="0"/>
          </a:p>
          <a:p>
            <a:endParaRPr lang="en-US" dirty="0"/>
          </a:p>
        </p:txBody>
      </p:sp>
    </p:spTree>
    <p:extLst>
      <p:ext uri="{BB962C8B-B14F-4D97-AF65-F5344CB8AC3E}">
        <p14:creationId xmlns:p14="http://schemas.microsoft.com/office/powerpoint/2010/main" val="15791368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A57E8-3221-DE40-A0F7-8AB43CBA1736}"/>
              </a:ext>
            </a:extLst>
          </p:cNvPr>
          <p:cNvSpPr>
            <a:spLocks noGrp="1"/>
          </p:cNvSpPr>
          <p:nvPr>
            <p:ph type="title"/>
          </p:nvPr>
        </p:nvSpPr>
        <p:spPr/>
        <p:txBody>
          <a:bodyPr/>
          <a:lstStyle/>
          <a:p>
            <a:r>
              <a:rPr lang="en-US" dirty="0"/>
              <a:t>Indexed File Organization</a:t>
            </a:r>
          </a:p>
        </p:txBody>
      </p:sp>
      <p:sp>
        <p:nvSpPr>
          <p:cNvPr id="3" name="Text Placeholder 2">
            <a:extLst>
              <a:ext uri="{FF2B5EF4-FFF2-40B4-BE49-F238E27FC236}">
                <a16:creationId xmlns:a16="http://schemas.microsoft.com/office/drawing/2014/main" id="{EFFB0FEA-A30C-184B-A157-9D33544B677D}"/>
              </a:ext>
            </a:extLst>
          </p:cNvPr>
          <p:cNvSpPr>
            <a:spLocks noGrp="1"/>
          </p:cNvSpPr>
          <p:nvPr>
            <p:ph type="body" idx="1"/>
          </p:nvPr>
        </p:nvSpPr>
        <p:spPr/>
        <p:txBody>
          <a:bodyPr/>
          <a:lstStyle/>
          <a:p>
            <a:r>
              <a:rPr lang="en-US" dirty="0"/>
              <a:t>Limits the size of the file.</a:t>
            </a:r>
          </a:p>
          <a:p>
            <a:r>
              <a:rPr lang="en-US" dirty="0"/>
              <a:t>One block = 1024 bytes and one disk address is 8 byte.</a:t>
            </a:r>
          </a:p>
          <a:p>
            <a:r>
              <a:rPr lang="en-US" dirty="0"/>
              <a:t>Number of data blocks (that index block can hold) = 1024/8 = 128</a:t>
            </a:r>
          </a:p>
          <a:p>
            <a:r>
              <a:rPr lang="en-US" dirty="0"/>
              <a:t>Max. File size = 128KB</a:t>
            </a:r>
          </a:p>
        </p:txBody>
      </p:sp>
    </p:spTree>
    <p:extLst>
      <p:ext uri="{BB962C8B-B14F-4D97-AF65-F5344CB8AC3E}">
        <p14:creationId xmlns:p14="http://schemas.microsoft.com/office/powerpoint/2010/main" val="30384336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A57E8-3221-DE40-A0F7-8AB43CBA1736}"/>
              </a:ext>
            </a:extLst>
          </p:cNvPr>
          <p:cNvSpPr>
            <a:spLocks noGrp="1"/>
          </p:cNvSpPr>
          <p:nvPr>
            <p:ph type="title"/>
          </p:nvPr>
        </p:nvSpPr>
        <p:spPr/>
        <p:txBody>
          <a:bodyPr/>
          <a:lstStyle/>
          <a:p>
            <a:r>
              <a:rPr lang="en-US" dirty="0"/>
              <a:t>Indexed File Organization</a:t>
            </a:r>
          </a:p>
        </p:txBody>
      </p:sp>
      <p:sp>
        <p:nvSpPr>
          <p:cNvPr id="3" name="Text Placeholder 2">
            <a:extLst>
              <a:ext uri="{FF2B5EF4-FFF2-40B4-BE49-F238E27FC236}">
                <a16:creationId xmlns:a16="http://schemas.microsoft.com/office/drawing/2014/main" id="{EFFB0FEA-A30C-184B-A157-9D33544B677D}"/>
              </a:ext>
            </a:extLst>
          </p:cNvPr>
          <p:cNvSpPr>
            <a:spLocks noGrp="1"/>
          </p:cNvSpPr>
          <p:nvPr>
            <p:ph type="body" idx="1"/>
          </p:nvPr>
        </p:nvSpPr>
        <p:spPr/>
        <p:txBody>
          <a:bodyPr/>
          <a:lstStyle/>
          <a:p>
            <a:r>
              <a:rPr lang="en-US" sz="2800" dirty="0"/>
              <a:t>Use multiple blocks as index blocks.</a:t>
            </a:r>
          </a:p>
          <a:p>
            <a:r>
              <a:rPr lang="en-US" sz="2800" dirty="0"/>
              <a:t>Index blocks need to be contiguous for random access.</a:t>
            </a:r>
          </a:p>
          <a:p>
            <a:r>
              <a:rPr lang="en-US" sz="2800" dirty="0"/>
              <a:t>Two accesses required per data block </a:t>
            </a:r>
          </a:p>
          <a:p>
            <a:pPr lvl="1"/>
            <a:r>
              <a:rPr lang="en-US" sz="2400" dirty="0"/>
              <a:t>First index block</a:t>
            </a:r>
          </a:p>
          <a:p>
            <a:pPr lvl="1"/>
            <a:r>
              <a:rPr lang="en-US" sz="2400" dirty="0"/>
              <a:t>Data block</a:t>
            </a:r>
          </a:p>
          <a:p>
            <a:r>
              <a:rPr lang="en-US" sz="2800" dirty="0"/>
              <a:t>Max. File size = </a:t>
            </a:r>
            <a:r>
              <a:rPr lang="en-US" sz="2800" i="1" dirty="0" err="1"/>
              <a:t>n</a:t>
            </a:r>
            <a:r>
              <a:rPr lang="en-US" sz="2800" dirty="0" err="1"/>
              <a:t>.</a:t>
            </a:r>
            <a:r>
              <a:rPr lang="en-US" sz="2800" i="1" dirty="0" err="1"/>
              <a:t>B</a:t>
            </a:r>
            <a:r>
              <a:rPr lang="en-US" sz="2800" dirty="0" err="1"/>
              <a:t>.floor</a:t>
            </a:r>
            <a:r>
              <a:rPr lang="en-US" sz="2800" dirty="0"/>
              <a:t>( </a:t>
            </a:r>
            <a:r>
              <a:rPr lang="en-US" sz="2800" i="1" dirty="0"/>
              <a:t>B</a:t>
            </a:r>
            <a:r>
              <a:rPr lang="en-US" sz="2800" dirty="0"/>
              <a:t>/</a:t>
            </a:r>
            <a:r>
              <a:rPr lang="en-US" sz="2800" i="1" dirty="0"/>
              <a:t>p</a:t>
            </a:r>
            <a:r>
              <a:rPr lang="en-US" sz="2800" dirty="0"/>
              <a:t>)</a:t>
            </a:r>
          </a:p>
          <a:p>
            <a:pPr lvl="1"/>
            <a:r>
              <a:rPr lang="en-US" sz="2400" dirty="0"/>
              <a:t>Number of index blocks </a:t>
            </a:r>
            <a:r>
              <a:rPr lang="en-US" sz="2400" i="1" dirty="0"/>
              <a:t>n</a:t>
            </a:r>
          </a:p>
          <a:p>
            <a:pPr lvl="1"/>
            <a:r>
              <a:rPr lang="en-US" sz="2400" dirty="0"/>
              <a:t>Block size  </a:t>
            </a:r>
            <a:r>
              <a:rPr lang="en-US" sz="2400" i="1" dirty="0"/>
              <a:t>B</a:t>
            </a:r>
            <a:r>
              <a:rPr lang="en-US" sz="2400" dirty="0"/>
              <a:t> (bytes)</a:t>
            </a:r>
          </a:p>
          <a:p>
            <a:pPr lvl="1"/>
            <a:r>
              <a:rPr lang="en-US" sz="2400" dirty="0"/>
              <a:t>Pointer size </a:t>
            </a:r>
            <a:r>
              <a:rPr lang="en-US" sz="2400" i="1" dirty="0"/>
              <a:t>p</a:t>
            </a:r>
            <a:r>
              <a:rPr lang="en-US" sz="2400" dirty="0"/>
              <a:t> (bytes)</a:t>
            </a:r>
          </a:p>
        </p:txBody>
      </p:sp>
    </p:spTree>
    <p:extLst>
      <p:ext uri="{BB962C8B-B14F-4D97-AF65-F5344CB8AC3E}">
        <p14:creationId xmlns:p14="http://schemas.microsoft.com/office/powerpoint/2010/main" val="8992882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A5A6E-810D-0D45-9A4C-3AD7DE1D9698}"/>
              </a:ext>
            </a:extLst>
          </p:cNvPr>
          <p:cNvSpPr>
            <a:spLocks noGrp="1"/>
          </p:cNvSpPr>
          <p:nvPr>
            <p:ph type="title"/>
          </p:nvPr>
        </p:nvSpPr>
        <p:spPr/>
        <p:txBody>
          <a:bodyPr/>
          <a:lstStyle/>
          <a:p>
            <a:r>
              <a:rPr lang="en-US" dirty="0"/>
              <a:t>Indexed File Organization</a:t>
            </a:r>
          </a:p>
        </p:txBody>
      </p:sp>
      <p:sp>
        <p:nvSpPr>
          <p:cNvPr id="5" name="Text Placeholder 4">
            <a:extLst>
              <a:ext uri="{FF2B5EF4-FFF2-40B4-BE49-F238E27FC236}">
                <a16:creationId xmlns:a16="http://schemas.microsoft.com/office/drawing/2014/main" id="{843FDC63-C19F-6246-BD52-9294D412A801}"/>
              </a:ext>
            </a:extLst>
          </p:cNvPr>
          <p:cNvSpPr>
            <a:spLocks noGrp="1"/>
          </p:cNvSpPr>
          <p:nvPr>
            <p:ph type="body" idx="2"/>
          </p:nvPr>
        </p:nvSpPr>
        <p:spPr/>
        <p:txBody>
          <a:bodyPr/>
          <a:lstStyle/>
          <a:p>
            <a:pPr>
              <a:spcBef>
                <a:spcPts val="600"/>
              </a:spcBef>
            </a:pPr>
            <a:r>
              <a:rPr lang="en-US" sz="2800" dirty="0"/>
              <a:t>To support large file size, index blocks can be organized as a tree.</a:t>
            </a:r>
          </a:p>
          <a:p>
            <a:pPr>
              <a:spcBef>
                <a:spcPts val="600"/>
              </a:spcBef>
            </a:pPr>
            <a:r>
              <a:rPr lang="en-US" sz="2800" dirty="0"/>
              <a:t>For 2-level tree hierarchy; maximum file size shall be</a:t>
            </a:r>
          </a:p>
          <a:p>
            <a:pPr lvl="1">
              <a:spcBef>
                <a:spcPts val="600"/>
              </a:spcBef>
            </a:pPr>
            <a:r>
              <a:rPr lang="en-US" sz="2400" dirty="0"/>
              <a:t>B.x</a:t>
            </a:r>
            <a:r>
              <a:rPr lang="en-US" sz="2400" baseline="30000" dirty="0"/>
              <a:t>2</a:t>
            </a:r>
            <a:r>
              <a:rPr lang="en-US" sz="2400" dirty="0"/>
              <a:t> where </a:t>
            </a:r>
          </a:p>
          <a:p>
            <a:pPr lvl="1">
              <a:spcBef>
                <a:spcPts val="600"/>
              </a:spcBef>
            </a:pPr>
            <a:r>
              <a:rPr lang="en-US" sz="2400" dirty="0"/>
              <a:t>x = floor( B/p)</a:t>
            </a:r>
          </a:p>
          <a:p>
            <a:pPr lvl="1">
              <a:spcBef>
                <a:spcPts val="600"/>
              </a:spcBef>
            </a:pPr>
            <a:r>
              <a:rPr lang="en-US" sz="2400" dirty="0"/>
              <a:t>B = block size in bytes</a:t>
            </a:r>
          </a:p>
          <a:p>
            <a:pPr lvl="1">
              <a:spcBef>
                <a:spcPts val="600"/>
              </a:spcBef>
            </a:pPr>
            <a:r>
              <a:rPr lang="en-US" sz="2400" dirty="0"/>
              <a:t>And p = pointer size in bytes</a:t>
            </a:r>
          </a:p>
          <a:p>
            <a:endParaRPr lang="en-US" dirty="0"/>
          </a:p>
          <a:p>
            <a:endParaRPr lang="en-US" dirty="0"/>
          </a:p>
          <a:p>
            <a:endParaRPr lang="en-US" dirty="0"/>
          </a:p>
        </p:txBody>
      </p:sp>
      <p:grpSp>
        <p:nvGrpSpPr>
          <p:cNvPr id="18" name="Group 17">
            <a:extLst>
              <a:ext uri="{FF2B5EF4-FFF2-40B4-BE49-F238E27FC236}">
                <a16:creationId xmlns:a16="http://schemas.microsoft.com/office/drawing/2014/main" id="{588E8F35-BDCF-DE40-B94D-D7B8BD989E60}"/>
              </a:ext>
            </a:extLst>
          </p:cNvPr>
          <p:cNvGrpSpPr/>
          <p:nvPr/>
        </p:nvGrpSpPr>
        <p:grpSpPr>
          <a:xfrm>
            <a:off x="2826327" y="1543793"/>
            <a:ext cx="700010" cy="1348063"/>
            <a:chOff x="2826327" y="1543793"/>
            <a:chExt cx="700010" cy="1348063"/>
          </a:xfrm>
        </p:grpSpPr>
        <p:sp>
          <p:nvSpPr>
            <p:cNvPr id="6" name="Rectangle 5">
              <a:extLst>
                <a:ext uri="{FF2B5EF4-FFF2-40B4-BE49-F238E27FC236}">
                  <a16:creationId xmlns:a16="http://schemas.microsoft.com/office/drawing/2014/main" id="{D1595F48-3D3F-8645-A646-C2FBF937D33D}"/>
                </a:ext>
              </a:extLst>
            </p:cNvPr>
            <p:cNvSpPr/>
            <p:nvPr/>
          </p:nvSpPr>
          <p:spPr>
            <a:xfrm>
              <a:off x="2826327" y="1543793"/>
              <a:ext cx="700010" cy="134806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4F9A2DFC-4C19-7547-B985-D5846EA55FEE}"/>
                </a:ext>
              </a:extLst>
            </p:cNvPr>
            <p:cNvCxnSpPr>
              <a:cxnSpLocks/>
            </p:cNvCxnSpPr>
            <p:nvPr/>
          </p:nvCxnSpPr>
          <p:spPr>
            <a:xfrm>
              <a:off x="2826327" y="1795785"/>
              <a:ext cx="70001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E583F97-C419-E741-A332-D02929152F1E}"/>
                </a:ext>
              </a:extLst>
            </p:cNvPr>
            <p:cNvCxnSpPr>
              <a:cxnSpLocks/>
            </p:cNvCxnSpPr>
            <p:nvPr/>
          </p:nvCxnSpPr>
          <p:spPr>
            <a:xfrm>
              <a:off x="2826327" y="2018523"/>
              <a:ext cx="70001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1B78EFF-BD6D-4A4B-BCEB-47B6C9FA11FC}"/>
                </a:ext>
              </a:extLst>
            </p:cNvPr>
            <p:cNvCxnSpPr>
              <a:cxnSpLocks/>
            </p:cNvCxnSpPr>
            <p:nvPr/>
          </p:nvCxnSpPr>
          <p:spPr>
            <a:xfrm>
              <a:off x="2826327" y="2250458"/>
              <a:ext cx="70001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97FB93E-301A-F04C-A690-B35AA1B2E6F1}"/>
                </a:ext>
              </a:extLst>
            </p:cNvPr>
            <p:cNvCxnSpPr>
              <a:cxnSpLocks/>
            </p:cNvCxnSpPr>
            <p:nvPr/>
          </p:nvCxnSpPr>
          <p:spPr>
            <a:xfrm>
              <a:off x="2826327" y="2449932"/>
              <a:ext cx="70001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12F3CDC-40E7-D949-B34B-3C8CCB11184B}"/>
                </a:ext>
              </a:extLst>
            </p:cNvPr>
            <p:cNvCxnSpPr>
              <a:cxnSpLocks/>
            </p:cNvCxnSpPr>
            <p:nvPr/>
          </p:nvCxnSpPr>
          <p:spPr>
            <a:xfrm>
              <a:off x="2826327" y="2672672"/>
              <a:ext cx="70001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552F706-B397-6745-B316-7301A6EA9257}"/>
              </a:ext>
            </a:extLst>
          </p:cNvPr>
          <p:cNvGrpSpPr/>
          <p:nvPr/>
        </p:nvGrpSpPr>
        <p:grpSpPr>
          <a:xfrm>
            <a:off x="1694738" y="3657408"/>
            <a:ext cx="700010" cy="1348063"/>
            <a:chOff x="2826327" y="1543793"/>
            <a:chExt cx="700010" cy="1348063"/>
          </a:xfrm>
        </p:grpSpPr>
        <p:sp>
          <p:nvSpPr>
            <p:cNvPr id="20" name="Rectangle 19">
              <a:extLst>
                <a:ext uri="{FF2B5EF4-FFF2-40B4-BE49-F238E27FC236}">
                  <a16:creationId xmlns:a16="http://schemas.microsoft.com/office/drawing/2014/main" id="{1BDF131F-5514-D54C-9E41-AC40C5083C7C}"/>
                </a:ext>
              </a:extLst>
            </p:cNvPr>
            <p:cNvSpPr/>
            <p:nvPr/>
          </p:nvSpPr>
          <p:spPr>
            <a:xfrm>
              <a:off x="2826327" y="1543793"/>
              <a:ext cx="700010" cy="134806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11312ED5-6C59-2543-8F59-64CD14E18A57}"/>
                </a:ext>
              </a:extLst>
            </p:cNvPr>
            <p:cNvCxnSpPr>
              <a:cxnSpLocks/>
            </p:cNvCxnSpPr>
            <p:nvPr/>
          </p:nvCxnSpPr>
          <p:spPr>
            <a:xfrm>
              <a:off x="2826327" y="1795785"/>
              <a:ext cx="70001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C72BAAF-0317-6D47-A282-BD86BC39B22F}"/>
                </a:ext>
              </a:extLst>
            </p:cNvPr>
            <p:cNvCxnSpPr>
              <a:cxnSpLocks/>
            </p:cNvCxnSpPr>
            <p:nvPr/>
          </p:nvCxnSpPr>
          <p:spPr>
            <a:xfrm>
              <a:off x="2826327" y="2018523"/>
              <a:ext cx="70001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6D18094-5282-F245-BBBE-3791A146C367}"/>
                </a:ext>
              </a:extLst>
            </p:cNvPr>
            <p:cNvCxnSpPr>
              <a:cxnSpLocks/>
            </p:cNvCxnSpPr>
            <p:nvPr/>
          </p:nvCxnSpPr>
          <p:spPr>
            <a:xfrm>
              <a:off x="2826327" y="2250458"/>
              <a:ext cx="70001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6D39F9-3CF2-9248-AAD4-50E2AC6D864E}"/>
                </a:ext>
              </a:extLst>
            </p:cNvPr>
            <p:cNvCxnSpPr>
              <a:cxnSpLocks/>
            </p:cNvCxnSpPr>
            <p:nvPr/>
          </p:nvCxnSpPr>
          <p:spPr>
            <a:xfrm>
              <a:off x="2826327" y="2449932"/>
              <a:ext cx="70001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1E77664-65ED-3148-85BE-DBCF250A80EE}"/>
                </a:ext>
              </a:extLst>
            </p:cNvPr>
            <p:cNvCxnSpPr>
              <a:cxnSpLocks/>
            </p:cNvCxnSpPr>
            <p:nvPr/>
          </p:nvCxnSpPr>
          <p:spPr>
            <a:xfrm>
              <a:off x="2826327" y="2672672"/>
              <a:ext cx="70001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4D8AF43A-4357-724B-9608-F66A7A01FB95}"/>
              </a:ext>
            </a:extLst>
          </p:cNvPr>
          <p:cNvGrpSpPr/>
          <p:nvPr/>
        </p:nvGrpSpPr>
        <p:grpSpPr>
          <a:xfrm>
            <a:off x="809957" y="3657598"/>
            <a:ext cx="700010" cy="1348063"/>
            <a:chOff x="2826327" y="1543793"/>
            <a:chExt cx="700010" cy="1348063"/>
          </a:xfrm>
        </p:grpSpPr>
        <p:sp>
          <p:nvSpPr>
            <p:cNvPr id="27" name="Rectangle 26">
              <a:extLst>
                <a:ext uri="{FF2B5EF4-FFF2-40B4-BE49-F238E27FC236}">
                  <a16:creationId xmlns:a16="http://schemas.microsoft.com/office/drawing/2014/main" id="{275514B4-CE9D-3843-9D19-5AFBE64D5DC6}"/>
                </a:ext>
              </a:extLst>
            </p:cNvPr>
            <p:cNvSpPr/>
            <p:nvPr/>
          </p:nvSpPr>
          <p:spPr>
            <a:xfrm>
              <a:off x="2826327" y="1543793"/>
              <a:ext cx="700010" cy="134806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0DB5CC97-8372-7049-B302-F570E16A0B34}"/>
                </a:ext>
              </a:extLst>
            </p:cNvPr>
            <p:cNvCxnSpPr>
              <a:cxnSpLocks/>
            </p:cNvCxnSpPr>
            <p:nvPr/>
          </p:nvCxnSpPr>
          <p:spPr>
            <a:xfrm>
              <a:off x="2826327" y="1795785"/>
              <a:ext cx="70001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A300053-D48B-D24A-BD8E-58CF32826E9E}"/>
                </a:ext>
              </a:extLst>
            </p:cNvPr>
            <p:cNvCxnSpPr>
              <a:cxnSpLocks/>
            </p:cNvCxnSpPr>
            <p:nvPr/>
          </p:nvCxnSpPr>
          <p:spPr>
            <a:xfrm>
              <a:off x="2826327" y="2018523"/>
              <a:ext cx="70001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F3168FA-1877-354E-91D0-14994274F972}"/>
                </a:ext>
              </a:extLst>
            </p:cNvPr>
            <p:cNvCxnSpPr>
              <a:cxnSpLocks/>
            </p:cNvCxnSpPr>
            <p:nvPr/>
          </p:nvCxnSpPr>
          <p:spPr>
            <a:xfrm>
              <a:off x="2826327" y="2250458"/>
              <a:ext cx="70001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41E4CAC-5267-524B-98EE-41A6A59853B1}"/>
                </a:ext>
              </a:extLst>
            </p:cNvPr>
            <p:cNvCxnSpPr>
              <a:cxnSpLocks/>
            </p:cNvCxnSpPr>
            <p:nvPr/>
          </p:nvCxnSpPr>
          <p:spPr>
            <a:xfrm>
              <a:off x="2826327" y="2449932"/>
              <a:ext cx="70001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B5695FC-61C6-A74D-A403-86A48AAC17C4}"/>
                </a:ext>
              </a:extLst>
            </p:cNvPr>
            <p:cNvCxnSpPr>
              <a:cxnSpLocks/>
            </p:cNvCxnSpPr>
            <p:nvPr/>
          </p:nvCxnSpPr>
          <p:spPr>
            <a:xfrm>
              <a:off x="2826327" y="2672672"/>
              <a:ext cx="70001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6F28958A-7F64-3148-B726-FAECE530902E}"/>
              </a:ext>
            </a:extLst>
          </p:cNvPr>
          <p:cNvGrpSpPr/>
          <p:nvPr/>
        </p:nvGrpSpPr>
        <p:grpSpPr>
          <a:xfrm>
            <a:off x="4365914" y="3657599"/>
            <a:ext cx="700010" cy="1348063"/>
            <a:chOff x="2826327" y="1543793"/>
            <a:chExt cx="700010" cy="1348063"/>
          </a:xfrm>
        </p:grpSpPr>
        <p:sp>
          <p:nvSpPr>
            <p:cNvPr id="34" name="Rectangle 33">
              <a:extLst>
                <a:ext uri="{FF2B5EF4-FFF2-40B4-BE49-F238E27FC236}">
                  <a16:creationId xmlns:a16="http://schemas.microsoft.com/office/drawing/2014/main" id="{82CDD266-9BE1-0C4B-A9CF-2587E7FCB645}"/>
                </a:ext>
              </a:extLst>
            </p:cNvPr>
            <p:cNvSpPr/>
            <p:nvPr/>
          </p:nvSpPr>
          <p:spPr>
            <a:xfrm>
              <a:off x="2826327" y="1543793"/>
              <a:ext cx="700010" cy="134806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A21A2DAF-B3B2-0B45-804D-FC6A2C7C96E5}"/>
                </a:ext>
              </a:extLst>
            </p:cNvPr>
            <p:cNvCxnSpPr>
              <a:cxnSpLocks/>
            </p:cNvCxnSpPr>
            <p:nvPr/>
          </p:nvCxnSpPr>
          <p:spPr>
            <a:xfrm>
              <a:off x="2826327" y="1795785"/>
              <a:ext cx="70001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05238E-629E-8C48-996B-8D279AF02C54}"/>
                </a:ext>
              </a:extLst>
            </p:cNvPr>
            <p:cNvCxnSpPr>
              <a:cxnSpLocks/>
            </p:cNvCxnSpPr>
            <p:nvPr/>
          </p:nvCxnSpPr>
          <p:spPr>
            <a:xfrm>
              <a:off x="2826327" y="2018523"/>
              <a:ext cx="70001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C0C8B9D-084F-8C4B-A902-25C2925C1820}"/>
                </a:ext>
              </a:extLst>
            </p:cNvPr>
            <p:cNvCxnSpPr>
              <a:cxnSpLocks/>
            </p:cNvCxnSpPr>
            <p:nvPr/>
          </p:nvCxnSpPr>
          <p:spPr>
            <a:xfrm>
              <a:off x="2826327" y="2250458"/>
              <a:ext cx="70001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BAF7BC8-FE52-9748-A705-6E9BBEC60163}"/>
                </a:ext>
              </a:extLst>
            </p:cNvPr>
            <p:cNvCxnSpPr>
              <a:cxnSpLocks/>
            </p:cNvCxnSpPr>
            <p:nvPr/>
          </p:nvCxnSpPr>
          <p:spPr>
            <a:xfrm>
              <a:off x="2826327" y="2449932"/>
              <a:ext cx="70001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D62A563-B0D9-2C45-ADFB-FC9293FF8910}"/>
                </a:ext>
              </a:extLst>
            </p:cNvPr>
            <p:cNvCxnSpPr>
              <a:cxnSpLocks/>
            </p:cNvCxnSpPr>
            <p:nvPr/>
          </p:nvCxnSpPr>
          <p:spPr>
            <a:xfrm>
              <a:off x="2826327" y="2672672"/>
              <a:ext cx="70001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1" name="Straight Arrow Connector 40">
            <a:extLst>
              <a:ext uri="{FF2B5EF4-FFF2-40B4-BE49-F238E27FC236}">
                <a16:creationId xmlns:a16="http://schemas.microsoft.com/office/drawing/2014/main" id="{224421D2-3DD2-8F43-A102-A5AB5FB99A53}"/>
              </a:ext>
            </a:extLst>
          </p:cNvPr>
          <p:cNvCxnSpPr>
            <a:endCxn id="27" idx="0"/>
          </p:cNvCxnSpPr>
          <p:nvPr/>
        </p:nvCxnSpPr>
        <p:spPr>
          <a:xfrm flipH="1">
            <a:off x="1159962" y="1626255"/>
            <a:ext cx="1666365" cy="2031343"/>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51AE477-210F-6846-ADD9-029C7139A038}"/>
              </a:ext>
            </a:extLst>
          </p:cNvPr>
          <p:cNvCxnSpPr>
            <a:cxnSpLocks/>
            <a:endCxn id="20" idx="0"/>
          </p:cNvCxnSpPr>
          <p:nvPr/>
        </p:nvCxnSpPr>
        <p:spPr>
          <a:xfrm flipH="1">
            <a:off x="2044743" y="1922440"/>
            <a:ext cx="791186" cy="1734968"/>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08C9948-48B9-D94B-8CFC-B611BD3B665B}"/>
              </a:ext>
            </a:extLst>
          </p:cNvPr>
          <p:cNvCxnSpPr>
            <a:cxnSpLocks/>
            <a:endCxn id="34" idx="0"/>
          </p:cNvCxnSpPr>
          <p:nvPr/>
        </p:nvCxnSpPr>
        <p:spPr>
          <a:xfrm>
            <a:off x="3545538" y="2779191"/>
            <a:ext cx="1170381" cy="878408"/>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08695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BE787-87B4-2A41-929E-C3AA3DE06CA5}"/>
              </a:ext>
            </a:extLst>
          </p:cNvPr>
          <p:cNvSpPr>
            <a:spLocks noGrp="1"/>
          </p:cNvSpPr>
          <p:nvPr>
            <p:ph type="title"/>
          </p:nvPr>
        </p:nvSpPr>
        <p:spPr/>
        <p:txBody>
          <a:bodyPr/>
          <a:lstStyle/>
          <a:p>
            <a:r>
              <a:rPr lang="en-US" dirty="0"/>
              <a:t>File organization: Linux</a:t>
            </a:r>
          </a:p>
        </p:txBody>
      </p:sp>
      <p:sp>
        <p:nvSpPr>
          <p:cNvPr id="5" name="Text Placeholder 4">
            <a:extLst>
              <a:ext uri="{FF2B5EF4-FFF2-40B4-BE49-F238E27FC236}">
                <a16:creationId xmlns:a16="http://schemas.microsoft.com/office/drawing/2014/main" id="{952E9DE2-D43E-C14B-8690-F3609167775A}"/>
              </a:ext>
            </a:extLst>
          </p:cNvPr>
          <p:cNvSpPr>
            <a:spLocks noGrp="1"/>
          </p:cNvSpPr>
          <p:nvPr>
            <p:ph type="body" idx="1"/>
          </p:nvPr>
        </p:nvSpPr>
        <p:spPr/>
        <p:txBody>
          <a:bodyPr/>
          <a:lstStyle/>
          <a:p>
            <a:r>
              <a:rPr lang="en-US" sz="2800" dirty="0"/>
              <a:t>Unix based systems employ indexed allocation. An </a:t>
            </a:r>
            <a:r>
              <a:rPr lang="en-US" sz="2800" dirty="0" err="1"/>
              <a:t>i</a:t>
            </a:r>
            <a:r>
              <a:rPr lang="en-US" sz="2800" dirty="0"/>
              <a:t>-block is used to store pointers to blocks. </a:t>
            </a:r>
          </a:p>
          <a:p>
            <a:r>
              <a:rPr lang="en-US" sz="2800" dirty="0"/>
              <a:t>To ensure support of large file sizes, an </a:t>
            </a:r>
            <a:r>
              <a:rPr lang="en-US" sz="2800" dirty="0" err="1"/>
              <a:t>i</a:t>
            </a:r>
            <a:r>
              <a:rPr lang="en-US" sz="2800" dirty="0"/>
              <a:t>-block has</a:t>
            </a:r>
          </a:p>
          <a:p>
            <a:pPr lvl="1"/>
            <a:r>
              <a:rPr lang="en-US" sz="2400" dirty="0"/>
              <a:t>n (n ranges from 13-16) direct pointers, </a:t>
            </a:r>
          </a:p>
          <a:p>
            <a:pPr lvl="1"/>
            <a:r>
              <a:rPr lang="en-US" sz="2400" dirty="0"/>
              <a:t>one single indirect pointer, </a:t>
            </a:r>
          </a:p>
          <a:p>
            <a:pPr lvl="1"/>
            <a:r>
              <a:rPr lang="en-US" sz="2400" dirty="0"/>
              <a:t>one double indirect pointer and </a:t>
            </a:r>
          </a:p>
          <a:p>
            <a:pPr lvl="1"/>
            <a:r>
              <a:rPr lang="en-US" sz="2400" dirty="0"/>
              <a:t>one triple indirect pointer. </a:t>
            </a:r>
          </a:p>
          <a:p>
            <a:r>
              <a:rPr lang="en-US" sz="2800" dirty="0"/>
              <a:t>Direct pointers ensure that smaller files can be accessed faster (random access).</a:t>
            </a:r>
          </a:p>
          <a:p>
            <a:r>
              <a:rPr lang="en-US" sz="2800" dirty="0"/>
              <a:t>Each direct pointer points to exactly one data block</a:t>
            </a:r>
          </a:p>
        </p:txBody>
      </p:sp>
    </p:spTree>
    <p:extLst>
      <p:ext uri="{BB962C8B-B14F-4D97-AF65-F5344CB8AC3E}">
        <p14:creationId xmlns:p14="http://schemas.microsoft.com/office/powerpoint/2010/main" val="93331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BE787-87B4-2A41-929E-C3AA3DE06CA5}"/>
              </a:ext>
            </a:extLst>
          </p:cNvPr>
          <p:cNvSpPr>
            <a:spLocks noGrp="1"/>
          </p:cNvSpPr>
          <p:nvPr>
            <p:ph type="title"/>
          </p:nvPr>
        </p:nvSpPr>
        <p:spPr/>
        <p:txBody>
          <a:bodyPr/>
          <a:lstStyle/>
          <a:p>
            <a:r>
              <a:rPr lang="en-US" dirty="0"/>
              <a:t>File organization: Linux</a:t>
            </a:r>
          </a:p>
        </p:txBody>
      </p:sp>
      <p:sp>
        <p:nvSpPr>
          <p:cNvPr id="5" name="Text Placeholder 4">
            <a:extLst>
              <a:ext uri="{FF2B5EF4-FFF2-40B4-BE49-F238E27FC236}">
                <a16:creationId xmlns:a16="http://schemas.microsoft.com/office/drawing/2014/main" id="{952E9DE2-D43E-C14B-8690-F3609167775A}"/>
              </a:ext>
            </a:extLst>
          </p:cNvPr>
          <p:cNvSpPr>
            <a:spLocks noGrp="1"/>
          </p:cNvSpPr>
          <p:nvPr>
            <p:ph type="body" idx="1"/>
          </p:nvPr>
        </p:nvSpPr>
        <p:spPr/>
        <p:txBody>
          <a:bodyPr/>
          <a:lstStyle/>
          <a:p>
            <a:pPr algn="just">
              <a:spcBef>
                <a:spcPts val="400"/>
              </a:spcBef>
            </a:pPr>
            <a:r>
              <a:rPr lang="en-US" sz="2600" dirty="0"/>
              <a:t>Each direct pointer points to exactly one data block.</a:t>
            </a:r>
          </a:p>
          <a:p>
            <a:pPr algn="just">
              <a:spcBef>
                <a:spcPts val="400"/>
              </a:spcBef>
            </a:pPr>
            <a:r>
              <a:rPr lang="en-US" sz="2600" dirty="0"/>
              <a:t>Each single indirect pointer points to one block of pointers (each pointer pointing to a data block). </a:t>
            </a:r>
          </a:p>
          <a:p>
            <a:pPr algn="just">
              <a:spcBef>
                <a:spcPts val="400"/>
              </a:spcBef>
            </a:pPr>
            <a:r>
              <a:rPr lang="en-US" sz="2600" dirty="0"/>
              <a:t>Each double indirect pointer points to one block of pointers; each pointer of this block pointing to another block of pointers, each of which points to a data block). </a:t>
            </a:r>
          </a:p>
          <a:p>
            <a:pPr algn="just">
              <a:spcBef>
                <a:spcPts val="400"/>
              </a:spcBef>
            </a:pPr>
            <a:r>
              <a:rPr lang="en-US" sz="2600" dirty="0"/>
              <a:t>Each triple indirect pointer points to one block of pointers. Each pointer of this block points to second level block of pointers. Each pointer of second level block points to third level block.  Each pointer of third block points to a data block. (not shown in diagram) </a:t>
            </a:r>
          </a:p>
          <a:p>
            <a:endParaRPr lang="en-US" dirty="0"/>
          </a:p>
          <a:p>
            <a:endParaRPr lang="en-US" dirty="0"/>
          </a:p>
        </p:txBody>
      </p:sp>
    </p:spTree>
    <p:extLst>
      <p:ext uri="{BB962C8B-B14F-4D97-AF65-F5344CB8AC3E}">
        <p14:creationId xmlns:p14="http://schemas.microsoft.com/office/powerpoint/2010/main" val="5242986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27BA3-BFA1-BD43-A079-B7B4B6C14CDD}"/>
              </a:ext>
            </a:extLst>
          </p:cNvPr>
          <p:cNvSpPr>
            <a:spLocks noGrp="1"/>
          </p:cNvSpPr>
          <p:nvPr>
            <p:ph type="title"/>
          </p:nvPr>
        </p:nvSpPr>
        <p:spPr/>
        <p:txBody>
          <a:bodyPr/>
          <a:lstStyle/>
          <a:p>
            <a:r>
              <a:rPr lang="en-US" dirty="0"/>
              <a:t>Linux File Structure</a:t>
            </a:r>
          </a:p>
        </p:txBody>
      </p:sp>
      <p:pic>
        <p:nvPicPr>
          <p:cNvPr id="4" name="Picture 3">
            <a:extLst>
              <a:ext uri="{FF2B5EF4-FFF2-40B4-BE49-F238E27FC236}">
                <a16:creationId xmlns:a16="http://schemas.microsoft.com/office/drawing/2014/main" id="{8E9F7C7B-22E6-CA4F-A712-59CFB8DC1667}"/>
              </a:ext>
            </a:extLst>
          </p:cNvPr>
          <p:cNvPicPr>
            <a:picLocks noChangeAspect="1"/>
          </p:cNvPicPr>
          <p:nvPr/>
        </p:nvPicPr>
        <p:blipFill>
          <a:blip r:embed="rId2"/>
          <a:stretch>
            <a:fillRect/>
          </a:stretch>
        </p:blipFill>
        <p:spPr>
          <a:xfrm>
            <a:off x="2175571" y="1140027"/>
            <a:ext cx="9693408" cy="6858000"/>
          </a:xfrm>
          <a:prstGeom prst="rect">
            <a:avLst/>
          </a:prstGeom>
        </p:spPr>
      </p:pic>
      <p:sp>
        <p:nvSpPr>
          <p:cNvPr id="5" name="TextBox 4">
            <a:extLst>
              <a:ext uri="{FF2B5EF4-FFF2-40B4-BE49-F238E27FC236}">
                <a16:creationId xmlns:a16="http://schemas.microsoft.com/office/drawing/2014/main" id="{DA964E38-0D0A-B343-9C2D-AB7F547DC2FF}"/>
              </a:ext>
            </a:extLst>
          </p:cNvPr>
          <p:cNvSpPr txBox="1"/>
          <p:nvPr/>
        </p:nvSpPr>
        <p:spPr>
          <a:xfrm>
            <a:off x="6448301" y="1282535"/>
            <a:ext cx="2588821" cy="523220"/>
          </a:xfrm>
          <a:prstGeom prst="rect">
            <a:avLst/>
          </a:prstGeom>
          <a:noFill/>
        </p:spPr>
        <p:txBody>
          <a:bodyPr wrap="square" rtlCol="0">
            <a:spAutoFit/>
          </a:bodyPr>
          <a:lstStyle/>
          <a:p>
            <a:r>
              <a:rPr lang="en-US" dirty="0"/>
              <a:t>Shaded blocks are the data blocks of the file.</a:t>
            </a:r>
          </a:p>
        </p:txBody>
      </p:sp>
    </p:spTree>
    <p:extLst>
      <p:ext uri="{BB962C8B-B14F-4D97-AF65-F5344CB8AC3E}">
        <p14:creationId xmlns:p14="http://schemas.microsoft.com/office/powerpoint/2010/main" val="5515380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31223-3580-1840-9EED-8EB5D8624916}"/>
              </a:ext>
            </a:extLst>
          </p:cNvPr>
          <p:cNvSpPr>
            <a:spLocks noGrp="1"/>
          </p:cNvSpPr>
          <p:nvPr>
            <p:ph type="title"/>
          </p:nvPr>
        </p:nvSpPr>
        <p:spPr/>
        <p:txBody>
          <a:bodyPr/>
          <a:lstStyle/>
          <a:p>
            <a:r>
              <a:rPr lang="en-US" dirty="0"/>
              <a:t>File Size Calculation</a:t>
            </a:r>
          </a:p>
        </p:txBody>
      </p:sp>
      <p:sp>
        <p:nvSpPr>
          <p:cNvPr id="3" name="Text Placeholder 2">
            <a:extLst>
              <a:ext uri="{FF2B5EF4-FFF2-40B4-BE49-F238E27FC236}">
                <a16:creationId xmlns:a16="http://schemas.microsoft.com/office/drawing/2014/main" id="{8A706CDD-FFD2-4C45-8844-AB33C50AC463}"/>
              </a:ext>
            </a:extLst>
          </p:cNvPr>
          <p:cNvSpPr>
            <a:spLocks noGrp="1"/>
          </p:cNvSpPr>
          <p:nvPr>
            <p:ph type="body" idx="1"/>
          </p:nvPr>
        </p:nvSpPr>
        <p:spPr/>
        <p:txBody>
          <a:bodyPr/>
          <a:lstStyle/>
          <a:p>
            <a:pPr marL="86360" indent="0">
              <a:spcBef>
                <a:spcPts val="300"/>
              </a:spcBef>
              <a:buNone/>
            </a:pPr>
            <a:r>
              <a:rPr lang="en-US" sz="2400" dirty="0"/>
              <a:t>Size of a file stored in a </a:t>
            </a:r>
            <a:r>
              <a:rPr lang="en-US" sz="2400" dirty="0" err="1"/>
              <a:t>linux</a:t>
            </a:r>
            <a:r>
              <a:rPr lang="en-US" sz="2400" dirty="0"/>
              <a:t> system:</a:t>
            </a:r>
          </a:p>
          <a:p>
            <a:pPr marL="86360" indent="0">
              <a:spcBef>
                <a:spcPts val="300"/>
              </a:spcBef>
              <a:buNone/>
            </a:pPr>
            <a:r>
              <a:rPr lang="en-US" sz="2400" dirty="0"/>
              <a:t>Block size = 1 KB = 1024 bytes,  </a:t>
            </a:r>
          </a:p>
          <a:p>
            <a:pPr marL="86360" indent="0">
              <a:spcBef>
                <a:spcPts val="300"/>
              </a:spcBef>
              <a:buNone/>
            </a:pPr>
            <a:r>
              <a:rPr lang="en-US" sz="2400" dirty="0"/>
              <a:t>64-bit disk address  i.e. pointer = 8 bytes</a:t>
            </a:r>
          </a:p>
          <a:p>
            <a:pPr marL="86360" indent="0">
              <a:spcBef>
                <a:spcPts val="300"/>
              </a:spcBef>
              <a:buNone/>
            </a:pPr>
            <a:r>
              <a:rPr lang="en-US" sz="2400" dirty="0"/>
              <a:t>Number of pointers per block = 1024/8 = 128</a:t>
            </a:r>
          </a:p>
          <a:p>
            <a:pPr marL="86360" indent="0">
              <a:spcBef>
                <a:spcPts val="300"/>
              </a:spcBef>
              <a:buNone/>
            </a:pPr>
            <a:r>
              <a:rPr lang="en-US" sz="2400" dirty="0"/>
              <a:t>Number of direct pointers = 13</a:t>
            </a:r>
          </a:p>
          <a:p>
            <a:pPr marL="86360" indent="0">
              <a:spcBef>
                <a:spcPts val="300"/>
              </a:spcBef>
              <a:buNone/>
            </a:pPr>
            <a:r>
              <a:rPr lang="en-US" sz="2400" dirty="0"/>
              <a:t>No. of data blocks per direct pointer  = 1</a:t>
            </a:r>
          </a:p>
          <a:p>
            <a:pPr marL="86360" indent="0">
              <a:spcBef>
                <a:spcPts val="300"/>
              </a:spcBef>
              <a:buNone/>
            </a:pPr>
            <a:r>
              <a:rPr lang="en-US" sz="2400" dirty="0"/>
              <a:t>No. of data blocks per single indirect pointer  = 128 = 2</a:t>
            </a:r>
            <a:r>
              <a:rPr lang="en-US" sz="2400" baseline="30000" dirty="0"/>
              <a:t>7</a:t>
            </a:r>
            <a:r>
              <a:rPr lang="en-US" sz="2400" dirty="0"/>
              <a:t> </a:t>
            </a:r>
          </a:p>
          <a:p>
            <a:pPr marL="86360" indent="0">
              <a:spcBef>
                <a:spcPts val="300"/>
              </a:spcBef>
              <a:buNone/>
            </a:pPr>
            <a:r>
              <a:rPr lang="en-US" sz="2400" dirty="0"/>
              <a:t>No. of data block per double indirect pointer  = 128 x 128 = 2</a:t>
            </a:r>
            <a:r>
              <a:rPr lang="en-US" sz="2400" baseline="30000" dirty="0"/>
              <a:t>14</a:t>
            </a:r>
            <a:r>
              <a:rPr lang="en-US" sz="2400" dirty="0"/>
              <a:t> </a:t>
            </a:r>
          </a:p>
          <a:p>
            <a:pPr marL="86360" indent="0">
              <a:spcBef>
                <a:spcPts val="300"/>
              </a:spcBef>
              <a:buNone/>
            </a:pPr>
            <a:r>
              <a:rPr lang="en-US" sz="2400" dirty="0"/>
              <a:t>No. of data block per triple indirect pointer  = 128 x 128 x 128 = 2</a:t>
            </a:r>
            <a:r>
              <a:rPr lang="en-US" sz="2400" baseline="30000" dirty="0"/>
              <a:t>21</a:t>
            </a:r>
            <a:r>
              <a:rPr lang="en-US" sz="2400" dirty="0"/>
              <a:t> </a:t>
            </a:r>
          </a:p>
          <a:p>
            <a:pPr marL="86360" indent="0">
              <a:spcBef>
                <a:spcPts val="300"/>
              </a:spcBef>
              <a:buNone/>
            </a:pPr>
            <a:r>
              <a:rPr lang="en-US" sz="2400" dirty="0"/>
              <a:t>Size of file = (13 + 2</a:t>
            </a:r>
            <a:r>
              <a:rPr lang="en-US" sz="2400" baseline="30000" dirty="0"/>
              <a:t>7</a:t>
            </a:r>
            <a:r>
              <a:rPr lang="en-US" sz="2400" dirty="0"/>
              <a:t> + 2</a:t>
            </a:r>
            <a:r>
              <a:rPr lang="en-US" sz="2400" baseline="30000" dirty="0"/>
              <a:t>14</a:t>
            </a:r>
            <a:r>
              <a:rPr lang="en-US" sz="2400" dirty="0"/>
              <a:t> + 2</a:t>
            </a:r>
            <a:r>
              <a:rPr lang="en-US" sz="2400" baseline="30000" dirty="0"/>
              <a:t>21</a:t>
            </a:r>
            <a:r>
              <a:rPr lang="en-US" sz="2400" dirty="0"/>
              <a:t> )  x 1024 bytes</a:t>
            </a:r>
          </a:p>
          <a:p>
            <a:pPr marL="86360" indent="0">
              <a:spcBef>
                <a:spcPts val="300"/>
              </a:spcBef>
              <a:buNone/>
            </a:pPr>
            <a:r>
              <a:rPr lang="en-US" sz="2400" dirty="0"/>
              <a:t>	      = 13 KB + 128 KB + 16 MB + 2 GB </a:t>
            </a:r>
          </a:p>
          <a:p>
            <a:endParaRPr lang="en-US" dirty="0"/>
          </a:p>
          <a:p>
            <a:endParaRPr lang="en-US" dirty="0"/>
          </a:p>
        </p:txBody>
      </p:sp>
    </p:spTree>
    <p:extLst>
      <p:ext uri="{BB962C8B-B14F-4D97-AF65-F5344CB8AC3E}">
        <p14:creationId xmlns:p14="http://schemas.microsoft.com/office/powerpoint/2010/main" val="9203528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FDEAA-266A-2C4D-AE9A-7E4CA7A8FFDF}"/>
              </a:ext>
            </a:extLst>
          </p:cNvPr>
          <p:cNvSpPr>
            <a:spLocks noGrp="1"/>
          </p:cNvSpPr>
          <p:nvPr>
            <p:ph type="title"/>
          </p:nvPr>
        </p:nvSpPr>
        <p:spPr/>
        <p:txBody>
          <a:bodyPr/>
          <a:lstStyle/>
          <a:p>
            <a:r>
              <a:rPr lang="en-US" dirty="0"/>
              <a:t>Linux File Organization</a:t>
            </a:r>
          </a:p>
        </p:txBody>
      </p:sp>
      <p:sp>
        <p:nvSpPr>
          <p:cNvPr id="3" name="Text Placeholder 2">
            <a:extLst>
              <a:ext uri="{FF2B5EF4-FFF2-40B4-BE49-F238E27FC236}">
                <a16:creationId xmlns:a16="http://schemas.microsoft.com/office/drawing/2014/main" id="{E229E8C5-DE27-0F47-9606-6002D560FC7C}"/>
              </a:ext>
            </a:extLst>
          </p:cNvPr>
          <p:cNvSpPr>
            <a:spLocks noGrp="1"/>
          </p:cNvSpPr>
          <p:nvPr>
            <p:ph type="body" idx="1"/>
          </p:nvPr>
        </p:nvSpPr>
        <p:spPr/>
        <p:txBody>
          <a:bodyPr/>
          <a:lstStyle/>
          <a:p>
            <a:r>
              <a:rPr lang="en-US" dirty="0">
                <a:solidFill>
                  <a:srgbClr val="FF0000"/>
                </a:solidFill>
              </a:rPr>
              <a:t>Home Assignment: Compute maximum file size that can be stored in a </a:t>
            </a:r>
            <a:r>
              <a:rPr lang="en-US" dirty="0" err="1">
                <a:solidFill>
                  <a:srgbClr val="FF0000"/>
                </a:solidFill>
              </a:rPr>
              <a:t>linux</a:t>
            </a:r>
            <a:r>
              <a:rPr lang="en-US" dirty="0">
                <a:solidFill>
                  <a:srgbClr val="FF0000"/>
                </a:solidFill>
              </a:rPr>
              <a:t> system where 15 direct, 1 single indirect, 1 double indirect and 1 triple indirect pointers are stored per </a:t>
            </a:r>
            <a:r>
              <a:rPr lang="en-US" dirty="0" err="1">
                <a:solidFill>
                  <a:srgbClr val="FF0000"/>
                </a:solidFill>
              </a:rPr>
              <a:t>i</a:t>
            </a:r>
            <a:r>
              <a:rPr lang="en-US" dirty="0">
                <a:solidFill>
                  <a:srgbClr val="FF0000"/>
                </a:solidFill>
              </a:rPr>
              <a:t>-node. Block size = 512 bytes and disk has 32-bit address.</a:t>
            </a:r>
          </a:p>
          <a:p>
            <a:r>
              <a:rPr lang="en-US" dirty="0">
                <a:solidFill>
                  <a:srgbClr val="FF0000"/>
                </a:solidFill>
              </a:rPr>
              <a:t>Home assignment: How is stat command used to gain information on </a:t>
            </a:r>
            <a:r>
              <a:rPr lang="en-US" dirty="0" err="1">
                <a:solidFill>
                  <a:srgbClr val="FF0000"/>
                </a:solidFill>
              </a:rPr>
              <a:t>i</a:t>
            </a:r>
            <a:r>
              <a:rPr lang="en-US" dirty="0">
                <a:solidFill>
                  <a:srgbClr val="FF0000"/>
                </a:solidFill>
              </a:rPr>
              <a:t>-node of a file?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34859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66"/>
          <p:cNvSpPr txBox="1">
            <a:spLocks noGrp="1"/>
          </p:cNvSpPr>
          <p:nvPr>
            <p:ph type="title"/>
          </p:nvPr>
        </p:nvSpPr>
        <p:spPr>
          <a:xfrm>
            <a:off x="677335" y="2700867"/>
            <a:ext cx="8596800" cy="1826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56E2B"/>
              </a:buClr>
              <a:buFont typeface="Calibri"/>
              <a:buNone/>
            </a:pPr>
            <a:r>
              <a:rPr lang="en-US" sz="4800" b="1" i="0" u="none" strike="noStrike" cap="none">
                <a:solidFill>
                  <a:srgbClr val="056E2B"/>
                </a:solidFill>
                <a:latin typeface="Calibri"/>
                <a:ea typeface="Calibri"/>
                <a:cs typeface="Calibri"/>
                <a:sym typeface="Calibri"/>
              </a:rPr>
              <a:t>Thank you. </a:t>
            </a:r>
            <a:endParaRPr sz="4800" b="1" i="0" u="none" strike="noStrike" cap="none">
              <a:solidFill>
                <a:srgbClr val="056E2B"/>
              </a:solidFill>
              <a:latin typeface="Calibri"/>
              <a:ea typeface="Calibri"/>
              <a:cs typeface="Calibri"/>
              <a:sym typeface="Calibri"/>
            </a:endParaRPr>
          </a:p>
        </p:txBody>
      </p:sp>
      <p:sp>
        <p:nvSpPr>
          <p:cNvPr id="617" name="Google Shape;617;p66"/>
          <p:cNvSpPr txBox="1">
            <a:spLocks noGrp="1"/>
          </p:cNvSpPr>
          <p:nvPr>
            <p:ph type="body" idx="1"/>
          </p:nvPr>
        </p:nvSpPr>
        <p:spPr>
          <a:xfrm>
            <a:off x="677335" y="4527448"/>
            <a:ext cx="8596800" cy="860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2"/>
              </a:buClr>
              <a:buFont typeface="Noto Sans Symbols"/>
              <a:buNone/>
            </a:pPr>
            <a:r>
              <a:rPr lang="en-US" sz="3200" b="1" i="0" u="none" strike="noStrike" cap="none">
                <a:solidFill>
                  <a:srgbClr val="595959"/>
                </a:solidFill>
                <a:latin typeface="Calibri"/>
                <a:ea typeface="Calibri"/>
                <a:cs typeface="Calibri"/>
                <a:sym typeface="Calibri"/>
              </a:rPr>
              <a:t>Next Topic: </a:t>
            </a:r>
            <a:endParaRPr sz="3200" b="1" i="0" u="none" strike="noStrike" cap="none">
              <a:solidFill>
                <a:srgbClr val="595959"/>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4"/>
          <p:cNvSpPr txBox="1">
            <a:spLocks noGrp="1"/>
          </p:cNvSpPr>
          <p:nvPr>
            <p:ph type="title"/>
          </p:nvPr>
        </p:nvSpPr>
        <p:spPr>
          <a:xfrm>
            <a:off x="677333" y="23808"/>
            <a:ext cx="9809700" cy="919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056E2B"/>
              </a:buClr>
              <a:buFont typeface="Calibri"/>
              <a:buNone/>
            </a:pPr>
            <a:r>
              <a:rPr lang="en-US"/>
              <a:t>Directory Structure</a:t>
            </a:r>
            <a:endParaRPr sz="4000" b="1" i="0" u="none" strike="noStrike" cap="none">
              <a:solidFill>
                <a:srgbClr val="056E2B"/>
              </a:solidFill>
              <a:latin typeface="Calibri"/>
              <a:ea typeface="Calibri"/>
              <a:cs typeface="Calibri"/>
              <a:sym typeface="Calibri"/>
            </a:endParaRPr>
          </a:p>
        </p:txBody>
      </p:sp>
      <p:sp>
        <p:nvSpPr>
          <p:cNvPr id="265" name="Google Shape;265;p34"/>
          <p:cNvSpPr txBox="1">
            <a:spLocks noGrp="1"/>
          </p:cNvSpPr>
          <p:nvPr>
            <p:ph type="body" idx="1"/>
          </p:nvPr>
        </p:nvSpPr>
        <p:spPr>
          <a:xfrm>
            <a:off x="677334" y="1051556"/>
            <a:ext cx="9809700" cy="5203200"/>
          </a:xfrm>
          <a:prstGeom prst="rect">
            <a:avLst/>
          </a:prstGeom>
          <a:noFill/>
          <a:ln>
            <a:noFill/>
          </a:ln>
        </p:spPr>
        <p:txBody>
          <a:bodyPr spcFirstLastPara="1" wrap="square" lIns="91425" tIns="45700" rIns="91425" bIns="45700" anchor="t" anchorCtr="0">
            <a:noAutofit/>
          </a:bodyPr>
          <a:lstStyle/>
          <a:p>
            <a:pPr marL="342900" lvl="0" indent="-423164" algn="l" rtl="0">
              <a:lnSpc>
                <a:spcPct val="94000"/>
              </a:lnSpc>
              <a:spcBef>
                <a:spcPts val="0"/>
              </a:spcBef>
              <a:spcAft>
                <a:spcPts val="0"/>
              </a:spcAft>
              <a:buClr>
                <a:schemeClr val="accent2"/>
              </a:buClr>
              <a:buSzPts val="3000"/>
              <a:buFont typeface="Noto Sans Symbols"/>
              <a:buChar char="❑"/>
            </a:pPr>
            <a:r>
              <a:rPr lang="en-US" sz="3000" dirty="0"/>
              <a:t>Single-level directory structure: A single directory for all users (called root directory) </a:t>
            </a:r>
            <a:endParaRPr sz="3000" dirty="0"/>
          </a:p>
          <a:p>
            <a:pPr marL="0" marR="0" lvl="0" indent="0" algn="l" rtl="0">
              <a:lnSpc>
                <a:spcPct val="94000"/>
              </a:lnSpc>
              <a:spcBef>
                <a:spcPts val="600"/>
              </a:spcBef>
              <a:spcAft>
                <a:spcPts val="0"/>
              </a:spcAft>
              <a:buNone/>
            </a:pPr>
            <a:endParaRPr sz="3000" dirty="0"/>
          </a:p>
          <a:p>
            <a:pPr marL="0" marR="0" lvl="0" indent="0" algn="l" rtl="0">
              <a:lnSpc>
                <a:spcPct val="94000"/>
              </a:lnSpc>
              <a:spcBef>
                <a:spcPts val="600"/>
              </a:spcBef>
              <a:spcAft>
                <a:spcPts val="0"/>
              </a:spcAft>
              <a:buNone/>
            </a:pPr>
            <a:endParaRPr sz="3000" dirty="0"/>
          </a:p>
          <a:p>
            <a:pPr marL="0" marR="0" lvl="0" indent="0" algn="l" rtl="0">
              <a:lnSpc>
                <a:spcPct val="94000"/>
              </a:lnSpc>
              <a:spcBef>
                <a:spcPts val="600"/>
              </a:spcBef>
              <a:spcAft>
                <a:spcPts val="0"/>
              </a:spcAft>
              <a:buNone/>
            </a:pPr>
            <a:endParaRPr sz="3000" dirty="0"/>
          </a:p>
          <a:p>
            <a:pPr marL="0" marR="0" lvl="0" indent="0" algn="l" rtl="0">
              <a:lnSpc>
                <a:spcPct val="94000"/>
              </a:lnSpc>
              <a:spcBef>
                <a:spcPts val="600"/>
              </a:spcBef>
              <a:spcAft>
                <a:spcPts val="0"/>
              </a:spcAft>
              <a:buNone/>
            </a:pPr>
            <a:endParaRPr sz="3000" dirty="0"/>
          </a:p>
          <a:p>
            <a:pPr marL="0" marR="0" lvl="0" indent="0" algn="l" rtl="0">
              <a:lnSpc>
                <a:spcPct val="94000"/>
              </a:lnSpc>
              <a:spcBef>
                <a:spcPts val="600"/>
              </a:spcBef>
              <a:spcAft>
                <a:spcPts val="0"/>
              </a:spcAft>
              <a:buNone/>
            </a:pPr>
            <a:endParaRPr sz="3000" dirty="0"/>
          </a:p>
          <a:p>
            <a:pPr marL="0" marR="0" lvl="0" indent="0" algn="l" rtl="0">
              <a:lnSpc>
                <a:spcPct val="94000"/>
              </a:lnSpc>
              <a:spcBef>
                <a:spcPts val="600"/>
              </a:spcBef>
              <a:spcAft>
                <a:spcPts val="0"/>
              </a:spcAft>
              <a:buNone/>
            </a:pPr>
            <a:r>
              <a:rPr lang="en-US" sz="2480" b="0" i="0" u="none" strike="noStrike" cap="none" dirty="0">
                <a:solidFill>
                  <a:srgbClr val="3F3F3F"/>
                </a:solidFill>
                <a:latin typeface="Arial"/>
                <a:ea typeface="Arial"/>
                <a:cs typeface="Arial"/>
                <a:sym typeface="Arial"/>
              </a:rPr>
              <a:t> </a:t>
            </a:r>
            <a:endParaRPr sz="2480" b="0" i="0" u="none" strike="noStrike" cap="none" dirty="0">
              <a:solidFill>
                <a:srgbClr val="3F3F3F"/>
              </a:solidFill>
              <a:latin typeface="Arial"/>
              <a:ea typeface="Arial"/>
              <a:cs typeface="Arial"/>
              <a:sym typeface="Arial"/>
            </a:endParaRPr>
          </a:p>
        </p:txBody>
      </p:sp>
      <p:sp>
        <p:nvSpPr>
          <p:cNvPr id="266" name="Google Shape;266;p34"/>
          <p:cNvSpPr txBox="1"/>
          <p:nvPr/>
        </p:nvSpPr>
        <p:spPr>
          <a:xfrm>
            <a:off x="1997025" y="5017400"/>
            <a:ext cx="7170300" cy="47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Pros: </a:t>
            </a:r>
            <a:r>
              <a:rPr lang="en-US" sz="1800"/>
              <a:t>Simple, easy to quickly locate files</a:t>
            </a:r>
            <a:endParaRPr sz="1800"/>
          </a:p>
        </p:txBody>
      </p:sp>
      <p:sp>
        <p:nvSpPr>
          <p:cNvPr id="268" name="Google Shape;268;p34"/>
          <p:cNvSpPr txBox="1"/>
          <p:nvPr/>
        </p:nvSpPr>
        <p:spPr>
          <a:xfrm>
            <a:off x="1997025" y="5422950"/>
            <a:ext cx="7170300" cy="47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Cons: </a:t>
            </a:r>
            <a:r>
              <a:rPr lang="en-US" sz="1800"/>
              <a:t>Inconvenient naming (uniqueness), no grouping</a:t>
            </a:r>
            <a:endParaRPr sz="1800"/>
          </a:p>
        </p:txBody>
      </p:sp>
      <p:graphicFrame>
        <p:nvGraphicFramePr>
          <p:cNvPr id="2" name="Table 1"/>
          <p:cNvGraphicFramePr>
            <a:graphicFrameLocks noGrp="1"/>
          </p:cNvGraphicFramePr>
          <p:nvPr>
            <p:extLst/>
          </p:nvPr>
        </p:nvGraphicFramePr>
        <p:xfrm>
          <a:off x="1543053" y="2435523"/>
          <a:ext cx="8629648" cy="2175035"/>
        </p:xfrm>
        <a:graphic>
          <a:graphicData uri="http://schemas.openxmlformats.org/drawingml/2006/table">
            <a:tbl>
              <a:tblPr firstRow="1" bandRow="1">
                <a:tableStyleId>{C3D347B6-4846-4441-97E2-77F66C07FF02}</a:tableStyleId>
              </a:tblPr>
              <a:tblGrid>
                <a:gridCol w="1342785">
                  <a:extLst>
                    <a:ext uri="{9D8B030D-6E8A-4147-A177-3AD203B41FA5}">
                      <a16:colId xmlns:a16="http://schemas.microsoft.com/office/drawing/2014/main" val="20000"/>
                    </a:ext>
                  </a:extLst>
                </a:gridCol>
                <a:gridCol w="1000362">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33450">
                  <a:extLst>
                    <a:ext uri="{9D8B030D-6E8A-4147-A177-3AD203B41FA5}">
                      <a16:colId xmlns:a16="http://schemas.microsoft.com/office/drawing/2014/main" val="20003"/>
                    </a:ext>
                  </a:extLst>
                </a:gridCol>
                <a:gridCol w="104775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gridCol w="1143000">
                  <a:extLst>
                    <a:ext uri="{9D8B030D-6E8A-4147-A177-3AD203B41FA5}">
                      <a16:colId xmlns:a16="http://schemas.microsoft.com/office/drawing/2014/main" val="20006"/>
                    </a:ext>
                  </a:extLst>
                </a:gridCol>
                <a:gridCol w="1066801">
                  <a:extLst>
                    <a:ext uri="{9D8B030D-6E8A-4147-A177-3AD203B41FA5}">
                      <a16:colId xmlns:a16="http://schemas.microsoft.com/office/drawing/2014/main" val="20007"/>
                    </a:ext>
                  </a:extLst>
                </a:gridCol>
              </a:tblGrid>
              <a:tr h="590075">
                <a:tc>
                  <a:txBody>
                    <a:bodyPr/>
                    <a:lstStyle/>
                    <a:p>
                      <a:pPr algn="ctr"/>
                      <a:r>
                        <a:rPr lang="en-US" sz="2000" dirty="0">
                          <a:solidFill>
                            <a:schemeClr val="tx1"/>
                          </a:solidFill>
                        </a:rPr>
                        <a:t>directory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accent1">
                              <a:lumMod val="75000"/>
                            </a:schemeClr>
                          </a:solidFill>
                        </a:rPr>
                        <a:t>user1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accent1">
                              <a:lumMod val="75000"/>
                            </a:schemeClr>
                          </a:solidFill>
                        </a:rPr>
                        <a:t>user2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accent1">
                              <a:lumMod val="75000"/>
                            </a:schemeClr>
                          </a:solidFill>
                        </a:rPr>
                        <a:t>user3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accent1">
                              <a:lumMod val="75000"/>
                            </a:schemeClr>
                          </a:solidFill>
                        </a:rPr>
                        <a:t>user4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accent1">
                              <a:lumMod val="75000"/>
                            </a:schemeClr>
                          </a:solidFill>
                        </a:rPr>
                        <a:t>user5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accent1">
                              <a:lumMod val="75000"/>
                            </a:schemeClr>
                          </a:solidFill>
                        </a:rPr>
                        <a:t>user6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accent1">
                              <a:lumMod val="75000"/>
                            </a:schemeClr>
                          </a:solidFill>
                        </a:rPr>
                        <a:t>user7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endParaRPr lang="en-US" sz="2000"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endParaRPr lang="en-US" sz="200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endParaRPr lang="en-US" sz="200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endParaRPr lang="en-US" sz="200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endParaRPr lang="en-US" sz="200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endParaRPr lang="en-US" sz="200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endParaRPr lang="en-US" sz="200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endParaRPr lang="en-US" sz="2000">
                        <a:solidFill>
                          <a:schemeClr val="tx1"/>
                        </a:solidFill>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370840">
                <a:tc>
                  <a:txBody>
                    <a:bodyPr/>
                    <a:lstStyle/>
                    <a:p>
                      <a:pPr algn="ctr"/>
                      <a:endParaRPr lang="en-US" sz="2000" dirty="0">
                        <a:solidFill>
                          <a:schemeClr val="tx1"/>
                        </a:solidFill>
                      </a:endParaRPr>
                    </a:p>
                  </a:txBody>
                  <a:tcPr>
                    <a:noFill/>
                  </a:tcPr>
                </a:tc>
                <a:tc>
                  <a:txBody>
                    <a:bodyPr/>
                    <a:lstStyle/>
                    <a:p>
                      <a:pPr algn="ctr"/>
                      <a:endParaRPr lang="en-US" sz="2000" dirty="0">
                        <a:solidFill>
                          <a:schemeClr val="tx1"/>
                        </a:solidFill>
                      </a:endParaRPr>
                    </a:p>
                  </a:txBody>
                  <a:tcPr>
                    <a:noFill/>
                  </a:tcPr>
                </a:tc>
                <a:tc>
                  <a:txBody>
                    <a:bodyPr/>
                    <a:lstStyle/>
                    <a:p>
                      <a:pPr algn="ctr"/>
                      <a:endParaRPr lang="en-US" sz="2000" dirty="0">
                        <a:solidFill>
                          <a:schemeClr val="tx1"/>
                        </a:solidFill>
                      </a:endParaRPr>
                    </a:p>
                  </a:txBody>
                  <a:tcPr>
                    <a:noFill/>
                  </a:tcPr>
                </a:tc>
                <a:tc>
                  <a:txBody>
                    <a:bodyPr/>
                    <a:lstStyle/>
                    <a:p>
                      <a:pPr algn="ctr"/>
                      <a:endParaRPr lang="en-US" sz="2000">
                        <a:solidFill>
                          <a:schemeClr val="tx1"/>
                        </a:solidFill>
                      </a:endParaRPr>
                    </a:p>
                  </a:txBody>
                  <a:tcPr>
                    <a:noFill/>
                  </a:tcPr>
                </a:tc>
                <a:tc>
                  <a:txBody>
                    <a:bodyPr/>
                    <a:lstStyle/>
                    <a:p>
                      <a:pPr algn="ctr"/>
                      <a:endParaRPr lang="en-US" sz="2000">
                        <a:solidFill>
                          <a:schemeClr val="tx1"/>
                        </a:solidFill>
                      </a:endParaRPr>
                    </a:p>
                  </a:txBody>
                  <a:tcPr>
                    <a:noFill/>
                  </a:tcPr>
                </a:tc>
                <a:tc>
                  <a:txBody>
                    <a:bodyPr/>
                    <a:lstStyle/>
                    <a:p>
                      <a:pPr algn="ctr"/>
                      <a:endParaRPr lang="en-US" sz="2000">
                        <a:solidFill>
                          <a:schemeClr val="tx1"/>
                        </a:solidFill>
                      </a:endParaRPr>
                    </a:p>
                  </a:txBody>
                  <a:tcPr>
                    <a:noFill/>
                  </a:tcPr>
                </a:tc>
                <a:tc>
                  <a:txBody>
                    <a:bodyPr/>
                    <a:lstStyle/>
                    <a:p>
                      <a:pPr algn="ctr"/>
                      <a:endParaRPr lang="en-US" sz="2000">
                        <a:solidFill>
                          <a:schemeClr val="tx1"/>
                        </a:solidFill>
                      </a:endParaRPr>
                    </a:p>
                  </a:txBody>
                  <a:tcPr>
                    <a:noFill/>
                  </a:tcPr>
                </a:tc>
                <a:tc>
                  <a:txBody>
                    <a:bodyPr/>
                    <a:lstStyle/>
                    <a:p>
                      <a:pPr algn="ctr"/>
                      <a:endParaRPr lang="en-US" sz="2000">
                        <a:solidFill>
                          <a:schemeClr val="tx1"/>
                        </a:solidFill>
                      </a:endParaRPr>
                    </a:p>
                  </a:txBody>
                  <a:tcPr>
                    <a:noFill/>
                  </a:tcPr>
                </a:tc>
                <a:extLst>
                  <a:ext uri="{0D108BD9-81ED-4DB2-BD59-A6C34878D82A}">
                    <a16:rowId xmlns:a16="http://schemas.microsoft.com/office/drawing/2014/main" val="10002"/>
                  </a:ext>
                </a:extLst>
              </a:tr>
              <a:tr h="370840">
                <a:tc>
                  <a:txBody>
                    <a:bodyPr/>
                    <a:lstStyle/>
                    <a:p>
                      <a:pPr algn="ctr"/>
                      <a:r>
                        <a:rPr lang="en-US" sz="2000" dirty="0">
                          <a:solidFill>
                            <a:schemeClr val="tx1"/>
                          </a:solidFill>
                        </a:rPr>
                        <a:t>Files</a:t>
                      </a:r>
                    </a:p>
                  </a:txBody>
                  <a:tcPr>
                    <a:noFill/>
                  </a:tcPr>
                </a:tc>
                <a:tc>
                  <a:txBody>
                    <a:bodyPr/>
                    <a:lstStyle/>
                    <a:p>
                      <a:pPr algn="ctr"/>
                      <a:endParaRPr lang="en-US" sz="2000" dirty="0">
                        <a:solidFill>
                          <a:schemeClr val="tx1"/>
                        </a:solidFill>
                      </a:endParaRPr>
                    </a:p>
                  </a:txBody>
                  <a:tcPr>
                    <a:noFill/>
                  </a:tcPr>
                </a:tc>
                <a:tc>
                  <a:txBody>
                    <a:bodyPr/>
                    <a:lstStyle/>
                    <a:p>
                      <a:pPr algn="ctr"/>
                      <a:endParaRPr lang="en-US" sz="2000" dirty="0">
                        <a:solidFill>
                          <a:schemeClr val="tx1"/>
                        </a:solidFill>
                      </a:endParaRPr>
                    </a:p>
                  </a:txBody>
                  <a:tcPr>
                    <a:noFill/>
                  </a:tcPr>
                </a:tc>
                <a:tc>
                  <a:txBody>
                    <a:bodyPr/>
                    <a:lstStyle/>
                    <a:p>
                      <a:pPr algn="ctr"/>
                      <a:endParaRPr lang="en-US" sz="2000">
                        <a:solidFill>
                          <a:schemeClr val="tx1"/>
                        </a:solidFill>
                      </a:endParaRPr>
                    </a:p>
                  </a:txBody>
                  <a:tcPr>
                    <a:noFill/>
                  </a:tcPr>
                </a:tc>
                <a:tc>
                  <a:txBody>
                    <a:bodyPr/>
                    <a:lstStyle/>
                    <a:p>
                      <a:pPr algn="ctr"/>
                      <a:endParaRPr lang="en-US" sz="2000">
                        <a:solidFill>
                          <a:schemeClr val="tx1"/>
                        </a:solidFill>
                      </a:endParaRPr>
                    </a:p>
                  </a:txBody>
                  <a:tcPr>
                    <a:noFill/>
                  </a:tcPr>
                </a:tc>
                <a:tc>
                  <a:txBody>
                    <a:bodyPr/>
                    <a:lstStyle/>
                    <a:p>
                      <a:pPr algn="ctr"/>
                      <a:endParaRPr lang="en-US" sz="2000">
                        <a:solidFill>
                          <a:schemeClr val="tx1"/>
                        </a:solidFill>
                      </a:endParaRPr>
                    </a:p>
                  </a:txBody>
                  <a:tcPr>
                    <a:noFill/>
                  </a:tcPr>
                </a:tc>
                <a:tc>
                  <a:txBody>
                    <a:bodyPr/>
                    <a:lstStyle/>
                    <a:p>
                      <a:pPr algn="ctr"/>
                      <a:endParaRPr lang="en-US" sz="2000">
                        <a:solidFill>
                          <a:schemeClr val="tx1"/>
                        </a:solidFill>
                      </a:endParaRPr>
                    </a:p>
                  </a:txBody>
                  <a:tcPr>
                    <a:noFill/>
                  </a:tcPr>
                </a:tc>
                <a:tc>
                  <a:txBody>
                    <a:bodyPr/>
                    <a:lstStyle/>
                    <a:p>
                      <a:pPr algn="ctr"/>
                      <a:endParaRPr lang="en-US" sz="2000">
                        <a:solidFill>
                          <a:schemeClr val="tx1"/>
                        </a:solidFill>
                      </a:endParaRPr>
                    </a:p>
                  </a:txBody>
                  <a:tcPr>
                    <a:noFill/>
                  </a:tcPr>
                </a:tc>
                <a:extLst>
                  <a:ext uri="{0D108BD9-81ED-4DB2-BD59-A6C34878D82A}">
                    <a16:rowId xmlns:a16="http://schemas.microsoft.com/office/drawing/2014/main" val="10003"/>
                  </a:ext>
                </a:extLst>
              </a:tr>
              <a:tr h="370840">
                <a:tc>
                  <a:txBody>
                    <a:bodyPr/>
                    <a:lstStyle/>
                    <a:p>
                      <a:pPr algn="ctr"/>
                      <a:endParaRPr lang="en-US" sz="2000" dirty="0">
                        <a:solidFill>
                          <a:schemeClr val="tx1"/>
                        </a:solidFill>
                      </a:endParaRPr>
                    </a:p>
                  </a:txBody>
                  <a:tcPr>
                    <a:noFill/>
                  </a:tcPr>
                </a:tc>
                <a:tc>
                  <a:txBody>
                    <a:bodyPr/>
                    <a:lstStyle/>
                    <a:p>
                      <a:pPr algn="ctr"/>
                      <a:endParaRPr lang="en-US" sz="2000" dirty="0">
                        <a:solidFill>
                          <a:schemeClr val="tx1"/>
                        </a:solidFill>
                      </a:endParaRPr>
                    </a:p>
                  </a:txBody>
                  <a:tcPr>
                    <a:noFill/>
                  </a:tcPr>
                </a:tc>
                <a:tc>
                  <a:txBody>
                    <a:bodyPr/>
                    <a:lstStyle/>
                    <a:p>
                      <a:pPr algn="ctr"/>
                      <a:endParaRPr lang="en-US" sz="2000" dirty="0">
                        <a:solidFill>
                          <a:schemeClr val="tx1"/>
                        </a:solidFill>
                      </a:endParaRPr>
                    </a:p>
                  </a:txBody>
                  <a:tcPr>
                    <a:noFill/>
                  </a:tcPr>
                </a:tc>
                <a:tc>
                  <a:txBody>
                    <a:bodyPr/>
                    <a:lstStyle/>
                    <a:p>
                      <a:pPr algn="ctr"/>
                      <a:endParaRPr lang="en-US" sz="2000" dirty="0">
                        <a:solidFill>
                          <a:schemeClr val="tx1"/>
                        </a:solidFill>
                      </a:endParaRPr>
                    </a:p>
                  </a:txBody>
                  <a:tcPr>
                    <a:noFill/>
                  </a:tcPr>
                </a:tc>
                <a:tc>
                  <a:txBody>
                    <a:bodyPr/>
                    <a:lstStyle/>
                    <a:p>
                      <a:pPr algn="ctr"/>
                      <a:endParaRPr lang="en-US" sz="2000" dirty="0">
                        <a:solidFill>
                          <a:schemeClr val="tx1"/>
                        </a:solidFill>
                      </a:endParaRPr>
                    </a:p>
                  </a:txBody>
                  <a:tcPr>
                    <a:noFill/>
                  </a:tcPr>
                </a:tc>
                <a:tc>
                  <a:txBody>
                    <a:bodyPr/>
                    <a:lstStyle/>
                    <a:p>
                      <a:pPr algn="ctr"/>
                      <a:endParaRPr lang="en-US" sz="2000" dirty="0">
                        <a:solidFill>
                          <a:schemeClr val="tx1"/>
                        </a:solidFill>
                      </a:endParaRPr>
                    </a:p>
                  </a:txBody>
                  <a:tcPr>
                    <a:noFill/>
                  </a:tcPr>
                </a:tc>
                <a:tc>
                  <a:txBody>
                    <a:bodyPr/>
                    <a:lstStyle/>
                    <a:p>
                      <a:pPr algn="ctr"/>
                      <a:endParaRPr lang="en-US" sz="2000" dirty="0">
                        <a:solidFill>
                          <a:schemeClr val="tx1"/>
                        </a:solidFill>
                      </a:endParaRPr>
                    </a:p>
                  </a:txBody>
                  <a:tcPr>
                    <a:noFill/>
                  </a:tcPr>
                </a:tc>
                <a:tc>
                  <a:txBody>
                    <a:bodyPr/>
                    <a:lstStyle/>
                    <a:p>
                      <a:pPr algn="ctr"/>
                      <a:endParaRPr lang="en-US" sz="2000" dirty="0">
                        <a:solidFill>
                          <a:schemeClr val="tx1"/>
                        </a:solidFill>
                      </a:endParaRPr>
                    </a:p>
                  </a:txBody>
                  <a:tcPr>
                    <a:noFill/>
                  </a:tcPr>
                </a:tc>
                <a:extLst>
                  <a:ext uri="{0D108BD9-81ED-4DB2-BD59-A6C34878D82A}">
                    <a16:rowId xmlns:a16="http://schemas.microsoft.com/office/drawing/2014/main" val="10004"/>
                  </a:ext>
                </a:extLst>
              </a:tr>
            </a:tbl>
          </a:graphicData>
        </a:graphic>
      </p:graphicFrame>
      <p:sp>
        <p:nvSpPr>
          <p:cNvPr id="3" name="Oval 2"/>
          <p:cNvSpPr/>
          <p:nvPr/>
        </p:nvSpPr>
        <p:spPr>
          <a:xfrm>
            <a:off x="2971800" y="3875609"/>
            <a:ext cx="285750" cy="25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429000" y="3875609"/>
            <a:ext cx="285750" cy="25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229100" y="3875609"/>
            <a:ext cx="285750" cy="25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143500" y="3875609"/>
            <a:ext cx="285750" cy="25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734050" y="3875609"/>
            <a:ext cx="285750" cy="25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134100" y="3875609"/>
            <a:ext cx="285750" cy="25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553200" y="3875609"/>
            <a:ext cx="285750" cy="25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296150" y="3856559"/>
            <a:ext cx="285750" cy="25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981950" y="3875609"/>
            <a:ext cx="285750" cy="25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8743950" y="3875609"/>
            <a:ext cx="285750" cy="25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9486900" y="3856559"/>
            <a:ext cx="285750" cy="25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flipH="1">
            <a:off x="3086099" y="3009900"/>
            <a:ext cx="304801" cy="846659"/>
          </a:xfrm>
          <a:prstGeom prst="straightConnector1">
            <a:avLst/>
          </a:prstGeom>
          <a:ln w="31750">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8134350" y="3063217"/>
            <a:ext cx="323850" cy="812392"/>
          </a:xfrm>
          <a:prstGeom prst="straightConnector1">
            <a:avLst/>
          </a:prstGeom>
          <a:ln w="31750">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5905498" y="3009900"/>
            <a:ext cx="304801" cy="846659"/>
          </a:xfrm>
          <a:prstGeom prst="straightConnector1">
            <a:avLst/>
          </a:prstGeom>
          <a:ln w="31750">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390899" y="3009900"/>
            <a:ext cx="219076" cy="846659"/>
          </a:xfrm>
          <a:prstGeom prst="straightConnector1">
            <a:avLst/>
          </a:prstGeom>
          <a:ln w="31750">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429374" y="2991513"/>
            <a:ext cx="252413" cy="865046"/>
          </a:xfrm>
          <a:prstGeom prst="straightConnector1">
            <a:avLst/>
          </a:prstGeom>
          <a:ln w="31750">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8539162" y="3009900"/>
            <a:ext cx="366713" cy="846659"/>
          </a:xfrm>
          <a:prstGeom prst="straightConnector1">
            <a:avLst/>
          </a:prstGeom>
          <a:ln w="31750">
            <a:tailEnd type="stealth"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4371979" y="3063217"/>
            <a:ext cx="7140" cy="793342"/>
          </a:xfrm>
          <a:prstGeom prst="straightConnector1">
            <a:avLst/>
          </a:prstGeom>
          <a:ln w="31750">
            <a:tailEnd type="stealth"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5286375" y="3063217"/>
            <a:ext cx="1" cy="756908"/>
          </a:xfrm>
          <a:prstGeom prst="straightConnector1">
            <a:avLst/>
          </a:prstGeom>
          <a:ln w="31750">
            <a:tailEnd type="stealth"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7422361" y="3008943"/>
            <a:ext cx="14285" cy="793342"/>
          </a:xfrm>
          <a:prstGeom prst="straightConnector1">
            <a:avLst/>
          </a:prstGeom>
          <a:ln w="31750">
            <a:tailEnd type="stealth"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9629775" y="3010563"/>
            <a:ext cx="2384" cy="810772"/>
          </a:xfrm>
          <a:prstGeom prst="straightConnector1">
            <a:avLst/>
          </a:prstGeom>
          <a:ln w="31750">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3615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5"/>
          <p:cNvSpPr txBox="1">
            <a:spLocks noGrp="1"/>
          </p:cNvSpPr>
          <p:nvPr>
            <p:ph type="title"/>
          </p:nvPr>
        </p:nvSpPr>
        <p:spPr>
          <a:xfrm>
            <a:off x="677333" y="23808"/>
            <a:ext cx="9809700" cy="919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056E2B"/>
              </a:buClr>
              <a:buFont typeface="Calibri"/>
              <a:buNone/>
            </a:pPr>
            <a:r>
              <a:rPr lang="en-US"/>
              <a:t>Directory Structure</a:t>
            </a:r>
            <a:endParaRPr sz="4000" b="1" i="0" u="none" strike="noStrike" cap="none">
              <a:solidFill>
                <a:srgbClr val="056E2B"/>
              </a:solidFill>
              <a:latin typeface="Calibri"/>
              <a:ea typeface="Calibri"/>
              <a:cs typeface="Calibri"/>
              <a:sym typeface="Calibri"/>
            </a:endParaRPr>
          </a:p>
        </p:txBody>
      </p:sp>
      <p:sp>
        <p:nvSpPr>
          <p:cNvPr id="274" name="Google Shape;274;p35"/>
          <p:cNvSpPr txBox="1">
            <a:spLocks noGrp="1"/>
          </p:cNvSpPr>
          <p:nvPr>
            <p:ph type="body" idx="1"/>
          </p:nvPr>
        </p:nvSpPr>
        <p:spPr>
          <a:xfrm>
            <a:off x="677334" y="1051556"/>
            <a:ext cx="9809700" cy="5203200"/>
          </a:xfrm>
          <a:prstGeom prst="rect">
            <a:avLst/>
          </a:prstGeom>
          <a:noFill/>
          <a:ln>
            <a:noFill/>
          </a:ln>
        </p:spPr>
        <p:txBody>
          <a:bodyPr spcFirstLastPara="1" wrap="square" lIns="91425" tIns="45700" rIns="91425" bIns="45700" anchor="t" anchorCtr="0">
            <a:noAutofit/>
          </a:bodyPr>
          <a:lstStyle/>
          <a:p>
            <a:pPr marL="342900" lvl="0" indent="-423164" algn="l" rtl="0">
              <a:lnSpc>
                <a:spcPct val="94000"/>
              </a:lnSpc>
              <a:spcBef>
                <a:spcPts val="0"/>
              </a:spcBef>
              <a:spcAft>
                <a:spcPts val="0"/>
              </a:spcAft>
              <a:buClr>
                <a:schemeClr val="accent2"/>
              </a:buClr>
              <a:buSzPts val="3000"/>
              <a:buFont typeface="Noto Sans Symbols"/>
              <a:buChar char="❑"/>
            </a:pPr>
            <a:r>
              <a:rPr lang="en-US" sz="3000" dirty="0"/>
              <a:t>Two-level structure </a:t>
            </a:r>
            <a:r>
              <a:rPr lang="en-US" sz="2400" dirty="0">
                <a:solidFill>
                  <a:schemeClr val="accent2"/>
                </a:solidFill>
              </a:rPr>
              <a:t>Separate directory for each users </a:t>
            </a:r>
            <a:endParaRPr sz="3000" dirty="0">
              <a:solidFill>
                <a:schemeClr val="accent2"/>
              </a:solidFill>
            </a:endParaRPr>
          </a:p>
          <a:p>
            <a:pPr marL="0" marR="0" lvl="0" indent="0" algn="l" rtl="0">
              <a:lnSpc>
                <a:spcPct val="94000"/>
              </a:lnSpc>
              <a:spcBef>
                <a:spcPts val="600"/>
              </a:spcBef>
              <a:spcAft>
                <a:spcPts val="0"/>
              </a:spcAft>
              <a:buNone/>
            </a:pPr>
            <a:endParaRPr sz="3000" dirty="0"/>
          </a:p>
          <a:p>
            <a:pPr marL="0" marR="0" lvl="0" indent="0" algn="l" rtl="0">
              <a:lnSpc>
                <a:spcPct val="94000"/>
              </a:lnSpc>
              <a:spcBef>
                <a:spcPts val="600"/>
              </a:spcBef>
              <a:spcAft>
                <a:spcPts val="0"/>
              </a:spcAft>
              <a:buNone/>
            </a:pPr>
            <a:endParaRPr sz="3000" dirty="0"/>
          </a:p>
          <a:p>
            <a:pPr marL="0" marR="0" lvl="0" indent="0" algn="l" rtl="0">
              <a:lnSpc>
                <a:spcPct val="94000"/>
              </a:lnSpc>
              <a:spcBef>
                <a:spcPts val="600"/>
              </a:spcBef>
              <a:spcAft>
                <a:spcPts val="0"/>
              </a:spcAft>
              <a:buNone/>
            </a:pPr>
            <a:endParaRPr sz="3000" dirty="0"/>
          </a:p>
          <a:p>
            <a:pPr marL="0" marR="0" lvl="0" indent="0" algn="l" rtl="0">
              <a:lnSpc>
                <a:spcPct val="94000"/>
              </a:lnSpc>
              <a:spcBef>
                <a:spcPts val="600"/>
              </a:spcBef>
              <a:spcAft>
                <a:spcPts val="0"/>
              </a:spcAft>
              <a:buNone/>
            </a:pPr>
            <a:endParaRPr sz="3000" dirty="0"/>
          </a:p>
          <a:p>
            <a:pPr marL="0" marR="0" lvl="0" indent="0" algn="l" rtl="0">
              <a:lnSpc>
                <a:spcPct val="94000"/>
              </a:lnSpc>
              <a:spcBef>
                <a:spcPts val="600"/>
              </a:spcBef>
              <a:spcAft>
                <a:spcPts val="0"/>
              </a:spcAft>
              <a:buNone/>
            </a:pPr>
            <a:endParaRPr sz="3000" dirty="0"/>
          </a:p>
          <a:p>
            <a:pPr marL="0" marR="0" lvl="0" indent="0" algn="l" rtl="0">
              <a:lnSpc>
                <a:spcPct val="94000"/>
              </a:lnSpc>
              <a:spcBef>
                <a:spcPts val="600"/>
              </a:spcBef>
              <a:spcAft>
                <a:spcPts val="0"/>
              </a:spcAft>
              <a:buNone/>
            </a:pPr>
            <a:r>
              <a:rPr lang="en-US" sz="2480" b="0" i="0" u="none" strike="noStrike" cap="none" dirty="0">
                <a:solidFill>
                  <a:srgbClr val="3F3F3F"/>
                </a:solidFill>
                <a:latin typeface="Arial"/>
                <a:ea typeface="Arial"/>
                <a:cs typeface="Arial"/>
                <a:sym typeface="Arial"/>
              </a:rPr>
              <a:t> </a:t>
            </a:r>
            <a:endParaRPr sz="2480" b="0" i="0" u="none" strike="noStrike" cap="none" dirty="0">
              <a:solidFill>
                <a:srgbClr val="3F3F3F"/>
              </a:solidFill>
              <a:latin typeface="Arial"/>
              <a:ea typeface="Arial"/>
              <a:cs typeface="Arial"/>
              <a:sym typeface="Arial"/>
            </a:endParaRPr>
          </a:p>
        </p:txBody>
      </p:sp>
      <p:sp>
        <p:nvSpPr>
          <p:cNvPr id="275" name="Google Shape;275;p35"/>
          <p:cNvSpPr txBox="1"/>
          <p:nvPr/>
        </p:nvSpPr>
        <p:spPr>
          <a:xfrm>
            <a:off x="1323275" y="5293575"/>
            <a:ext cx="9297300" cy="47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t>Pros: </a:t>
            </a:r>
            <a:r>
              <a:rPr lang="en-US" sz="1800" dirty="0"/>
              <a:t>Have notion of path, can have same file name for different user, efficient searching</a:t>
            </a:r>
            <a:endParaRPr sz="1800" dirty="0"/>
          </a:p>
        </p:txBody>
      </p:sp>
      <p:sp>
        <p:nvSpPr>
          <p:cNvPr id="276" name="Google Shape;276;p35"/>
          <p:cNvSpPr txBox="1"/>
          <p:nvPr/>
        </p:nvSpPr>
        <p:spPr>
          <a:xfrm>
            <a:off x="1323275" y="5711000"/>
            <a:ext cx="7262400" cy="47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Cons: </a:t>
            </a:r>
            <a:r>
              <a:rPr lang="en-US" sz="1800"/>
              <a:t>No grouping capability</a:t>
            </a:r>
            <a:endParaRPr sz="1800"/>
          </a:p>
        </p:txBody>
      </p:sp>
      <p:graphicFrame>
        <p:nvGraphicFramePr>
          <p:cNvPr id="2" name="Table 1"/>
          <p:cNvGraphicFramePr>
            <a:graphicFrameLocks noGrp="1"/>
          </p:cNvGraphicFramePr>
          <p:nvPr>
            <p:extLst/>
          </p:nvPr>
        </p:nvGraphicFramePr>
        <p:xfrm>
          <a:off x="484093" y="1810873"/>
          <a:ext cx="10243776" cy="2846033"/>
        </p:xfrm>
        <a:graphic>
          <a:graphicData uri="http://schemas.openxmlformats.org/drawingml/2006/table">
            <a:tbl>
              <a:tblPr firstRow="1" bandRow="1">
                <a:tableStyleId>{C3D347B6-4846-4441-97E2-77F66C07FF02}</a:tableStyleId>
              </a:tblPr>
              <a:tblGrid>
                <a:gridCol w="208280">
                  <a:extLst>
                    <a:ext uri="{9D8B030D-6E8A-4147-A177-3AD203B41FA5}">
                      <a16:colId xmlns:a16="http://schemas.microsoft.com/office/drawing/2014/main" val="20000"/>
                    </a:ext>
                  </a:extLst>
                </a:gridCol>
                <a:gridCol w="116840">
                  <a:extLst>
                    <a:ext uri="{9D8B030D-6E8A-4147-A177-3AD203B41FA5}">
                      <a16:colId xmlns:a16="http://schemas.microsoft.com/office/drawing/2014/main" val="20001"/>
                    </a:ext>
                  </a:extLst>
                </a:gridCol>
                <a:gridCol w="619916">
                  <a:extLst>
                    <a:ext uri="{9D8B030D-6E8A-4147-A177-3AD203B41FA5}">
                      <a16:colId xmlns:a16="http://schemas.microsoft.com/office/drawing/2014/main" val="20002"/>
                    </a:ext>
                  </a:extLst>
                </a:gridCol>
                <a:gridCol w="811766">
                  <a:extLst>
                    <a:ext uri="{9D8B030D-6E8A-4147-A177-3AD203B41FA5}">
                      <a16:colId xmlns:a16="http://schemas.microsoft.com/office/drawing/2014/main" val="20003"/>
                    </a:ext>
                  </a:extLst>
                </a:gridCol>
                <a:gridCol w="627529">
                  <a:extLst>
                    <a:ext uri="{9D8B030D-6E8A-4147-A177-3AD203B41FA5}">
                      <a16:colId xmlns:a16="http://schemas.microsoft.com/office/drawing/2014/main" val="20004"/>
                    </a:ext>
                  </a:extLst>
                </a:gridCol>
                <a:gridCol w="591671">
                  <a:extLst>
                    <a:ext uri="{9D8B030D-6E8A-4147-A177-3AD203B41FA5}">
                      <a16:colId xmlns:a16="http://schemas.microsoft.com/office/drawing/2014/main" val="20005"/>
                    </a:ext>
                  </a:extLst>
                </a:gridCol>
                <a:gridCol w="448698">
                  <a:extLst>
                    <a:ext uri="{9D8B030D-6E8A-4147-A177-3AD203B41FA5}">
                      <a16:colId xmlns:a16="http://schemas.microsoft.com/office/drawing/2014/main" val="20006"/>
                    </a:ext>
                  </a:extLst>
                </a:gridCol>
                <a:gridCol w="619916">
                  <a:extLst>
                    <a:ext uri="{9D8B030D-6E8A-4147-A177-3AD203B41FA5}">
                      <a16:colId xmlns:a16="http://schemas.microsoft.com/office/drawing/2014/main" val="20007"/>
                    </a:ext>
                  </a:extLst>
                </a:gridCol>
                <a:gridCol w="619916">
                  <a:extLst>
                    <a:ext uri="{9D8B030D-6E8A-4147-A177-3AD203B41FA5}">
                      <a16:colId xmlns:a16="http://schemas.microsoft.com/office/drawing/2014/main" val="20008"/>
                    </a:ext>
                  </a:extLst>
                </a:gridCol>
                <a:gridCol w="445070">
                  <a:extLst>
                    <a:ext uri="{9D8B030D-6E8A-4147-A177-3AD203B41FA5}">
                      <a16:colId xmlns:a16="http://schemas.microsoft.com/office/drawing/2014/main" val="20009"/>
                    </a:ext>
                  </a:extLst>
                </a:gridCol>
                <a:gridCol w="794762">
                  <a:extLst>
                    <a:ext uri="{9D8B030D-6E8A-4147-A177-3AD203B41FA5}">
                      <a16:colId xmlns:a16="http://schemas.microsoft.com/office/drawing/2014/main" val="20010"/>
                    </a:ext>
                  </a:extLst>
                </a:gridCol>
                <a:gridCol w="619916">
                  <a:extLst>
                    <a:ext uri="{9D8B030D-6E8A-4147-A177-3AD203B41FA5}">
                      <a16:colId xmlns:a16="http://schemas.microsoft.com/office/drawing/2014/main" val="20011"/>
                    </a:ext>
                  </a:extLst>
                </a:gridCol>
                <a:gridCol w="619916">
                  <a:extLst>
                    <a:ext uri="{9D8B030D-6E8A-4147-A177-3AD203B41FA5}">
                      <a16:colId xmlns:a16="http://schemas.microsoft.com/office/drawing/2014/main" val="20012"/>
                    </a:ext>
                  </a:extLst>
                </a:gridCol>
                <a:gridCol w="708606">
                  <a:extLst>
                    <a:ext uri="{9D8B030D-6E8A-4147-A177-3AD203B41FA5}">
                      <a16:colId xmlns:a16="http://schemas.microsoft.com/office/drawing/2014/main" val="20013"/>
                    </a:ext>
                  </a:extLst>
                </a:gridCol>
                <a:gridCol w="1093694">
                  <a:extLst>
                    <a:ext uri="{9D8B030D-6E8A-4147-A177-3AD203B41FA5}">
                      <a16:colId xmlns:a16="http://schemas.microsoft.com/office/drawing/2014/main" val="20014"/>
                    </a:ext>
                  </a:extLst>
                </a:gridCol>
                <a:gridCol w="627530">
                  <a:extLst>
                    <a:ext uri="{9D8B030D-6E8A-4147-A177-3AD203B41FA5}">
                      <a16:colId xmlns:a16="http://schemas.microsoft.com/office/drawing/2014/main" val="20015"/>
                    </a:ext>
                  </a:extLst>
                </a:gridCol>
                <a:gridCol w="233082">
                  <a:extLst>
                    <a:ext uri="{9D8B030D-6E8A-4147-A177-3AD203B41FA5}">
                      <a16:colId xmlns:a16="http://schemas.microsoft.com/office/drawing/2014/main" val="20016"/>
                    </a:ext>
                  </a:extLst>
                </a:gridCol>
                <a:gridCol w="436668">
                  <a:extLst>
                    <a:ext uri="{9D8B030D-6E8A-4147-A177-3AD203B41FA5}">
                      <a16:colId xmlns:a16="http://schemas.microsoft.com/office/drawing/2014/main" val="20017"/>
                    </a:ext>
                  </a:extLst>
                </a:gridCol>
              </a:tblGrid>
              <a:tr h="700403">
                <a:tc gridSpan="4">
                  <a:txBody>
                    <a:bodyPr/>
                    <a:lstStyle/>
                    <a:p>
                      <a:pPr algn="ctr"/>
                      <a:r>
                        <a:rPr lang="en-US" dirty="0">
                          <a:solidFill>
                            <a:schemeClr val="tx1"/>
                          </a:solidFill>
                        </a:rPr>
                        <a:t>Level 1</a:t>
                      </a:r>
                    </a:p>
                    <a:p>
                      <a:pPr algn="ctr"/>
                      <a:r>
                        <a:rPr lang="en-US" dirty="0">
                          <a:solidFill>
                            <a:schemeClr val="tx1"/>
                          </a:solidFill>
                        </a:rPr>
                        <a:t>(home</a:t>
                      </a:r>
                      <a:r>
                        <a:rPr lang="en-US" baseline="0" dirty="0">
                          <a:solidFill>
                            <a:schemeClr val="tx1"/>
                          </a:solidFill>
                        </a:rPr>
                        <a:t> </a:t>
                      </a:r>
                      <a:r>
                        <a:rPr lang="en-US" baseline="0" dirty="0" err="1">
                          <a:solidFill>
                            <a:schemeClr val="tx1"/>
                          </a:solidFill>
                        </a:rPr>
                        <a:t>diectory</a:t>
                      </a:r>
                      <a:r>
                        <a:rPr lang="en-US" baseline="0" dirty="0">
                          <a:solidFill>
                            <a:schemeClr val="tx1"/>
                          </a:solidFill>
                        </a:rPr>
                        <a:t> for each user)</a:t>
                      </a:r>
                      <a:endParaRPr lang="en-US" dirty="0">
                        <a:solidFill>
                          <a:schemeClr val="tx1"/>
                        </a:solidFill>
                      </a:endParaRPr>
                    </a:p>
                  </a:txBody>
                  <a:tcPr>
                    <a:noFill/>
                  </a:tcPr>
                </a:tc>
                <a:tc hMerge="1">
                  <a:txBody>
                    <a:bodyPr/>
                    <a:lstStyle/>
                    <a:p>
                      <a:endParaRPr lang="en-US"/>
                    </a:p>
                  </a:txBody>
                  <a:tcPr/>
                </a:tc>
                <a:tc hMerge="1">
                  <a:txBody>
                    <a:bodyPr/>
                    <a:lstStyle/>
                    <a:p>
                      <a:endParaRPr lang="en-US" dirty="0"/>
                    </a:p>
                  </a:txBody>
                  <a:tcPr/>
                </a:tc>
                <a:tc hMerge="1">
                  <a:txBody>
                    <a:bodyPr/>
                    <a:lstStyle/>
                    <a:p>
                      <a:endParaRPr lang="en-US" dirty="0"/>
                    </a:p>
                  </a:txBody>
                  <a:tcPr/>
                </a:tc>
                <a:tc>
                  <a:txBody>
                    <a:bodyPr/>
                    <a:lstStyle/>
                    <a:p>
                      <a:pPr algn="ctr"/>
                      <a:endParaRPr lang="en-US" dirty="0">
                        <a:solidFill>
                          <a:schemeClr val="tx1"/>
                        </a:solidFill>
                      </a:endParaRPr>
                    </a:p>
                  </a:txBody>
                  <a:tcPr>
                    <a:lnR w="12700" cap="flat" cmpd="sng" algn="ctr">
                      <a:solidFill>
                        <a:schemeClr val="accent1">
                          <a:lumMod val="75000"/>
                        </a:schemeClr>
                      </a:solidFill>
                      <a:prstDash val="solid"/>
                      <a:round/>
                      <a:headEnd type="none" w="med" len="med"/>
                      <a:tailEnd type="none" w="med" len="med"/>
                    </a:lnR>
                    <a:noFill/>
                  </a:tcPr>
                </a:tc>
                <a:tc gridSpan="2">
                  <a:txBody>
                    <a:bodyPr/>
                    <a:lstStyle/>
                    <a:p>
                      <a:pPr algn="ctr"/>
                      <a:r>
                        <a:rPr lang="en-US" sz="2000" dirty="0">
                          <a:solidFill>
                            <a:schemeClr val="tx1"/>
                          </a:solidFill>
                        </a:rPr>
                        <a:t>User1</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2">
                        <a:lumMod val="20000"/>
                        <a:lumOff val="80000"/>
                      </a:schemeClr>
                    </a:solidFill>
                  </a:tcPr>
                </a:tc>
                <a:tc hMerge="1">
                  <a:txBody>
                    <a:bodyPr/>
                    <a:lstStyle/>
                    <a:p>
                      <a:endParaRPr lang="en-US" dirty="0"/>
                    </a:p>
                  </a:txBody>
                  <a:tcPr/>
                </a:tc>
                <a:tc gridSpan="2">
                  <a:txBody>
                    <a:bodyPr/>
                    <a:lstStyle/>
                    <a:p>
                      <a:pPr algn="ctr"/>
                      <a:r>
                        <a:rPr lang="en-US" sz="2000" dirty="0">
                          <a:solidFill>
                            <a:schemeClr val="tx1"/>
                          </a:solidFill>
                        </a:rPr>
                        <a:t>User2</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2">
                        <a:lumMod val="20000"/>
                        <a:lumOff val="80000"/>
                      </a:schemeClr>
                    </a:solidFill>
                  </a:tcPr>
                </a:tc>
                <a:tc hMerge="1">
                  <a:txBody>
                    <a:bodyPr/>
                    <a:lstStyle/>
                    <a:p>
                      <a:endParaRPr lang="en-US" dirty="0"/>
                    </a:p>
                  </a:txBody>
                  <a:tcPr/>
                </a:tc>
                <a:tc gridSpan="2">
                  <a:txBody>
                    <a:bodyPr/>
                    <a:lstStyle/>
                    <a:p>
                      <a:pPr algn="ctr"/>
                      <a:r>
                        <a:rPr lang="en-US" sz="2000" dirty="0">
                          <a:solidFill>
                            <a:schemeClr val="tx1"/>
                          </a:solidFill>
                        </a:rPr>
                        <a:t>User3</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2">
                        <a:lumMod val="20000"/>
                        <a:lumOff val="80000"/>
                      </a:schemeClr>
                    </a:solidFill>
                  </a:tcPr>
                </a:tc>
                <a:tc hMerge="1">
                  <a:txBody>
                    <a:bodyPr/>
                    <a:lstStyle/>
                    <a:p>
                      <a:endParaRPr lang="en-US" dirty="0"/>
                    </a:p>
                  </a:txBody>
                  <a:tcPr/>
                </a:tc>
                <a:tc gridSpan="2">
                  <a:txBody>
                    <a:bodyPr/>
                    <a:lstStyle/>
                    <a:p>
                      <a:pPr algn="ctr"/>
                      <a:r>
                        <a:rPr lang="en-US" sz="2000" dirty="0">
                          <a:solidFill>
                            <a:schemeClr val="tx1"/>
                          </a:solidFill>
                        </a:rPr>
                        <a:t>User3</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2">
                        <a:lumMod val="20000"/>
                        <a:lumOff val="80000"/>
                      </a:schemeClr>
                    </a:solidFill>
                  </a:tcPr>
                </a:tc>
                <a:tc hMerge="1">
                  <a:txBody>
                    <a:bodyPr/>
                    <a:lstStyle/>
                    <a:p>
                      <a:endParaRPr lang="en-US" dirty="0"/>
                    </a:p>
                  </a:txBody>
                  <a:tcPr/>
                </a:tc>
                <a:tc>
                  <a:txBody>
                    <a:bodyPr/>
                    <a:lstStyle/>
                    <a:p>
                      <a:pPr algn="ctr"/>
                      <a:endParaRPr lang="en-US" dirty="0">
                        <a:solidFill>
                          <a:schemeClr val="tx1"/>
                        </a:solidFill>
                      </a:endParaRPr>
                    </a:p>
                  </a:txBody>
                  <a:tcPr>
                    <a:lnL w="12700" cap="flat" cmpd="sng" algn="ctr">
                      <a:solidFill>
                        <a:schemeClr val="accent1">
                          <a:lumMod val="75000"/>
                        </a:schemeClr>
                      </a:solidFill>
                      <a:prstDash val="solid"/>
                      <a:round/>
                      <a:headEnd type="none" w="med" len="med"/>
                      <a:tailEnd type="none" w="med" len="med"/>
                    </a:lnL>
                    <a:noFill/>
                  </a:tcPr>
                </a:tc>
                <a:tc>
                  <a:txBody>
                    <a:bodyPr/>
                    <a:lstStyle/>
                    <a:p>
                      <a:pPr algn="ctr"/>
                      <a:endParaRPr lang="en-US" dirty="0">
                        <a:solidFill>
                          <a:schemeClr val="tx1"/>
                        </a:solidFill>
                      </a:endParaRPr>
                    </a:p>
                  </a:txBody>
                  <a:tcPr>
                    <a:noFill/>
                  </a:tcPr>
                </a:tc>
                <a:tc>
                  <a:txBody>
                    <a:bodyPr/>
                    <a:lstStyle/>
                    <a:p>
                      <a:pPr algn="ctr"/>
                      <a:endParaRPr lang="en-US" dirty="0">
                        <a:solidFill>
                          <a:schemeClr val="tx1"/>
                        </a:solidFill>
                      </a:endParaRPr>
                    </a:p>
                  </a:txBody>
                  <a:tcPr>
                    <a:noFill/>
                  </a:tcPr>
                </a:tc>
                <a:tc>
                  <a:txBody>
                    <a:bodyPr/>
                    <a:lstStyle/>
                    <a:p>
                      <a:pPr algn="ctr"/>
                      <a:endParaRPr lang="en-US" dirty="0">
                        <a:solidFill>
                          <a:schemeClr val="tx1"/>
                        </a:solidFill>
                      </a:endParaRPr>
                    </a:p>
                  </a:txBody>
                  <a:tcPr>
                    <a:noFill/>
                  </a:tcPr>
                </a:tc>
                <a:tc>
                  <a:txBody>
                    <a:bodyPr/>
                    <a:lstStyle/>
                    <a:p>
                      <a:pPr algn="ctr"/>
                      <a:endParaRPr lang="en-US" dirty="0">
                        <a:solidFill>
                          <a:schemeClr val="tx1"/>
                        </a:solidFill>
                      </a:endParaRPr>
                    </a:p>
                  </a:txBody>
                  <a:tcPr>
                    <a:noFill/>
                  </a:tcPr>
                </a:tc>
                <a:extLst>
                  <a:ext uri="{0D108BD9-81ED-4DB2-BD59-A6C34878D82A}">
                    <a16:rowId xmlns:a16="http://schemas.microsoft.com/office/drawing/2014/main" val="10000"/>
                  </a:ext>
                </a:extLst>
              </a:tr>
              <a:tr h="466717">
                <a:tc gridSpan="2">
                  <a:txBody>
                    <a:bodyPr/>
                    <a:lstStyle/>
                    <a:p>
                      <a:endParaRPr lang="en-US" dirty="0"/>
                    </a:p>
                  </a:txBody>
                  <a:tcPr>
                    <a:noFill/>
                  </a:tcPr>
                </a:tc>
                <a:tc hMerge="1">
                  <a:txBody>
                    <a:bodyPr/>
                    <a:lstStyle/>
                    <a:p>
                      <a:endParaRPr lang="en-US"/>
                    </a:p>
                  </a:txBody>
                  <a:tcPr/>
                </a:tc>
                <a:tc>
                  <a:txBody>
                    <a:bodyPr/>
                    <a:lstStyle/>
                    <a:p>
                      <a:endParaRPr lang="en-US" dirty="0"/>
                    </a:p>
                  </a:txBody>
                  <a:tcPr>
                    <a:noFill/>
                  </a:tcPr>
                </a:tc>
                <a:tc>
                  <a:txBody>
                    <a:bodyPr/>
                    <a:lstStyle/>
                    <a:p>
                      <a:endParaRPr lang="en-US" dirty="0"/>
                    </a:p>
                  </a:txBody>
                  <a:tcPr>
                    <a:lnB w="12700" cap="flat" cmpd="sng" algn="ctr">
                      <a:solidFill>
                        <a:schemeClr val="accent1">
                          <a:lumMod val="75000"/>
                        </a:schemeClr>
                      </a:solidFill>
                      <a:prstDash val="solid"/>
                      <a:round/>
                      <a:headEnd type="none" w="med" len="med"/>
                      <a:tailEnd type="none" w="med" len="med"/>
                    </a:lnB>
                    <a:noFill/>
                  </a:tcPr>
                </a:tc>
                <a:tc>
                  <a:txBody>
                    <a:bodyPr/>
                    <a:lstStyle/>
                    <a:p>
                      <a:endParaRPr lang="en-US" dirty="0"/>
                    </a:p>
                  </a:txBody>
                  <a:tcPr>
                    <a:lnB w="12700" cap="flat" cmpd="sng" algn="ctr">
                      <a:solidFill>
                        <a:schemeClr val="accent1">
                          <a:lumMod val="75000"/>
                        </a:schemeClr>
                      </a:solidFill>
                      <a:prstDash val="solid"/>
                      <a:round/>
                      <a:headEnd type="none" w="med" len="med"/>
                      <a:tailEnd type="none" w="med" len="med"/>
                    </a:lnB>
                    <a:noFill/>
                  </a:tcPr>
                </a:tc>
                <a:tc>
                  <a:txBody>
                    <a:bodyPr/>
                    <a:lstStyle/>
                    <a:p>
                      <a:endParaRPr lang="en-US" dirty="0"/>
                    </a:p>
                  </a:txBody>
                  <a:tcP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endParaRPr lang="en-US" dirty="0"/>
                    </a:p>
                  </a:txBody>
                  <a:tcPr>
                    <a:lnT w="12700" cap="flat" cmpd="sng" algn="ctr">
                      <a:solidFill>
                        <a:schemeClr val="accent1">
                          <a:lumMod val="75000"/>
                        </a:schemeClr>
                      </a:solidFill>
                      <a:prstDash val="solid"/>
                      <a:round/>
                      <a:headEnd type="none" w="med" len="med"/>
                      <a:tailEnd type="none" w="med" len="med"/>
                    </a:lnT>
                    <a:noFill/>
                  </a:tcPr>
                </a:tc>
                <a:tc>
                  <a:txBody>
                    <a:bodyPr/>
                    <a:lstStyle/>
                    <a:p>
                      <a:endParaRPr lang="en-US" dirty="0"/>
                    </a:p>
                  </a:txBody>
                  <a:tcP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endParaRPr lang="en-US" dirty="0"/>
                    </a:p>
                  </a:txBody>
                  <a:tcP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endParaRPr lang="en-US" dirty="0"/>
                    </a:p>
                  </a:txBody>
                  <a:tcPr>
                    <a:lnT w="12700" cap="flat" cmpd="sng" algn="ctr">
                      <a:solidFill>
                        <a:schemeClr val="accent1">
                          <a:lumMod val="75000"/>
                        </a:schemeClr>
                      </a:solidFill>
                      <a:prstDash val="solid"/>
                      <a:round/>
                      <a:headEnd type="none" w="med" len="med"/>
                      <a:tailEnd type="none" w="med" len="med"/>
                    </a:lnT>
                    <a:noFill/>
                  </a:tcPr>
                </a:tc>
                <a:tc>
                  <a:txBody>
                    <a:bodyPr/>
                    <a:lstStyle/>
                    <a:p>
                      <a:endParaRPr lang="en-US" dirty="0"/>
                    </a:p>
                  </a:txBody>
                  <a:tcP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endParaRPr lang="en-US" dirty="0"/>
                    </a:p>
                  </a:txBody>
                  <a:tcP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endParaRPr lang="en-US" dirty="0"/>
                    </a:p>
                  </a:txBody>
                  <a:tcPr>
                    <a:lnT w="12700" cap="flat" cmpd="sng" algn="ctr">
                      <a:solidFill>
                        <a:schemeClr val="accent1">
                          <a:lumMod val="75000"/>
                        </a:schemeClr>
                      </a:solidFill>
                      <a:prstDash val="solid"/>
                      <a:round/>
                      <a:headEnd type="none" w="med" len="med"/>
                      <a:tailEnd type="none" w="med" len="med"/>
                    </a:lnT>
                    <a:noFill/>
                  </a:tcPr>
                </a:tc>
                <a:tc>
                  <a:txBody>
                    <a:bodyPr/>
                    <a:lstStyle/>
                    <a:p>
                      <a:endParaRPr lang="en-US" dirty="0"/>
                    </a:p>
                  </a:txBody>
                  <a:tcPr>
                    <a:lnB w="12700" cap="flat" cmpd="sng" algn="ctr">
                      <a:solidFill>
                        <a:schemeClr val="accent1">
                          <a:lumMod val="75000"/>
                        </a:schemeClr>
                      </a:solidFill>
                      <a:prstDash val="solid"/>
                      <a:round/>
                      <a:headEnd type="none" w="med" len="med"/>
                      <a:tailEnd type="none" w="med" len="med"/>
                    </a:lnB>
                    <a:noFill/>
                  </a:tcPr>
                </a:tc>
                <a:tc>
                  <a:txBody>
                    <a:bodyPr/>
                    <a:lstStyle/>
                    <a:p>
                      <a:endParaRPr lang="en-US" dirty="0"/>
                    </a:p>
                  </a:txBody>
                  <a:tcPr>
                    <a:lnB w="12700" cap="flat" cmpd="sng" algn="ctr">
                      <a:solidFill>
                        <a:schemeClr val="accent1">
                          <a:lumMod val="75000"/>
                        </a:schemeClr>
                      </a:solidFill>
                      <a:prstDash val="solid"/>
                      <a:round/>
                      <a:headEnd type="none" w="med" len="med"/>
                      <a:tailEnd type="none" w="med" len="med"/>
                    </a:lnB>
                    <a:noFill/>
                  </a:tcPr>
                </a:tc>
                <a:tc>
                  <a:txBody>
                    <a:bodyPr/>
                    <a:lstStyle/>
                    <a:p>
                      <a:endParaRPr lang="en-US" dirty="0"/>
                    </a:p>
                  </a:txBody>
                  <a:tcPr>
                    <a:lnB w="12700" cap="flat" cmpd="sng" algn="ctr">
                      <a:solidFill>
                        <a:schemeClr val="accent1">
                          <a:lumMod val="75000"/>
                        </a:schemeClr>
                      </a:solidFill>
                      <a:prstDash val="solid"/>
                      <a:round/>
                      <a:headEnd type="none" w="med" len="med"/>
                      <a:tailEnd type="none" w="med" len="med"/>
                    </a:lnB>
                    <a:noFill/>
                  </a:tcPr>
                </a:tc>
                <a:tc>
                  <a:txBody>
                    <a:bodyPr/>
                    <a:lstStyle/>
                    <a:p>
                      <a:endParaRPr lang="en-US" dirty="0"/>
                    </a:p>
                  </a:txBody>
                  <a:tcPr>
                    <a:noFill/>
                  </a:tcPr>
                </a:tc>
                <a:tc>
                  <a:txBody>
                    <a:bodyPr/>
                    <a:lstStyle/>
                    <a:p>
                      <a:endParaRPr lang="en-US" dirty="0"/>
                    </a:p>
                  </a:txBody>
                  <a:tcPr>
                    <a:noFill/>
                  </a:tcPr>
                </a:tc>
                <a:extLst>
                  <a:ext uri="{0D108BD9-81ED-4DB2-BD59-A6C34878D82A}">
                    <a16:rowId xmlns:a16="http://schemas.microsoft.com/office/drawing/2014/main" val="10001"/>
                  </a:ext>
                </a:extLst>
              </a:tr>
              <a:tr h="528954">
                <a:tc gridSpan="3">
                  <a:txBody>
                    <a:bodyPr/>
                    <a:lstStyle/>
                    <a:p>
                      <a:r>
                        <a:rPr lang="en-US" dirty="0"/>
                        <a:t>Level</a:t>
                      </a:r>
                      <a:r>
                        <a:rPr lang="en-US" baseline="0" dirty="0"/>
                        <a:t> 2</a:t>
                      </a:r>
                    </a:p>
                    <a:p>
                      <a:r>
                        <a:rPr lang="en-US" baseline="0" dirty="0"/>
                        <a:t>User </a:t>
                      </a:r>
                      <a:endParaRPr lang="en-US" dirty="0"/>
                    </a:p>
                  </a:txBody>
                  <a:tcPr>
                    <a:lnR w="12700" cap="flat" cmpd="sng" algn="ctr">
                      <a:solidFill>
                        <a:schemeClr val="accent1">
                          <a:lumMod val="75000"/>
                        </a:schemeClr>
                      </a:solidFill>
                      <a:prstDash val="solid"/>
                      <a:round/>
                      <a:headEnd type="none" w="med" len="med"/>
                      <a:tailEnd type="none" w="med" len="med"/>
                    </a:lnR>
                    <a:noFill/>
                  </a:tcPr>
                </a:tc>
                <a:tc hMerge="1">
                  <a:txBody>
                    <a:bodyPr/>
                    <a:lstStyle/>
                    <a:p>
                      <a:endParaRPr lang="en-US"/>
                    </a:p>
                  </a:txBody>
                  <a:tcPr/>
                </a:tc>
                <a:tc hMerge="1">
                  <a:txBody>
                    <a:bodyPr/>
                    <a:lstStyle/>
                    <a:p>
                      <a:endParaRPr lang="en-US" dirty="0"/>
                    </a:p>
                  </a:txBody>
                  <a:tcPr/>
                </a:tc>
                <a:tc>
                  <a:txBody>
                    <a:bodyPr/>
                    <a:lstStyle/>
                    <a:p>
                      <a:r>
                        <a:rPr lang="en-US" sz="1800" dirty="0"/>
                        <a:t>data</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2">
                        <a:lumMod val="20000"/>
                        <a:lumOff val="80000"/>
                      </a:schemeClr>
                    </a:solidFill>
                  </a:tcPr>
                </a:tc>
                <a:tc>
                  <a:txBody>
                    <a:bodyPr/>
                    <a:lstStyle/>
                    <a:p>
                      <a:r>
                        <a:rPr lang="en-US" sz="1800" dirty="0" err="1"/>
                        <a:t>bak</a:t>
                      </a:r>
                      <a:endParaRPr lang="en-US" sz="1800"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2">
                        <a:lumMod val="20000"/>
                        <a:lumOff val="80000"/>
                      </a:schemeClr>
                    </a:solidFill>
                  </a:tcPr>
                </a:tc>
                <a:tc>
                  <a:txBody>
                    <a:bodyPr/>
                    <a:lstStyle/>
                    <a:p>
                      <a:r>
                        <a:rPr lang="en-US" sz="1800" dirty="0"/>
                        <a:t>test</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2">
                        <a:lumMod val="20000"/>
                        <a:lumOff val="80000"/>
                      </a:schemeClr>
                    </a:solidFill>
                  </a:tcPr>
                </a:tc>
                <a:tc>
                  <a:txBody>
                    <a:bodyPr/>
                    <a:lstStyle/>
                    <a:p>
                      <a:endParaRPr lang="en-US" sz="1800"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noFill/>
                  </a:tcPr>
                </a:tc>
                <a:tc>
                  <a:txBody>
                    <a:bodyPr/>
                    <a:lstStyle/>
                    <a:p>
                      <a:r>
                        <a:rPr lang="en-US" sz="1800" dirty="0" err="1"/>
                        <a:t>tmp</a:t>
                      </a:r>
                      <a:endParaRPr lang="en-US" sz="1800"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2">
                        <a:lumMod val="20000"/>
                        <a:lumOff val="80000"/>
                      </a:schemeClr>
                    </a:solidFill>
                  </a:tcPr>
                </a:tc>
                <a:tc>
                  <a:txBody>
                    <a:bodyPr/>
                    <a:lstStyle/>
                    <a:p>
                      <a:r>
                        <a:rPr lang="en-US" sz="1800" dirty="0"/>
                        <a:t>per</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2">
                        <a:lumMod val="20000"/>
                        <a:lumOff val="80000"/>
                      </a:schemeClr>
                    </a:solidFill>
                  </a:tcPr>
                </a:tc>
                <a:tc>
                  <a:txBody>
                    <a:bodyPr/>
                    <a:lstStyle/>
                    <a:p>
                      <a:endParaRPr lang="en-US" sz="1800"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noFill/>
                  </a:tcPr>
                </a:tc>
                <a:tc>
                  <a:txBody>
                    <a:bodyPr/>
                    <a:lstStyle/>
                    <a:p>
                      <a:r>
                        <a:rPr lang="en-US" sz="1800" dirty="0"/>
                        <a:t>mail</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2">
                        <a:lumMod val="20000"/>
                        <a:lumOff val="80000"/>
                      </a:schemeClr>
                    </a:solidFill>
                  </a:tcPr>
                </a:tc>
                <a:tc>
                  <a:txBody>
                    <a:bodyPr/>
                    <a:lstStyle/>
                    <a:p>
                      <a:r>
                        <a:rPr lang="en-US" sz="1800" dirty="0" err="1"/>
                        <a:t>def</a:t>
                      </a:r>
                      <a:endParaRPr lang="en-US" sz="1800"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2">
                        <a:lumMod val="20000"/>
                        <a:lumOff val="80000"/>
                      </a:schemeClr>
                    </a:solidFill>
                  </a:tcPr>
                </a:tc>
                <a:tc>
                  <a:txBody>
                    <a:bodyPr/>
                    <a:lstStyle/>
                    <a:p>
                      <a:endParaRPr lang="en-US" sz="1800"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noFill/>
                  </a:tcPr>
                </a:tc>
                <a:tc>
                  <a:txBody>
                    <a:bodyPr/>
                    <a:lstStyle/>
                    <a:p>
                      <a:r>
                        <a:rPr lang="en-US" sz="1800" dirty="0"/>
                        <a:t>docs</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2">
                        <a:lumMod val="20000"/>
                        <a:lumOff val="80000"/>
                      </a:schemeClr>
                    </a:solidFill>
                  </a:tcPr>
                </a:tc>
                <a:tc>
                  <a:txBody>
                    <a:bodyPr/>
                    <a:lstStyle/>
                    <a:p>
                      <a:r>
                        <a:rPr lang="en-US" sz="1800" dirty="0"/>
                        <a:t>personal</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2">
                        <a:lumMod val="20000"/>
                        <a:lumOff val="80000"/>
                      </a:schemeClr>
                    </a:solidFill>
                  </a:tcPr>
                </a:tc>
                <a:tc>
                  <a:txBody>
                    <a:bodyPr/>
                    <a:lstStyle/>
                    <a:p>
                      <a:r>
                        <a:rPr lang="en-US" sz="1800" dirty="0"/>
                        <a:t>task</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2">
                        <a:lumMod val="20000"/>
                        <a:lumOff val="80000"/>
                      </a:schemeClr>
                    </a:solidFill>
                  </a:tcPr>
                </a:tc>
                <a:tc>
                  <a:txBody>
                    <a:bodyPr/>
                    <a:lstStyle/>
                    <a:p>
                      <a:endParaRPr lang="en-US" dirty="0"/>
                    </a:p>
                  </a:txBody>
                  <a:tcPr>
                    <a:lnL w="12700" cap="flat" cmpd="sng" algn="ctr">
                      <a:solidFill>
                        <a:schemeClr val="accent1">
                          <a:lumMod val="75000"/>
                        </a:schemeClr>
                      </a:solidFill>
                      <a:prstDash val="solid"/>
                      <a:round/>
                      <a:headEnd type="none" w="med" len="med"/>
                      <a:tailEnd type="none" w="med" len="med"/>
                    </a:lnL>
                    <a:noFill/>
                  </a:tcPr>
                </a:tc>
                <a:tc>
                  <a:txBody>
                    <a:bodyPr/>
                    <a:lstStyle/>
                    <a:p>
                      <a:endParaRPr lang="en-US" dirty="0"/>
                    </a:p>
                  </a:txBody>
                  <a:tcPr>
                    <a:noFill/>
                  </a:tcPr>
                </a:tc>
                <a:extLst>
                  <a:ext uri="{0D108BD9-81ED-4DB2-BD59-A6C34878D82A}">
                    <a16:rowId xmlns:a16="http://schemas.microsoft.com/office/drawing/2014/main" val="10002"/>
                  </a:ext>
                </a:extLst>
              </a:tr>
              <a:tr h="466717">
                <a:tc>
                  <a:txBody>
                    <a:bodyPr/>
                    <a:lstStyle/>
                    <a:p>
                      <a:endParaRPr lang="en-US" dirty="0"/>
                    </a:p>
                  </a:txBody>
                  <a:tcPr/>
                </a:tc>
                <a:tc gridSpan="2">
                  <a:txBody>
                    <a:bodyPr/>
                    <a:lstStyle/>
                    <a:p>
                      <a:endParaRPr lang="en-US" dirty="0"/>
                    </a:p>
                  </a:txBody>
                  <a:tcPr>
                    <a:noFill/>
                  </a:tcPr>
                </a:tc>
                <a:tc hMerge="1">
                  <a:txBody>
                    <a:bodyPr/>
                    <a:lstStyle/>
                    <a:p>
                      <a:endParaRPr lang="en-US" dirty="0"/>
                    </a:p>
                  </a:txBody>
                  <a:tcPr/>
                </a:tc>
                <a:tc>
                  <a:txBody>
                    <a:bodyPr/>
                    <a:lstStyle/>
                    <a:p>
                      <a:endParaRPr lang="en-US"/>
                    </a:p>
                  </a:txBody>
                  <a:tcPr>
                    <a:lnT w="12700" cap="flat" cmpd="sng" algn="ctr">
                      <a:solidFill>
                        <a:schemeClr val="accent1">
                          <a:lumMod val="75000"/>
                        </a:schemeClr>
                      </a:solidFill>
                      <a:prstDash val="solid"/>
                      <a:round/>
                      <a:headEnd type="none" w="med" len="med"/>
                      <a:tailEnd type="none" w="med" len="med"/>
                    </a:lnT>
                    <a:noFill/>
                  </a:tcPr>
                </a:tc>
                <a:tc>
                  <a:txBody>
                    <a:bodyPr/>
                    <a:lstStyle/>
                    <a:p>
                      <a:endParaRPr lang="en-US"/>
                    </a:p>
                  </a:txBody>
                  <a:tcPr>
                    <a:lnT w="12700" cap="flat" cmpd="sng" algn="ctr">
                      <a:solidFill>
                        <a:schemeClr val="accent1">
                          <a:lumMod val="75000"/>
                        </a:schemeClr>
                      </a:solidFill>
                      <a:prstDash val="solid"/>
                      <a:round/>
                      <a:headEnd type="none" w="med" len="med"/>
                      <a:tailEnd type="none" w="med" len="med"/>
                    </a:lnT>
                    <a:noFill/>
                  </a:tcPr>
                </a:tc>
                <a:tc>
                  <a:txBody>
                    <a:bodyPr/>
                    <a:lstStyle/>
                    <a:p>
                      <a:endParaRPr lang="en-US"/>
                    </a:p>
                  </a:txBody>
                  <a:tcPr>
                    <a:lnT w="12700" cap="flat" cmpd="sng" algn="ctr">
                      <a:solidFill>
                        <a:schemeClr val="accent1">
                          <a:lumMod val="75000"/>
                        </a:schemeClr>
                      </a:solidFill>
                      <a:prstDash val="solid"/>
                      <a:round/>
                      <a:headEnd type="none" w="med" len="med"/>
                      <a:tailEnd type="none" w="med" len="med"/>
                    </a:lnT>
                    <a:noFill/>
                  </a:tcPr>
                </a:tc>
                <a:tc>
                  <a:txBody>
                    <a:bodyPr/>
                    <a:lstStyle/>
                    <a:p>
                      <a:endParaRPr lang="en-US" dirty="0"/>
                    </a:p>
                  </a:txBody>
                  <a:tcPr>
                    <a:noFill/>
                  </a:tcPr>
                </a:tc>
                <a:tc>
                  <a:txBody>
                    <a:bodyPr/>
                    <a:lstStyle/>
                    <a:p>
                      <a:endParaRPr lang="en-US"/>
                    </a:p>
                  </a:txBody>
                  <a:tcPr>
                    <a:lnT w="12700" cap="flat" cmpd="sng" algn="ctr">
                      <a:solidFill>
                        <a:schemeClr val="accent1">
                          <a:lumMod val="75000"/>
                        </a:schemeClr>
                      </a:solidFill>
                      <a:prstDash val="solid"/>
                      <a:round/>
                      <a:headEnd type="none" w="med" len="med"/>
                      <a:tailEnd type="none" w="med" len="med"/>
                    </a:lnT>
                    <a:noFill/>
                  </a:tcPr>
                </a:tc>
                <a:tc>
                  <a:txBody>
                    <a:bodyPr/>
                    <a:lstStyle/>
                    <a:p>
                      <a:endParaRPr lang="en-US"/>
                    </a:p>
                  </a:txBody>
                  <a:tcPr>
                    <a:lnT w="12700" cap="flat" cmpd="sng" algn="ctr">
                      <a:solidFill>
                        <a:schemeClr val="accent1">
                          <a:lumMod val="75000"/>
                        </a:schemeClr>
                      </a:solidFill>
                      <a:prstDash val="solid"/>
                      <a:round/>
                      <a:headEnd type="none" w="med" len="med"/>
                      <a:tailEnd type="none" w="med" len="med"/>
                    </a:lnT>
                    <a:noFill/>
                  </a:tcPr>
                </a:tc>
                <a:tc>
                  <a:txBody>
                    <a:bodyPr/>
                    <a:lstStyle/>
                    <a:p>
                      <a:endParaRPr lang="en-US" dirty="0"/>
                    </a:p>
                  </a:txBody>
                  <a:tcPr>
                    <a:noFill/>
                  </a:tcPr>
                </a:tc>
                <a:tc>
                  <a:txBody>
                    <a:bodyPr/>
                    <a:lstStyle/>
                    <a:p>
                      <a:endParaRPr lang="en-US" dirty="0"/>
                    </a:p>
                  </a:txBody>
                  <a:tcPr>
                    <a:lnT w="12700" cap="flat" cmpd="sng" algn="ctr">
                      <a:solidFill>
                        <a:schemeClr val="accent1">
                          <a:lumMod val="75000"/>
                        </a:schemeClr>
                      </a:solidFill>
                      <a:prstDash val="solid"/>
                      <a:round/>
                      <a:headEnd type="none" w="med" len="med"/>
                      <a:tailEnd type="none" w="med" len="med"/>
                    </a:lnT>
                    <a:noFill/>
                  </a:tcPr>
                </a:tc>
                <a:tc>
                  <a:txBody>
                    <a:bodyPr/>
                    <a:lstStyle/>
                    <a:p>
                      <a:endParaRPr lang="en-US" dirty="0"/>
                    </a:p>
                  </a:txBody>
                  <a:tcPr>
                    <a:lnT w="12700" cap="flat" cmpd="sng" algn="ctr">
                      <a:solidFill>
                        <a:schemeClr val="accent1">
                          <a:lumMod val="75000"/>
                        </a:schemeClr>
                      </a:solidFill>
                      <a:prstDash val="solid"/>
                      <a:round/>
                      <a:headEnd type="none" w="med" len="med"/>
                      <a:tailEnd type="none" w="med" len="med"/>
                    </a:lnT>
                    <a:noFill/>
                  </a:tcPr>
                </a:tc>
                <a:tc>
                  <a:txBody>
                    <a:bodyPr/>
                    <a:lstStyle/>
                    <a:p>
                      <a:endParaRPr lang="en-US"/>
                    </a:p>
                  </a:txBody>
                  <a:tcPr>
                    <a:noFill/>
                  </a:tcPr>
                </a:tc>
                <a:tc>
                  <a:txBody>
                    <a:bodyPr/>
                    <a:lstStyle/>
                    <a:p>
                      <a:endParaRPr lang="en-US"/>
                    </a:p>
                  </a:txBody>
                  <a:tcPr>
                    <a:lnT w="12700" cap="flat" cmpd="sng" algn="ctr">
                      <a:solidFill>
                        <a:schemeClr val="accent1">
                          <a:lumMod val="75000"/>
                        </a:schemeClr>
                      </a:solidFill>
                      <a:prstDash val="solid"/>
                      <a:round/>
                      <a:headEnd type="none" w="med" len="med"/>
                      <a:tailEnd type="none" w="med" len="med"/>
                    </a:lnT>
                    <a:noFill/>
                  </a:tcPr>
                </a:tc>
                <a:tc>
                  <a:txBody>
                    <a:bodyPr/>
                    <a:lstStyle/>
                    <a:p>
                      <a:endParaRPr lang="en-US"/>
                    </a:p>
                  </a:txBody>
                  <a:tcPr>
                    <a:lnT w="12700" cap="flat" cmpd="sng" algn="ctr">
                      <a:solidFill>
                        <a:schemeClr val="accent1">
                          <a:lumMod val="75000"/>
                        </a:schemeClr>
                      </a:solidFill>
                      <a:prstDash val="solid"/>
                      <a:round/>
                      <a:headEnd type="none" w="med" len="med"/>
                      <a:tailEnd type="none" w="med" len="med"/>
                    </a:lnT>
                    <a:noFill/>
                  </a:tcPr>
                </a:tc>
                <a:tc>
                  <a:txBody>
                    <a:bodyPr/>
                    <a:lstStyle/>
                    <a:p>
                      <a:endParaRPr lang="en-US"/>
                    </a:p>
                  </a:txBody>
                  <a:tcPr>
                    <a:lnT w="12700" cap="flat" cmpd="sng" algn="ctr">
                      <a:solidFill>
                        <a:schemeClr val="accent1">
                          <a:lumMod val="75000"/>
                        </a:schemeClr>
                      </a:solidFill>
                      <a:prstDash val="solid"/>
                      <a:round/>
                      <a:headEnd type="none" w="med" len="med"/>
                      <a:tailEnd type="none" w="med" len="med"/>
                    </a:lnT>
                    <a:noFill/>
                  </a:tcPr>
                </a:tc>
                <a:tc>
                  <a:txBody>
                    <a:bodyPr/>
                    <a:lstStyle/>
                    <a:p>
                      <a:endParaRPr lang="en-US"/>
                    </a:p>
                  </a:txBody>
                  <a:tcPr>
                    <a:noFill/>
                  </a:tcPr>
                </a:tc>
                <a:tc>
                  <a:txBody>
                    <a:bodyPr/>
                    <a:lstStyle/>
                    <a:p>
                      <a:endParaRPr lang="en-US"/>
                    </a:p>
                  </a:txBody>
                  <a:tcPr>
                    <a:noFill/>
                  </a:tcPr>
                </a:tc>
                <a:extLst>
                  <a:ext uri="{0D108BD9-81ED-4DB2-BD59-A6C34878D82A}">
                    <a16:rowId xmlns:a16="http://schemas.microsoft.com/office/drawing/2014/main" val="10003"/>
                  </a:ext>
                </a:extLst>
              </a:tr>
              <a:tr h="652125">
                <a:tc gridSpan="3">
                  <a:txBody>
                    <a:bodyPr/>
                    <a:lstStyle/>
                    <a:p>
                      <a:r>
                        <a:rPr lang="en-US" sz="2000" dirty="0"/>
                        <a:t>Files</a:t>
                      </a:r>
                    </a:p>
                  </a:txBody>
                  <a:tcPr>
                    <a:noFill/>
                  </a:tcPr>
                </a:tc>
                <a:tc hMerge="1">
                  <a:txBody>
                    <a:bodyPr/>
                    <a:lstStyle/>
                    <a:p>
                      <a:endParaRPr lang="en-US" dirty="0"/>
                    </a:p>
                  </a:txBody>
                  <a:tcPr/>
                </a:tc>
                <a:tc hMerge="1">
                  <a:txBody>
                    <a:bodyPr/>
                    <a:lstStyle/>
                    <a:p>
                      <a:endParaRPr lang="en-US" dirty="0"/>
                    </a:p>
                  </a:txBody>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extLst>
                  <a:ext uri="{0D108BD9-81ED-4DB2-BD59-A6C34878D82A}">
                    <a16:rowId xmlns:a16="http://schemas.microsoft.com/office/drawing/2014/main" val="10004"/>
                  </a:ext>
                </a:extLst>
              </a:tr>
            </a:tbl>
          </a:graphicData>
        </a:graphic>
      </p:graphicFrame>
      <p:grpSp>
        <p:nvGrpSpPr>
          <p:cNvPr id="101" name="Group 100"/>
          <p:cNvGrpSpPr/>
          <p:nvPr/>
        </p:nvGrpSpPr>
        <p:grpSpPr>
          <a:xfrm>
            <a:off x="1698814" y="2533723"/>
            <a:ext cx="8185935" cy="1820026"/>
            <a:chOff x="1698814" y="2533723"/>
            <a:chExt cx="8185935" cy="1820026"/>
          </a:xfrm>
        </p:grpSpPr>
        <p:sp>
          <p:nvSpPr>
            <p:cNvPr id="8" name="Oval 7"/>
            <p:cNvSpPr/>
            <p:nvPr/>
          </p:nvSpPr>
          <p:spPr>
            <a:xfrm>
              <a:off x="1698814" y="4090757"/>
              <a:ext cx="285750" cy="25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382916" y="4090757"/>
              <a:ext cx="285750" cy="25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033429" y="4090757"/>
              <a:ext cx="285750" cy="25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099379" y="4082551"/>
              <a:ext cx="285750" cy="25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669265" y="4096700"/>
              <a:ext cx="285750" cy="25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7861518" y="4082549"/>
              <a:ext cx="285750" cy="25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8736685" y="4090757"/>
              <a:ext cx="285750" cy="25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9598999" y="4096591"/>
              <a:ext cx="285750" cy="25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853658" y="4082550"/>
              <a:ext cx="285750" cy="25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565506" y="4082549"/>
              <a:ext cx="285750" cy="25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H="1">
              <a:off x="1841689" y="3567953"/>
              <a:ext cx="5040" cy="469017"/>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3177428" y="3558992"/>
              <a:ext cx="5040" cy="469017"/>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1841690" y="2533723"/>
              <a:ext cx="1377901" cy="502940"/>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2504518" y="3567953"/>
              <a:ext cx="5040" cy="469017"/>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4237214" y="3558991"/>
              <a:ext cx="5040" cy="469017"/>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4783250" y="3550024"/>
              <a:ext cx="5040" cy="469017"/>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5991493" y="3539879"/>
              <a:ext cx="5040" cy="469017"/>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6681485" y="3547148"/>
              <a:ext cx="5040" cy="469017"/>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a:off x="7999353" y="3540557"/>
              <a:ext cx="5040" cy="469017"/>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8869480" y="3547148"/>
              <a:ext cx="5040" cy="469017"/>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9722827" y="3531588"/>
              <a:ext cx="5040" cy="469017"/>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3176304" y="2533723"/>
              <a:ext cx="88987" cy="502940"/>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7259012" y="2533723"/>
              <a:ext cx="2463815" cy="440039"/>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a:off x="2635665" y="2533723"/>
              <a:ext cx="606143" cy="502703"/>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5853658" y="2533723"/>
              <a:ext cx="1" cy="502940"/>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5881956" y="2533723"/>
              <a:ext cx="883036" cy="494733"/>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4513620" y="2533723"/>
              <a:ext cx="309245" cy="494734"/>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H="1">
              <a:off x="4099379" y="2533723"/>
              <a:ext cx="327855" cy="494734"/>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7125471" y="2533723"/>
              <a:ext cx="1823523" cy="440039"/>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7039085" y="2533723"/>
              <a:ext cx="941980" cy="488763"/>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22966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6"/>
          <p:cNvSpPr txBox="1">
            <a:spLocks noGrp="1"/>
          </p:cNvSpPr>
          <p:nvPr>
            <p:ph type="title"/>
          </p:nvPr>
        </p:nvSpPr>
        <p:spPr>
          <a:xfrm>
            <a:off x="677333" y="23808"/>
            <a:ext cx="9809700" cy="919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056E2B"/>
              </a:buClr>
              <a:buFont typeface="Calibri"/>
              <a:buNone/>
            </a:pPr>
            <a:r>
              <a:rPr lang="en-US"/>
              <a:t>Directory Structure</a:t>
            </a:r>
            <a:endParaRPr sz="4000" b="1" i="0" u="none" strike="noStrike" cap="none">
              <a:solidFill>
                <a:srgbClr val="056E2B"/>
              </a:solidFill>
              <a:latin typeface="Calibri"/>
              <a:ea typeface="Calibri"/>
              <a:cs typeface="Calibri"/>
              <a:sym typeface="Calibri"/>
            </a:endParaRPr>
          </a:p>
        </p:txBody>
      </p:sp>
      <p:sp>
        <p:nvSpPr>
          <p:cNvPr id="283" name="Google Shape;283;p36"/>
          <p:cNvSpPr txBox="1">
            <a:spLocks noGrp="1"/>
          </p:cNvSpPr>
          <p:nvPr>
            <p:ph type="body" idx="1"/>
          </p:nvPr>
        </p:nvSpPr>
        <p:spPr>
          <a:xfrm>
            <a:off x="677334" y="1051556"/>
            <a:ext cx="9809700" cy="5203200"/>
          </a:xfrm>
          <a:prstGeom prst="rect">
            <a:avLst/>
          </a:prstGeom>
          <a:noFill/>
          <a:ln>
            <a:noFill/>
          </a:ln>
        </p:spPr>
        <p:txBody>
          <a:bodyPr spcFirstLastPara="1" wrap="square" lIns="91425" tIns="45700" rIns="91425" bIns="45700" anchor="t" anchorCtr="0">
            <a:noAutofit/>
          </a:bodyPr>
          <a:lstStyle/>
          <a:p>
            <a:pPr marL="342900" lvl="0" indent="-410464" algn="l" rtl="0">
              <a:lnSpc>
                <a:spcPct val="94000"/>
              </a:lnSpc>
              <a:spcBef>
                <a:spcPts val="0"/>
              </a:spcBef>
              <a:spcAft>
                <a:spcPts val="0"/>
              </a:spcAft>
              <a:buClr>
                <a:schemeClr val="accent2"/>
              </a:buClr>
              <a:buSzPts val="2800"/>
              <a:buFont typeface="Noto Sans Symbols"/>
              <a:buChar char="❑"/>
            </a:pPr>
            <a:r>
              <a:rPr lang="en-US" sz="2800" dirty="0"/>
              <a:t>Tree-structured directory </a:t>
            </a:r>
            <a:r>
              <a:rPr lang="en-US" sz="2400" dirty="0">
                <a:solidFill>
                  <a:schemeClr val="accent2"/>
                </a:solidFill>
              </a:rPr>
              <a:t>Efficient searching &amp; allows grouping</a:t>
            </a:r>
            <a:endParaRPr dirty="0">
              <a:solidFill>
                <a:schemeClr val="accent2"/>
              </a:solidFill>
            </a:endParaRPr>
          </a:p>
          <a:p>
            <a:pPr marL="0" marR="0" lvl="0" indent="0" algn="l" rtl="0">
              <a:lnSpc>
                <a:spcPct val="94000"/>
              </a:lnSpc>
              <a:spcBef>
                <a:spcPts val="600"/>
              </a:spcBef>
              <a:spcAft>
                <a:spcPts val="0"/>
              </a:spcAft>
              <a:buNone/>
            </a:pPr>
            <a:endParaRPr sz="3000" dirty="0"/>
          </a:p>
          <a:p>
            <a:pPr marL="0" marR="0" lvl="0" indent="0" algn="l" rtl="0">
              <a:lnSpc>
                <a:spcPct val="94000"/>
              </a:lnSpc>
              <a:spcBef>
                <a:spcPts val="600"/>
              </a:spcBef>
              <a:spcAft>
                <a:spcPts val="0"/>
              </a:spcAft>
              <a:buNone/>
            </a:pPr>
            <a:endParaRPr sz="3000" dirty="0"/>
          </a:p>
          <a:p>
            <a:pPr marL="0" marR="0" lvl="0" indent="0" algn="l" rtl="0">
              <a:lnSpc>
                <a:spcPct val="94000"/>
              </a:lnSpc>
              <a:spcBef>
                <a:spcPts val="600"/>
              </a:spcBef>
              <a:spcAft>
                <a:spcPts val="0"/>
              </a:spcAft>
              <a:buNone/>
            </a:pPr>
            <a:endParaRPr sz="3000" dirty="0"/>
          </a:p>
          <a:p>
            <a:pPr marL="0" marR="0" lvl="0" indent="0" algn="l" rtl="0">
              <a:lnSpc>
                <a:spcPct val="94000"/>
              </a:lnSpc>
              <a:spcBef>
                <a:spcPts val="600"/>
              </a:spcBef>
              <a:spcAft>
                <a:spcPts val="0"/>
              </a:spcAft>
              <a:buNone/>
            </a:pPr>
            <a:endParaRPr sz="3000" dirty="0"/>
          </a:p>
          <a:p>
            <a:pPr marL="0" marR="0" lvl="0" indent="0" algn="l" rtl="0">
              <a:lnSpc>
                <a:spcPct val="94000"/>
              </a:lnSpc>
              <a:spcBef>
                <a:spcPts val="600"/>
              </a:spcBef>
              <a:spcAft>
                <a:spcPts val="0"/>
              </a:spcAft>
              <a:buNone/>
            </a:pPr>
            <a:endParaRPr sz="3000" dirty="0"/>
          </a:p>
          <a:p>
            <a:pPr marL="0" marR="0" lvl="0" indent="0" algn="l" rtl="0">
              <a:lnSpc>
                <a:spcPct val="94000"/>
              </a:lnSpc>
              <a:spcBef>
                <a:spcPts val="600"/>
              </a:spcBef>
              <a:spcAft>
                <a:spcPts val="0"/>
              </a:spcAft>
              <a:buNone/>
            </a:pPr>
            <a:r>
              <a:rPr lang="en-US" sz="2480" b="0" i="0" u="none" strike="noStrike" cap="none" dirty="0">
                <a:solidFill>
                  <a:srgbClr val="3F3F3F"/>
                </a:solidFill>
                <a:latin typeface="Arial"/>
                <a:ea typeface="Arial"/>
                <a:cs typeface="Arial"/>
                <a:sym typeface="Arial"/>
              </a:rPr>
              <a:t> </a:t>
            </a:r>
            <a:endParaRPr sz="2480" b="0" i="0" u="none" strike="noStrike" cap="none" dirty="0">
              <a:solidFill>
                <a:srgbClr val="3F3F3F"/>
              </a:solidFill>
              <a:latin typeface="Arial"/>
              <a:ea typeface="Arial"/>
              <a:cs typeface="Arial"/>
              <a:sym typeface="Arial"/>
            </a:endParaRPr>
          </a:p>
        </p:txBody>
      </p:sp>
      <p:graphicFrame>
        <p:nvGraphicFramePr>
          <p:cNvPr id="2" name="Table 1"/>
          <p:cNvGraphicFramePr>
            <a:graphicFrameLocks noGrp="1"/>
          </p:cNvGraphicFramePr>
          <p:nvPr>
            <p:extLst/>
          </p:nvPr>
        </p:nvGraphicFramePr>
        <p:xfrm>
          <a:off x="2032000" y="1981305"/>
          <a:ext cx="7933803" cy="2568446"/>
        </p:xfrm>
        <a:graphic>
          <a:graphicData uri="http://schemas.openxmlformats.org/drawingml/2006/table">
            <a:tbl>
              <a:tblPr firstRow="1" bandRow="1">
                <a:tableStyleId>{C3D347B6-4846-4441-97E2-77F66C07FF02}</a:tableStyleId>
              </a:tblPr>
              <a:tblGrid>
                <a:gridCol w="653327">
                  <a:extLst>
                    <a:ext uri="{9D8B030D-6E8A-4147-A177-3AD203B41FA5}">
                      <a16:colId xmlns:a16="http://schemas.microsoft.com/office/drawing/2014/main" val="20000"/>
                    </a:ext>
                  </a:extLst>
                </a:gridCol>
                <a:gridCol w="362673">
                  <a:extLst>
                    <a:ext uri="{9D8B030D-6E8A-4147-A177-3AD203B41FA5}">
                      <a16:colId xmlns:a16="http://schemas.microsoft.com/office/drawing/2014/main" val="20001"/>
                    </a:ext>
                  </a:extLst>
                </a:gridCol>
                <a:gridCol w="204486">
                  <a:extLst>
                    <a:ext uri="{9D8B030D-6E8A-4147-A177-3AD203B41FA5}">
                      <a16:colId xmlns:a16="http://schemas.microsoft.com/office/drawing/2014/main" val="20002"/>
                    </a:ext>
                  </a:extLst>
                </a:gridCol>
                <a:gridCol w="303514">
                  <a:extLst>
                    <a:ext uri="{9D8B030D-6E8A-4147-A177-3AD203B41FA5}">
                      <a16:colId xmlns:a16="http://schemas.microsoft.com/office/drawing/2014/main" val="20003"/>
                    </a:ext>
                  </a:extLst>
                </a:gridCol>
                <a:gridCol w="680334">
                  <a:extLst>
                    <a:ext uri="{9D8B030D-6E8A-4147-A177-3AD203B41FA5}">
                      <a16:colId xmlns:a16="http://schemas.microsoft.com/office/drawing/2014/main" val="20004"/>
                    </a:ext>
                  </a:extLst>
                </a:gridCol>
                <a:gridCol w="335666">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96739">
                  <a:extLst>
                    <a:ext uri="{9D8B030D-6E8A-4147-A177-3AD203B41FA5}">
                      <a16:colId xmlns:a16="http://schemas.microsoft.com/office/drawing/2014/main" val="20011"/>
                    </a:ext>
                  </a:extLst>
                </a:gridCol>
                <a:gridCol w="520861">
                  <a:extLst>
                    <a:ext uri="{9D8B030D-6E8A-4147-A177-3AD203B41FA5}">
                      <a16:colId xmlns:a16="http://schemas.microsoft.com/office/drawing/2014/main" val="20012"/>
                    </a:ext>
                  </a:extLst>
                </a:gridCol>
                <a:gridCol w="406400">
                  <a:extLst>
                    <a:ext uri="{9D8B030D-6E8A-4147-A177-3AD203B41FA5}">
                      <a16:colId xmlns:a16="http://schemas.microsoft.com/office/drawing/2014/main" val="20013"/>
                    </a:ext>
                  </a:extLst>
                </a:gridCol>
                <a:gridCol w="508000">
                  <a:extLst>
                    <a:ext uri="{9D8B030D-6E8A-4147-A177-3AD203B41FA5}">
                      <a16:colId xmlns:a16="http://schemas.microsoft.com/office/drawing/2014/main" val="20014"/>
                    </a:ext>
                  </a:extLst>
                </a:gridCol>
                <a:gridCol w="508000">
                  <a:extLst>
                    <a:ext uri="{9D8B030D-6E8A-4147-A177-3AD203B41FA5}">
                      <a16:colId xmlns:a16="http://schemas.microsoft.com/office/drawing/2014/main" val="20015"/>
                    </a:ext>
                  </a:extLst>
                </a:gridCol>
                <a:gridCol w="313803">
                  <a:extLst>
                    <a:ext uri="{9D8B030D-6E8A-4147-A177-3AD203B41FA5}">
                      <a16:colId xmlns:a16="http://schemas.microsoft.com/office/drawing/2014/main" val="20016"/>
                    </a:ext>
                  </a:extLst>
                </a:gridCol>
              </a:tblGrid>
              <a:tr h="370840">
                <a:tc>
                  <a:txBody>
                    <a:bodyPr/>
                    <a:lstStyle/>
                    <a:p>
                      <a:endParaRPr lang="en-US" dirty="0"/>
                    </a:p>
                  </a:txBody>
                  <a:tcPr>
                    <a:noFill/>
                  </a:tcPr>
                </a:tc>
                <a:tc>
                  <a:txBody>
                    <a:bodyPr/>
                    <a:lstStyle/>
                    <a:p>
                      <a:endParaRPr lang="en-US"/>
                    </a:p>
                  </a:txBody>
                  <a:tcPr>
                    <a:noFill/>
                  </a:tcPr>
                </a:tc>
                <a:tc gridSpan="2">
                  <a:txBody>
                    <a:bodyPr/>
                    <a:lstStyle/>
                    <a:p>
                      <a:endParaRPr lang="en-US"/>
                    </a:p>
                  </a:txBody>
                  <a:tcPr>
                    <a:noFill/>
                  </a:tcPr>
                </a:tc>
                <a:tc hMerge="1">
                  <a:txBody>
                    <a:bodyPr/>
                    <a:lstStyle/>
                    <a:p>
                      <a:endParaRPr lang="en-US"/>
                    </a:p>
                  </a:txBody>
                  <a:tcPr/>
                </a:tc>
                <a:tc>
                  <a:txBody>
                    <a:bodyPr/>
                    <a:lstStyle/>
                    <a:p>
                      <a:endParaRPr lang="en-US"/>
                    </a:p>
                  </a:txBody>
                  <a:tcPr>
                    <a:noFill/>
                  </a:tcPr>
                </a:tc>
                <a:tc>
                  <a:txBody>
                    <a:bodyPr/>
                    <a:lstStyle/>
                    <a:p>
                      <a:endParaRPr lang="en-US"/>
                    </a:p>
                  </a:txBody>
                  <a:tcPr>
                    <a:noFill/>
                  </a:tcPr>
                </a:tc>
                <a:tc>
                  <a:txBody>
                    <a:bodyPr/>
                    <a:lstStyle/>
                    <a:p>
                      <a:endParaRPr lang="en-US"/>
                    </a:p>
                  </a:txBody>
                  <a:tcPr>
                    <a:lnR w="12700" cap="flat" cmpd="sng" algn="ctr">
                      <a:solidFill>
                        <a:schemeClr val="accent1">
                          <a:lumMod val="75000"/>
                        </a:schemeClr>
                      </a:solidFill>
                      <a:prstDash val="solid"/>
                      <a:round/>
                      <a:headEnd type="none" w="med" len="med"/>
                      <a:tailEnd type="none" w="med" len="med"/>
                    </a:lnR>
                    <a:noFill/>
                  </a:tcPr>
                </a:tc>
                <a:tc>
                  <a:txBody>
                    <a:bodyPr/>
                    <a:lstStyle/>
                    <a:p>
                      <a:r>
                        <a:rPr lang="en-US" dirty="0" err="1">
                          <a:solidFill>
                            <a:schemeClr val="tx1"/>
                          </a:solidFill>
                        </a:rPr>
                        <a:t>usr</a:t>
                      </a:r>
                      <a:endParaRPr lang="en-US" dirty="0">
                        <a:solidFill>
                          <a:schemeClr val="tx1"/>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2">
                        <a:lumMod val="20000"/>
                        <a:lumOff val="80000"/>
                      </a:schemeClr>
                    </a:solidFill>
                  </a:tcPr>
                </a:tc>
                <a:tc>
                  <a:txBody>
                    <a:bodyPr/>
                    <a:lstStyle/>
                    <a:p>
                      <a:r>
                        <a:rPr lang="en-US" dirty="0">
                          <a:solidFill>
                            <a:schemeClr val="tx1"/>
                          </a:solidFill>
                        </a:rPr>
                        <a:t>bin</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2">
                        <a:lumMod val="20000"/>
                        <a:lumOff val="80000"/>
                      </a:schemeClr>
                    </a:solidFill>
                  </a:tcPr>
                </a:tc>
                <a:tc>
                  <a:txBody>
                    <a:bodyPr/>
                    <a:lstStyle/>
                    <a:p>
                      <a:r>
                        <a:rPr lang="en-US" dirty="0" err="1">
                          <a:solidFill>
                            <a:schemeClr val="tx1"/>
                          </a:solidFill>
                        </a:rPr>
                        <a:t>var</a:t>
                      </a:r>
                      <a:endParaRPr lang="en-US" dirty="0">
                        <a:solidFill>
                          <a:schemeClr val="tx1"/>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2">
                        <a:lumMod val="20000"/>
                        <a:lumOff val="80000"/>
                      </a:schemeClr>
                    </a:solidFill>
                  </a:tcPr>
                </a:tc>
                <a:tc>
                  <a:txBody>
                    <a:bodyPr/>
                    <a:lstStyle/>
                    <a:p>
                      <a:r>
                        <a:rPr lang="en-US" dirty="0" err="1">
                          <a:solidFill>
                            <a:schemeClr val="tx1"/>
                          </a:solidFill>
                        </a:rPr>
                        <a:t>etc</a:t>
                      </a:r>
                      <a:endParaRPr lang="en-US" dirty="0">
                        <a:solidFill>
                          <a:schemeClr val="tx1"/>
                        </a:solidFill>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2">
                        <a:lumMod val="20000"/>
                        <a:lumOff val="80000"/>
                      </a:schemeClr>
                    </a:solidFill>
                  </a:tcPr>
                </a:tc>
                <a:tc>
                  <a:txBody>
                    <a:bodyPr/>
                    <a:lstStyle/>
                    <a:p>
                      <a:endParaRPr lang="en-US"/>
                    </a:p>
                  </a:txBody>
                  <a:tcPr>
                    <a:lnL w="12700" cap="flat" cmpd="sng" algn="ctr">
                      <a:solidFill>
                        <a:schemeClr val="accent1">
                          <a:lumMod val="75000"/>
                        </a:schemeClr>
                      </a:solidFill>
                      <a:prstDash val="solid"/>
                      <a:round/>
                      <a:headEnd type="none" w="med" len="med"/>
                      <a:tailEnd type="none" w="med" len="med"/>
                    </a:lnL>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extLst>
                  <a:ext uri="{0D108BD9-81ED-4DB2-BD59-A6C34878D82A}">
                    <a16:rowId xmlns:a16="http://schemas.microsoft.com/office/drawing/2014/main" val="10000"/>
                  </a:ext>
                </a:extLst>
              </a:tr>
              <a:tr h="370840">
                <a:tc>
                  <a:txBody>
                    <a:bodyPr/>
                    <a:lstStyle/>
                    <a:p>
                      <a:endParaRPr lang="en-US" dirty="0"/>
                    </a:p>
                  </a:txBody>
                  <a:tcPr>
                    <a:noFill/>
                  </a:tcPr>
                </a:tc>
                <a:tc>
                  <a:txBody>
                    <a:bodyPr/>
                    <a:lstStyle/>
                    <a:p>
                      <a:endParaRPr lang="en-US"/>
                    </a:p>
                  </a:txBody>
                  <a:tcPr>
                    <a:lnB w="12700" cap="flat" cmpd="sng" algn="ctr">
                      <a:solidFill>
                        <a:schemeClr val="accent1">
                          <a:lumMod val="75000"/>
                        </a:schemeClr>
                      </a:solidFill>
                      <a:prstDash val="solid"/>
                      <a:round/>
                      <a:headEnd type="none" w="med" len="med"/>
                      <a:tailEnd type="none" w="med" len="med"/>
                    </a:lnB>
                    <a:noFill/>
                  </a:tcPr>
                </a:tc>
                <a:tc gridSpan="2">
                  <a:txBody>
                    <a:bodyPr/>
                    <a:lstStyle/>
                    <a:p>
                      <a:endParaRPr lang="en-US"/>
                    </a:p>
                  </a:txBody>
                  <a:tcPr>
                    <a:lnB w="12700" cap="flat" cmpd="sng" algn="ctr">
                      <a:solidFill>
                        <a:schemeClr val="accent1">
                          <a:lumMod val="75000"/>
                        </a:schemeClr>
                      </a:solidFill>
                      <a:prstDash val="solid"/>
                      <a:round/>
                      <a:headEnd type="none" w="med" len="med"/>
                      <a:tailEnd type="none" w="med" len="med"/>
                    </a:lnB>
                    <a:noFill/>
                  </a:tcPr>
                </a:tc>
                <a:tc hMerge="1">
                  <a:txBody>
                    <a:bodyPr/>
                    <a:lstStyle/>
                    <a:p>
                      <a:endParaRPr lang="en-US"/>
                    </a:p>
                  </a:txBody>
                  <a:tcPr/>
                </a:tc>
                <a:tc>
                  <a:txBody>
                    <a:bodyPr/>
                    <a:lstStyle/>
                    <a:p>
                      <a:endParaRPr lang="en-US" dirty="0"/>
                    </a:p>
                  </a:txBody>
                  <a:tcPr>
                    <a:lnB w="12700" cap="flat" cmpd="sng" algn="ctr">
                      <a:solidFill>
                        <a:schemeClr val="accent1">
                          <a:lumMod val="75000"/>
                        </a:schemeClr>
                      </a:solidFill>
                      <a:prstDash val="solid"/>
                      <a:round/>
                      <a:headEnd type="none" w="med" len="med"/>
                      <a:tailEnd type="none" w="med" len="med"/>
                    </a:lnB>
                    <a:noFill/>
                  </a:tcPr>
                </a:tc>
                <a:tc>
                  <a:txBody>
                    <a:bodyPr/>
                    <a:lstStyle/>
                    <a:p>
                      <a:endParaRPr lang="en-US"/>
                    </a:p>
                  </a:txBody>
                  <a:tcPr>
                    <a:lnB w="12700" cap="flat" cmpd="sng" algn="ctr">
                      <a:noFill/>
                      <a:prstDash val="solid"/>
                      <a:round/>
                      <a:headEnd type="none" w="med" len="med"/>
                      <a:tailEnd type="none" w="med" len="med"/>
                    </a:lnB>
                    <a:noFill/>
                  </a:tcPr>
                </a:tc>
                <a:tc>
                  <a:txBody>
                    <a:bodyPr/>
                    <a:lstStyle/>
                    <a:p>
                      <a:endParaRPr lang="en-US"/>
                    </a:p>
                  </a:txBody>
                  <a:tcPr>
                    <a:noFill/>
                  </a:tcPr>
                </a:tc>
                <a:tc>
                  <a:txBody>
                    <a:bodyPr/>
                    <a:lstStyle/>
                    <a:p>
                      <a:endParaRPr lang="en-US"/>
                    </a:p>
                  </a:txBody>
                  <a:tcPr>
                    <a:lnT w="12700" cap="flat" cmpd="sng" algn="ctr">
                      <a:solidFill>
                        <a:schemeClr val="accent1">
                          <a:lumMod val="75000"/>
                        </a:schemeClr>
                      </a:solidFill>
                      <a:prstDash val="solid"/>
                      <a:round/>
                      <a:headEnd type="none" w="med" len="med"/>
                      <a:tailEnd type="none" w="med" len="med"/>
                    </a:lnT>
                    <a:noFill/>
                  </a:tcPr>
                </a:tc>
                <a:tc>
                  <a:txBody>
                    <a:bodyPr/>
                    <a:lstStyle/>
                    <a:p>
                      <a:endParaRPr lang="en-US"/>
                    </a:p>
                  </a:txBody>
                  <a:tcPr>
                    <a:lnT w="12700" cap="flat" cmpd="sng" algn="ctr">
                      <a:solidFill>
                        <a:schemeClr val="accent1">
                          <a:lumMod val="75000"/>
                        </a:schemeClr>
                      </a:solidFill>
                      <a:prstDash val="solid"/>
                      <a:round/>
                      <a:headEnd type="none" w="med" len="med"/>
                      <a:tailEnd type="none" w="med" len="med"/>
                    </a:lnT>
                    <a:noFill/>
                  </a:tcPr>
                </a:tc>
                <a:tc>
                  <a:txBody>
                    <a:bodyPr/>
                    <a:lstStyle/>
                    <a:p>
                      <a:endParaRPr lang="en-US"/>
                    </a:p>
                  </a:txBody>
                  <a:tcPr>
                    <a:lnT w="12700" cap="flat" cmpd="sng" algn="ctr">
                      <a:solidFill>
                        <a:schemeClr val="accent1">
                          <a:lumMod val="75000"/>
                        </a:schemeClr>
                      </a:solidFill>
                      <a:prstDash val="solid"/>
                      <a:round/>
                      <a:headEnd type="none" w="med" len="med"/>
                      <a:tailEnd type="none" w="med" len="med"/>
                    </a:lnT>
                    <a:noFill/>
                  </a:tcPr>
                </a:tc>
                <a:tc>
                  <a:txBody>
                    <a:bodyPr/>
                    <a:lstStyle/>
                    <a:p>
                      <a:endParaRPr lang="en-US"/>
                    </a:p>
                  </a:txBody>
                  <a:tcP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endParaRPr lang="en-US"/>
                    </a:p>
                  </a:txBody>
                  <a:tcPr>
                    <a:lnB w="12700" cap="flat" cmpd="sng" algn="ctr">
                      <a:solidFill>
                        <a:schemeClr val="accent1">
                          <a:lumMod val="75000"/>
                        </a:schemeClr>
                      </a:solidFill>
                      <a:prstDash val="solid"/>
                      <a:round/>
                      <a:headEnd type="none" w="med" len="med"/>
                      <a:tailEnd type="none" w="med" len="med"/>
                    </a:lnB>
                    <a:noFill/>
                  </a:tcPr>
                </a:tc>
                <a:tc>
                  <a:txBody>
                    <a:bodyPr/>
                    <a:lstStyle/>
                    <a:p>
                      <a:endParaRPr lang="en-US"/>
                    </a:p>
                  </a:txBody>
                  <a:tcPr>
                    <a:lnB w="12700" cap="flat" cmpd="sng" algn="ctr">
                      <a:noFill/>
                      <a:prstDash val="solid"/>
                      <a:round/>
                      <a:headEnd type="none" w="med" len="med"/>
                      <a:tailEnd type="none" w="med" len="med"/>
                    </a:lnB>
                    <a:noFill/>
                  </a:tcPr>
                </a:tc>
                <a:tc>
                  <a:txBody>
                    <a:bodyPr/>
                    <a:lstStyle/>
                    <a:p>
                      <a:endParaRPr lang="en-US"/>
                    </a:p>
                  </a:txBody>
                  <a:tcPr>
                    <a:lnB w="12700" cap="flat" cmpd="sng" algn="ctr">
                      <a:solidFill>
                        <a:schemeClr val="accent1">
                          <a:lumMod val="75000"/>
                        </a:schemeClr>
                      </a:solidFill>
                      <a:prstDash val="solid"/>
                      <a:round/>
                      <a:headEnd type="none" w="med" len="med"/>
                      <a:tailEnd type="none" w="med" len="med"/>
                    </a:lnB>
                    <a:noFill/>
                  </a:tcPr>
                </a:tc>
                <a:tc>
                  <a:txBody>
                    <a:bodyPr/>
                    <a:lstStyle/>
                    <a:p>
                      <a:endParaRPr lang="en-US"/>
                    </a:p>
                  </a:txBody>
                  <a:tcPr>
                    <a:lnB w="12700" cap="flat" cmpd="sng" algn="ctr">
                      <a:solidFill>
                        <a:schemeClr val="accent1">
                          <a:lumMod val="75000"/>
                        </a:schemeClr>
                      </a:solidFill>
                      <a:prstDash val="solid"/>
                      <a:round/>
                      <a:headEnd type="none" w="med" len="med"/>
                      <a:tailEnd type="none" w="med" len="med"/>
                    </a:lnB>
                    <a:noFill/>
                  </a:tcPr>
                </a:tc>
                <a:tc>
                  <a:txBody>
                    <a:bodyPr/>
                    <a:lstStyle/>
                    <a:p>
                      <a:endParaRPr lang="en-US"/>
                    </a:p>
                  </a:txBody>
                  <a:tcPr>
                    <a:lnB w="12700" cap="flat" cmpd="sng" algn="ctr">
                      <a:noFill/>
                      <a:prstDash val="solid"/>
                      <a:round/>
                      <a:headEnd type="none" w="med" len="med"/>
                      <a:tailEnd type="none" w="med" len="med"/>
                    </a:lnB>
                    <a:noFill/>
                  </a:tcPr>
                </a:tc>
                <a:tc>
                  <a:txBody>
                    <a:bodyPr/>
                    <a:lstStyle/>
                    <a:p>
                      <a:endParaRPr lang="en-US"/>
                    </a:p>
                  </a:txBody>
                  <a:tcPr>
                    <a:noFill/>
                  </a:tcPr>
                </a:tc>
                <a:extLst>
                  <a:ext uri="{0D108BD9-81ED-4DB2-BD59-A6C34878D82A}">
                    <a16:rowId xmlns:a16="http://schemas.microsoft.com/office/drawing/2014/main" val="10001"/>
                  </a:ext>
                </a:extLst>
              </a:tr>
              <a:tr h="370840">
                <a:tc>
                  <a:txBody>
                    <a:bodyPr/>
                    <a:lstStyle/>
                    <a:p>
                      <a:endParaRPr lang="en-US" dirty="0"/>
                    </a:p>
                  </a:txBody>
                  <a:tcPr>
                    <a:lnR w="12700" cap="flat" cmpd="sng" algn="ctr">
                      <a:solidFill>
                        <a:schemeClr val="accent1">
                          <a:lumMod val="75000"/>
                        </a:schemeClr>
                      </a:solidFill>
                      <a:prstDash val="solid"/>
                      <a:round/>
                      <a:headEnd type="none" w="med" len="med"/>
                      <a:tailEnd type="none" w="med" len="med"/>
                    </a:lnR>
                    <a:noFill/>
                  </a:tcPr>
                </a:tc>
                <a:tc gridSpan="3">
                  <a:txBody>
                    <a:bodyPr/>
                    <a:lstStyle/>
                    <a:p>
                      <a:pPr algn="ctr"/>
                      <a:r>
                        <a:rPr lang="en-US" dirty="0"/>
                        <a:t>local</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2">
                        <a:lumMod val="20000"/>
                        <a:lumOff val="80000"/>
                      </a:schemeClr>
                    </a:solidFill>
                  </a:tcPr>
                </a:tc>
                <a:tc hMerge="1">
                  <a:txBody>
                    <a:bodyPr/>
                    <a:lstStyle/>
                    <a:p>
                      <a:endParaRPr lang="en-US"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2">
                        <a:lumMod val="20000"/>
                        <a:lumOff val="80000"/>
                      </a:schemeClr>
                    </a:solidFill>
                  </a:tcPr>
                </a:tc>
                <a:tc hMerge="1">
                  <a:txBody>
                    <a:bodyPr/>
                    <a:lstStyle/>
                    <a:p>
                      <a:endParaRPr lang="en-US"/>
                    </a:p>
                  </a:txBody>
                  <a:tcPr/>
                </a:tc>
                <a:tc>
                  <a:txBody>
                    <a:bodyPr/>
                    <a:lstStyle/>
                    <a:p>
                      <a:pPr algn="ctr"/>
                      <a:r>
                        <a:rPr lang="en-US" dirty="0"/>
                        <a:t>share</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2">
                        <a:lumMod val="20000"/>
                        <a:lumOff val="80000"/>
                      </a:schemeClr>
                    </a:solidFill>
                  </a:tcPr>
                </a:tc>
                <a:tc>
                  <a:txBody>
                    <a:bodyPr/>
                    <a:lstStyle/>
                    <a:p>
                      <a:pPr algn="ctr"/>
                      <a:endParaRPr lang="en-US" dirty="0"/>
                    </a:p>
                  </a:txBody>
                  <a:tcPr>
                    <a:lnL w="12700" cap="flat" cmpd="sng" algn="ctr">
                      <a:solidFill>
                        <a:schemeClr val="accent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p>
                  </a:txBody>
                  <a:tcPr>
                    <a:lnL w="12700" cap="flat" cmpd="sng" algn="ctr">
                      <a:noFill/>
                      <a:prstDash val="solid"/>
                      <a:round/>
                      <a:headEnd type="none" w="med" len="med"/>
                      <a:tailEnd type="none" w="med" len="med"/>
                    </a:lnL>
                    <a:noFill/>
                  </a:tcPr>
                </a:tc>
                <a:tc>
                  <a:txBody>
                    <a:bodyPr/>
                    <a:lstStyle/>
                    <a:p>
                      <a:pPr algn="ctr"/>
                      <a:endParaRPr lang="en-US" dirty="0"/>
                    </a:p>
                  </a:txBody>
                  <a:tcPr>
                    <a:noFill/>
                  </a:tcPr>
                </a:tc>
                <a:tc>
                  <a:txBody>
                    <a:bodyPr/>
                    <a:lstStyle/>
                    <a:p>
                      <a:pPr algn="ctr"/>
                      <a:endParaRPr lang="en-US" dirty="0"/>
                    </a:p>
                  </a:txBody>
                  <a:tcPr>
                    <a:no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dirty="0"/>
                    </a:p>
                  </a:txBody>
                  <a:tcPr>
                    <a:lnR w="12700" cap="flat" cmpd="sng" algn="ctr">
                      <a:solidFill>
                        <a:schemeClr val="accent1">
                          <a:lumMod val="75000"/>
                        </a:schemeClr>
                      </a:solidFill>
                      <a:prstDash val="solid"/>
                      <a:round/>
                      <a:headEnd type="none" w="med" len="med"/>
                      <a:tailEnd type="none" w="med" len="med"/>
                    </a:lnR>
                    <a:noFill/>
                  </a:tcPr>
                </a:tc>
                <a:tc>
                  <a:txBody>
                    <a:bodyPr/>
                    <a:lstStyle/>
                    <a:p>
                      <a:pPr algn="ctr"/>
                      <a:r>
                        <a:rPr lang="en-US" dirty="0" err="1"/>
                        <a:t>tmp</a:t>
                      </a:r>
                      <a:endParaRPr lang="en-US"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dirty="0"/>
                        <a:t>log</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2">
                        <a:lumMod val="20000"/>
                        <a:lumOff val="80000"/>
                      </a:schemeClr>
                    </a:solidFill>
                  </a:tcPr>
                </a:tc>
                <a:tc>
                  <a:txBody>
                    <a:bodyPr/>
                    <a:lstStyle/>
                    <a:p>
                      <a:endParaRPr lang="en-US"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err="1"/>
                        <a:t>ssl</a:t>
                      </a:r>
                      <a:endParaRPr lang="en-US"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2">
                        <a:lumMod val="20000"/>
                        <a:lumOff val="80000"/>
                      </a:schemeClr>
                    </a:solidFill>
                  </a:tcPr>
                </a:tc>
                <a:tc>
                  <a:txBody>
                    <a:bodyPr/>
                    <a:lstStyle/>
                    <a:p>
                      <a:pPr algn="ctr"/>
                      <a:r>
                        <a:rPr lang="en-US" dirty="0" err="1"/>
                        <a:t>vnc</a:t>
                      </a:r>
                      <a:endParaRPr lang="en-US"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2">
                        <a:lumMod val="20000"/>
                        <a:lumOff val="80000"/>
                      </a:schemeClr>
                    </a:solidFill>
                  </a:tcPr>
                </a:tc>
                <a:tc>
                  <a:txBody>
                    <a:bodyPr/>
                    <a:lstStyle/>
                    <a:p>
                      <a:endParaRPr lang="en-US" dirty="0"/>
                    </a:p>
                  </a:txBody>
                  <a:tcPr>
                    <a:lnL w="12700" cap="flat" cmpd="sng" algn="ctr">
                      <a:solidFill>
                        <a:schemeClr val="accent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p>
                  </a:txBody>
                  <a:tcPr>
                    <a:lnL w="12700" cap="flat" cmpd="sng" algn="ctr">
                      <a:noFill/>
                      <a:prstDash val="solid"/>
                      <a:round/>
                      <a:headEnd type="none" w="med" len="med"/>
                      <a:tailEnd type="none" w="med" len="med"/>
                    </a:lnL>
                    <a:noFill/>
                  </a:tcPr>
                </a:tc>
                <a:extLst>
                  <a:ext uri="{0D108BD9-81ED-4DB2-BD59-A6C34878D82A}">
                    <a16:rowId xmlns:a16="http://schemas.microsoft.com/office/drawing/2014/main" val="10002"/>
                  </a:ext>
                </a:extLst>
              </a:tr>
              <a:tr h="370840">
                <a:tc>
                  <a:txBody>
                    <a:bodyPr/>
                    <a:lstStyle/>
                    <a:p>
                      <a:endParaRPr lang="en-US" dirty="0"/>
                    </a:p>
                  </a:txBody>
                  <a:tcPr>
                    <a:noFill/>
                  </a:tcPr>
                </a:tc>
                <a:tc gridSpan="2">
                  <a:txBody>
                    <a:bodyPr/>
                    <a:lstStyle/>
                    <a:p>
                      <a:pPr algn="ctr"/>
                      <a:endParaRPr lang="en-US" dirty="0"/>
                    </a:p>
                  </a:txBody>
                  <a:tcP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hMerge="1">
                  <a:txBody>
                    <a:bodyPr/>
                    <a:lstStyle/>
                    <a:p>
                      <a:pPr algn="ctr"/>
                      <a:endParaRPr lang="en-US" dirty="0"/>
                    </a:p>
                  </a:txBody>
                  <a:tcPr>
                    <a:lnT w="12700" cap="flat" cmpd="sng" algn="ctr">
                      <a:solidFill>
                        <a:schemeClr val="accent1">
                          <a:lumMod val="75000"/>
                        </a:schemeClr>
                      </a:solidFill>
                      <a:prstDash val="solid"/>
                      <a:round/>
                      <a:headEnd type="none" w="med" len="med"/>
                      <a:tailEnd type="none" w="med" len="med"/>
                    </a:lnT>
                    <a:noFill/>
                  </a:tcPr>
                </a:tc>
                <a:tc>
                  <a:txBody>
                    <a:bodyPr/>
                    <a:lstStyle/>
                    <a:p>
                      <a:endParaRPr lang="en-US" dirty="0"/>
                    </a:p>
                  </a:txBody>
                  <a:tcPr>
                    <a:lnT w="12700" cap="flat" cmpd="sng" algn="ctr">
                      <a:solidFill>
                        <a:schemeClr val="accent1">
                          <a:lumMod val="75000"/>
                        </a:schemeClr>
                      </a:solidFill>
                      <a:prstDash val="solid"/>
                      <a:round/>
                      <a:headEnd type="none" w="med" len="med"/>
                      <a:tailEnd type="none" w="med" len="med"/>
                    </a:lnT>
                    <a:noFill/>
                  </a:tcPr>
                </a:tc>
                <a:tc>
                  <a:txBody>
                    <a:bodyPr/>
                    <a:lstStyle/>
                    <a:p>
                      <a:pPr algn="ctr"/>
                      <a:endParaRPr lang="en-US" dirty="0"/>
                    </a:p>
                  </a:txBody>
                  <a:tcP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pPr algn="ctr"/>
                      <a:endParaRPr lang="en-US"/>
                    </a:p>
                  </a:txBody>
                  <a:tcPr>
                    <a:lnT w="12700" cap="flat" cmpd="sng" algn="ctr">
                      <a:noFill/>
                      <a:prstDash val="solid"/>
                      <a:round/>
                      <a:headEnd type="none" w="med" len="med"/>
                      <a:tailEnd type="none" w="med" len="med"/>
                    </a:lnT>
                    <a:noFill/>
                  </a:tcPr>
                </a:tc>
                <a:tc>
                  <a:txBody>
                    <a:bodyPr/>
                    <a:lstStyle/>
                    <a:p>
                      <a:pPr algn="ctr"/>
                      <a:endParaRPr lang="en-US"/>
                    </a:p>
                  </a:txBody>
                  <a:tcPr>
                    <a:noFill/>
                  </a:tcPr>
                </a:tc>
                <a:tc>
                  <a:txBody>
                    <a:bodyPr/>
                    <a:lstStyle/>
                    <a:p>
                      <a:pPr algn="ctr"/>
                      <a:endParaRPr lang="en-US" dirty="0"/>
                    </a:p>
                  </a:txBody>
                  <a:tcPr>
                    <a:noFill/>
                  </a:tcPr>
                </a:tc>
                <a:tc>
                  <a:txBody>
                    <a:bodyPr/>
                    <a:lstStyle/>
                    <a:p>
                      <a:pPr algn="ctr"/>
                      <a:endParaRPr lang="en-US" dirty="0"/>
                    </a:p>
                  </a:txBody>
                  <a:tcPr>
                    <a:noFill/>
                  </a:tcPr>
                </a:tc>
                <a:tc>
                  <a:txBody>
                    <a:bodyPr/>
                    <a:lstStyle/>
                    <a:p>
                      <a:pPr algn="ctr"/>
                      <a:endParaRPr lang="en-US" dirty="0"/>
                    </a:p>
                  </a:txBody>
                  <a:tcPr>
                    <a:noFill/>
                  </a:tcPr>
                </a:tc>
                <a:tc>
                  <a:txBody>
                    <a:bodyPr/>
                    <a:lstStyle/>
                    <a:p>
                      <a:pPr algn="ctr"/>
                      <a:endParaRPr lang="en-US" dirty="0"/>
                    </a:p>
                  </a:txBody>
                  <a:tcPr>
                    <a:lnT w="12700" cap="flat" cmpd="sng" algn="ctr">
                      <a:solidFill>
                        <a:schemeClr val="accent1">
                          <a:lumMod val="75000"/>
                        </a:schemeClr>
                      </a:solidFill>
                      <a:prstDash val="solid"/>
                      <a:round/>
                      <a:headEnd type="none" w="med" len="med"/>
                      <a:tailEnd type="none" w="med" len="med"/>
                    </a:lnT>
                    <a:noFill/>
                  </a:tcPr>
                </a:tc>
                <a:tc>
                  <a:txBody>
                    <a:bodyPr/>
                    <a:lstStyle/>
                    <a:p>
                      <a:pPr algn="ctr"/>
                      <a:endParaRPr lang="en-US" dirty="0"/>
                    </a:p>
                  </a:txBody>
                  <a:tcP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pPr algn="ctr"/>
                      <a:endParaRPr lang="en-US"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dirty="0"/>
                    </a:p>
                  </a:txBody>
                  <a:tcPr>
                    <a:lnT w="12700" cap="flat" cmpd="sng" algn="ctr">
                      <a:solidFill>
                        <a:schemeClr val="accent1">
                          <a:lumMod val="75000"/>
                        </a:schemeClr>
                      </a:solidFill>
                      <a:prstDash val="solid"/>
                      <a:round/>
                      <a:headEnd type="none" w="med" len="med"/>
                      <a:tailEnd type="none" w="med" len="med"/>
                    </a:lnT>
                    <a:lnB w="12700" cap="flat" cmpd="sng">
                      <a:noFill/>
                      <a:prstDash val="solid"/>
                      <a:round/>
                      <a:headEnd type="none" w="sm" len="sm"/>
                      <a:tailEnd type="none" w="sm" len="sm"/>
                    </a:lnB>
                    <a:noFill/>
                  </a:tcPr>
                </a:tc>
                <a:tc>
                  <a:txBody>
                    <a:bodyPr/>
                    <a:lstStyle/>
                    <a:p>
                      <a:pPr algn="ctr"/>
                      <a:endParaRPr lang="en-US" dirty="0"/>
                    </a:p>
                  </a:txBody>
                  <a:tcP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pPr algn="ctr"/>
                      <a:endParaRPr lang="en-US"/>
                    </a:p>
                  </a:txBody>
                  <a:tcPr>
                    <a:lnT w="12700" cap="flat" cmpd="sng" algn="ctr">
                      <a:no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noFill/>
                  </a:tcPr>
                </a:tc>
                <a:tc>
                  <a:txBody>
                    <a:bodyPr/>
                    <a:lstStyle/>
                    <a:p>
                      <a:pPr algn="ctr"/>
                      <a:endParaRPr lang="en-US"/>
                    </a:p>
                  </a:txBody>
                  <a:tcPr>
                    <a:lnB w="12700" cap="flat" cmpd="sng">
                      <a:noFill/>
                      <a:prstDash val="solid"/>
                      <a:round/>
                      <a:headEnd type="none" w="sm" len="sm"/>
                      <a:tailEnd type="none" w="sm" len="sm"/>
                    </a:lnB>
                    <a:noFill/>
                  </a:tcPr>
                </a:tc>
                <a:extLst>
                  <a:ext uri="{0D108BD9-81ED-4DB2-BD59-A6C34878D82A}">
                    <a16:rowId xmlns:a16="http://schemas.microsoft.com/office/drawing/2014/main" val="10003"/>
                  </a:ext>
                </a:extLst>
              </a:tr>
              <a:tr h="343406">
                <a:tc>
                  <a:txBody>
                    <a:bodyPr/>
                    <a:lstStyle/>
                    <a:p>
                      <a:endParaRPr lang="en-US" dirty="0"/>
                    </a:p>
                  </a:txBody>
                  <a:tcPr>
                    <a:lnR w="12700" cap="flat" cmpd="sng" algn="ctr">
                      <a:solidFill>
                        <a:schemeClr val="accent1">
                          <a:lumMod val="75000"/>
                        </a:schemeClr>
                      </a:solidFill>
                      <a:prstDash val="solid"/>
                      <a:round/>
                      <a:headEnd type="none" w="med" len="med"/>
                      <a:tailEnd type="none" w="med" len="med"/>
                    </a:lnR>
                    <a:noFill/>
                  </a:tcPr>
                </a:tc>
                <a:tc gridSpan="2">
                  <a:txBody>
                    <a:bodyPr/>
                    <a:lstStyle/>
                    <a:p>
                      <a:pPr algn="ctr"/>
                      <a:r>
                        <a:rPr lang="en-US" dirty="0" err="1"/>
                        <a:t>sbin</a:t>
                      </a:r>
                      <a:endParaRPr lang="en-US"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2">
                        <a:lumMod val="20000"/>
                        <a:lumOff val="80000"/>
                      </a:schemeClr>
                    </a:solidFill>
                  </a:tcPr>
                </a:tc>
                <a:tc hMerge="1">
                  <a:txBody>
                    <a:bodyPr/>
                    <a:lstStyle/>
                    <a:p>
                      <a:pPr algn="ctr"/>
                      <a:endParaRPr lang="en-US"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noFill/>
                  </a:tcPr>
                </a:tc>
                <a:tc>
                  <a:txBody>
                    <a:bodyPr/>
                    <a:lstStyle/>
                    <a:p>
                      <a:endParaRPr lang="en-US"/>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noFill/>
                  </a:tcPr>
                </a:tc>
                <a:tc>
                  <a:txBody>
                    <a:bodyPr/>
                    <a:lstStyle/>
                    <a:p>
                      <a:pPr algn="ctr"/>
                      <a:r>
                        <a:rPr lang="en-US" dirty="0"/>
                        <a:t>info</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2">
                        <a:lumMod val="20000"/>
                        <a:lumOff val="80000"/>
                      </a:schemeClr>
                    </a:solidFill>
                  </a:tcPr>
                </a:tc>
                <a:tc>
                  <a:txBody>
                    <a:bodyPr/>
                    <a:lstStyle/>
                    <a:p>
                      <a:pPr algn="ctr"/>
                      <a:endParaRPr lang="en-US" dirty="0"/>
                    </a:p>
                  </a:txBody>
                  <a:tcPr>
                    <a:lnL w="12700" cap="flat" cmpd="sng" algn="ctr">
                      <a:solidFill>
                        <a:schemeClr val="accent1">
                          <a:lumMod val="75000"/>
                        </a:schemeClr>
                      </a:solidFill>
                      <a:prstDash val="solid"/>
                      <a:round/>
                      <a:headEnd type="none" w="med" len="med"/>
                      <a:tailEnd type="none" w="med" len="med"/>
                    </a:lnL>
                    <a:noFill/>
                  </a:tcPr>
                </a:tc>
                <a:tc>
                  <a:txBody>
                    <a:bodyPr/>
                    <a:lstStyle/>
                    <a:p>
                      <a:pPr algn="ctr"/>
                      <a:endParaRPr lang="en-US" dirty="0"/>
                    </a:p>
                  </a:txBody>
                  <a:tcPr>
                    <a:noFill/>
                  </a:tcPr>
                </a:tc>
                <a:tc>
                  <a:txBody>
                    <a:bodyPr/>
                    <a:lstStyle/>
                    <a:p>
                      <a:pPr algn="ctr"/>
                      <a:endParaRPr lang="en-US" dirty="0"/>
                    </a:p>
                  </a:txBody>
                  <a:tcPr>
                    <a:noFill/>
                  </a:tcPr>
                </a:tc>
                <a:tc>
                  <a:txBody>
                    <a:bodyPr/>
                    <a:lstStyle/>
                    <a:p>
                      <a:pPr algn="ctr"/>
                      <a:endParaRPr lang="en-US"/>
                    </a:p>
                  </a:txBody>
                  <a:tcPr>
                    <a:noFill/>
                  </a:tcPr>
                </a:tc>
                <a:tc>
                  <a:txBody>
                    <a:bodyPr/>
                    <a:lstStyle/>
                    <a:p>
                      <a:pPr algn="ctr"/>
                      <a:endParaRPr lang="en-US"/>
                    </a:p>
                  </a:txBody>
                  <a:tcPr>
                    <a:noFill/>
                  </a:tcPr>
                </a:tc>
                <a:tc>
                  <a:txBody>
                    <a:bodyPr/>
                    <a:lstStyle/>
                    <a:p>
                      <a:pPr algn="ctr"/>
                      <a:endParaRPr lang="en-US" dirty="0"/>
                    </a:p>
                  </a:txBody>
                  <a:tcPr>
                    <a:lnR w="12700" cap="flat" cmpd="sng" algn="ctr">
                      <a:solidFill>
                        <a:schemeClr val="accent1">
                          <a:lumMod val="75000"/>
                        </a:schemeClr>
                      </a:solidFill>
                      <a:prstDash val="solid"/>
                      <a:round/>
                      <a:headEnd type="none" w="med" len="med"/>
                      <a:tailEnd type="none" w="med" len="med"/>
                    </a:lnR>
                    <a:noFill/>
                  </a:tcPr>
                </a:tc>
                <a:tc>
                  <a:txBody>
                    <a:bodyPr/>
                    <a:lstStyle/>
                    <a:p>
                      <a:pPr algn="ctr"/>
                      <a:r>
                        <a:rPr lang="en-US" dirty="0" err="1"/>
                        <a:t>uucp</a:t>
                      </a:r>
                      <a:endParaRPr lang="en-US"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2">
                        <a:lumMod val="20000"/>
                        <a:lumOff val="80000"/>
                      </a:schemeClr>
                    </a:solidFill>
                  </a:tcPr>
                </a:tc>
                <a:tc>
                  <a:txBody>
                    <a:bodyPr/>
                    <a:lstStyle/>
                    <a:p>
                      <a:pPr algn="ctr"/>
                      <a:endParaRPr lang="en-US" dirty="0"/>
                    </a:p>
                  </a:txBody>
                  <a:tcPr>
                    <a:lnL w="12700" cap="flat" cmpd="sng" algn="ctr">
                      <a:solidFill>
                        <a:schemeClr val="accent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p>
                  </a:txBody>
                  <a:tcPr>
                    <a:lnL w="12700" cap="flat" cmpd="sng" algn="ctr">
                      <a:no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gridSpan="2">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service</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endParaRPr lang="en-US"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2">
                        <a:lumMod val="20000"/>
                        <a:lumOff val="80000"/>
                      </a:schemeClr>
                    </a:solidFill>
                  </a:tcPr>
                </a:tc>
                <a:tc>
                  <a:txBody>
                    <a:bodyPr/>
                    <a:lstStyle/>
                    <a:p>
                      <a:pPr algn="ctr"/>
                      <a:endParaRPr lang="en-US" dirty="0"/>
                    </a:p>
                  </a:txBody>
                  <a:tcPr>
                    <a:lnL w="12700" cap="flat" cmpd="sng" algn="ctr">
                      <a:solidFill>
                        <a:schemeClr val="accent1">
                          <a:lumMod val="75000"/>
                        </a:schemeClr>
                      </a:solidFill>
                      <a:prstDash val="solid"/>
                      <a:round/>
                      <a:headEnd type="none" w="med" len="med"/>
                      <a:tailEnd type="none" w="med" len="med"/>
                    </a:lnL>
                    <a:lnR w="12700" cap="flat" cmpd="sng">
                      <a:noFill/>
                      <a:prstDash val="solid"/>
                      <a:round/>
                      <a:headEnd type="none" w="sm" len="sm"/>
                      <a:tailEnd type="none" w="sm" len="sm"/>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endParaRPr lang="en-US" dirty="0"/>
                    </a:p>
                  </a:txBody>
                  <a:tcPr>
                    <a:noFill/>
                  </a:tcPr>
                </a:tc>
                <a:tc gridSpan="2">
                  <a:txBody>
                    <a:bodyPr/>
                    <a:lstStyle/>
                    <a:p>
                      <a:endParaRPr lang="en-US"/>
                    </a:p>
                  </a:txBody>
                  <a:tcPr>
                    <a:lnT w="12700" cap="flat" cmpd="sng" algn="ctr">
                      <a:solidFill>
                        <a:schemeClr val="accent1">
                          <a:lumMod val="75000"/>
                        </a:schemeClr>
                      </a:solidFill>
                      <a:prstDash val="solid"/>
                      <a:round/>
                      <a:headEnd type="none" w="med" len="med"/>
                      <a:tailEnd type="none" w="med" len="med"/>
                    </a:lnT>
                    <a:noFill/>
                  </a:tcPr>
                </a:tc>
                <a:tc hMerge="1">
                  <a:txBody>
                    <a:bodyPr/>
                    <a:lstStyle/>
                    <a:p>
                      <a:endParaRPr lang="en-US" dirty="0"/>
                    </a:p>
                  </a:txBody>
                  <a:tcPr>
                    <a:noFill/>
                  </a:tcPr>
                </a:tc>
                <a:tc>
                  <a:txBody>
                    <a:bodyPr/>
                    <a:lstStyle/>
                    <a:p>
                      <a:endParaRPr lang="en-US"/>
                    </a:p>
                  </a:txBody>
                  <a:tcPr>
                    <a:noFill/>
                  </a:tcPr>
                </a:tc>
                <a:tc>
                  <a:txBody>
                    <a:bodyPr/>
                    <a:lstStyle/>
                    <a:p>
                      <a:endParaRPr lang="en-US"/>
                    </a:p>
                  </a:txBody>
                  <a:tcPr>
                    <a:lnT w="12700" cap="flat" cmpd="sng" algn="ctr">
                      <a:solidFill>
                        <a:schemeClr val="accent1">
                          <a:lumMod val="75000"/>
                        </a:schemeClr>
                      </a:solidFill>
                      <a:prstDash val="solid"/>
                      <a:round/>
                      <a:headEnd type="none" w="med" len="med"/>
                      <a:tailEnd type="none" w="med" len="med"/>
                    </a:lnT>
                    <a:noFill/>
                  </a:tcPr>
                </a:tc>
                <a:tc>
                  <a:txBody>
                    <a:bodyPr/>
                    <a:lstStyle/>
                    <a:p>
                      <a:endParaRPr lang="en-US"/>
                    </a:p>
                  </a:txBody>
                  <a:tcPr>
                    <a:noFill/>
                  </a:tcPr>
                </a:tc>
                <a:tc>
                  <a:txBody>
                    <a:bodyPr/>
                    <a:lstStyle/>
                    <a:p>
                      <a:endParaRPr lang="en-US"/>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lnT w="12700" cap="flat" cmpd="sng" algn="ctr">
                      <a:solidFill>
                        <a:schemeClr val="accent1">
                          <a:lumMod val="75000"/>
                        </a:schemeClr>
                      </a:solidFill>
                      <a:prstDash val="solid"/>
                      <a:round/>
                      <a:headEnd type="none" w="med" len="med"/>
                      <a:tailEnd type="none" w="med" len="med"/>
                    </a:lnT>
                    <a:noFill/>
                  </a:tcPr>
                </a:tc>
                <a:tc>
                  <a:txBody>
                    <a:bodyPr/>
                    <a:lstStyle/>
                    <a:p>
                      <a:endParaRPr lang="en-US"/>
                    </a:p>
                  </a:txBody>
                  <a:tcPr>
                    <a:lnT w="12700" cap="flat" cmpd="sng" algn="ctr">
                      <a:noFill/>
                      <a:prstDash val="solid"/>
                      <a:round/>
                      <a:headEnd type="none" w="med" len="med"/>
                      <a:tailEnd type="none" w="med" len="med"/>
                    </a:lnT>
                    <a:noFill/>
                  </a:tcPr>
                </a:tc>
                <a:tc>
                  <a:txBody>
                    <a:bodyPr/>
                    <a:lstStyle/>
                    <a:p>
                      <a:endParaRPr lang="en-US" dirty="0"/>
                    </a:p>
                  </a:txBody>
                  <a:tcPr>
                    <a:lnT w="12700" cap="flat" cmpd="sng">
                      <a:noFill/>
                      <a:prstDash val="solid"/>
                      <a:round/>
                      <a:headEnd type="none" w="sm" len="sm"/>
                      <a:tailEnd type="none" w="sm" len="sm"/>
                    </a:lnT>
                    <a:noFill/>
                  </a:tcPr>
                </a:tc>
                <a:tc>
                  <a:txBody>
                    <a:bodyPr/>
                    <a:lstStyle/>
                    <a:p>
                      <a:endParaRPr lang="en-US" dirty="0"/>
                    </a:p>
                  </a:txBody>
                  <a:tcPr>
                    <a:lnT w="12700" cap="flat" cmpd="sng" algn="ctr">
                      <a:solidFill>
                        <a:schemeClr val="accent1">
                          <a:lumMod val="75000"/>
                        </a:schemeClr>
                      </a:solidFill>
                      <a:prstDash val="solid"/>
                      <a:round/>
                      <a:headEnd type="none" w="med" len="med"/>
                      <a:tailEnd type="none" w="med" len="med"/>
                    </a:lnT>
                    <a:noFill/>
                  </a:tcPr>
                </a:tc>
                <a:tc>
                  <a:txBody>
                    <a:bodyPr/>
                    <a:lstStyle/>
                    <a:p>
                      <a:endParaRPr lang="en-US"/>
                    </a:p>
                  </a:txBody>
                  <a:tcPr>
                    <a:lnT w="12700" cap="flat" cmpd="sng" algn="ctr">
                      <a:solidFill>
                        <a:schemeClr val="accent1">
                          <a:lumMod val="75000"/>
                        </a:schemeClr>
                      </a:solidFill>
                      <a:prstDash val="solid"/>
                      <a:round/>
                      <a:headEnd type="none" w="med" len="med"/>
                      <a:tailEnd type="none" w="med" len="med"/>
                    </a:lnT>
                    <a:noFill/>
                  </a:tcPr>
                </a:tc>
                <a:tc>
                  <a:txBody>
                    <a:bodyPr/>
                    <a:lstStyle/>
                    <a:p>
                      <a:endParaRPr lang="en-US" dirty="0"/>
                    </a:p>
                  </a:txBody>
                  <a:tcPr>
                    <a:lnT w="12700" cap="flat" cmpd="sng">
                      <a:noFill/>
                      <a:prstDash val="solid"/>
                      <a:round/>
                      <a:headEnd type="none" w="sm" len="sm"/>
                      <a:tailEnd type="none" w="sm" len="sm"/>
                    </a:lnT>
                    <a:noFill/>
                  </a:tcPr>
                </a:tc>
                <a:extLst>
                  <a:ext uri="{0D108BD9-81ED-4DB2-BD59-A6C34878D82A}">
                    <a16:rowId xmlns:a16="http://schemas.microsoft.com/office/drawing/2014/main" val="10005"/>
                  </a:ext>
                </a:extLst>
              </a:tr>
              <a:tr h="370840">
                <a:tc>
                  <a:txBody>
                    <a:bodyPr/>
                    <a:lstStyle/>
                    <a:p>
                      <a:endParaRPr lang="en-US"/>
                    </a:p>
                  </a:txBody>
                  <a:tcPr>
                    <a:noFill/>
                  </a:tcPr>
                </a:tc>
                <a:tc gridSpan="2">
                  <a:txBody>
                    <a:bodyPr/>
                    <a:lstStyle/>
                    <a:p>
                      <a:endParaRPr lang="en-US"/>
                    </a:p>
                  </a:txBody>
                  <a:tcPr>
                    <a:noFill/>
                  </a:tcPr>
                </a:tc>
                <a:tc hMerge="1">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extLst>
                  <a:ext uri="{0D108BD9-81ED-4DB2-BD59-A6C34878D82A}">
                    <a16:rowId xmlns:a16="http://schemas.microsoft.com/office/drawing/2014/main" val="10006"/>
                  </a:ext>
                </a:extLst>
              </a:tr>
            </a:tbl>
          </a:graphicData>
        </a:graphic>
      </p:graphicFrame>
      <p:grpSp>
        <p:nvGrpSpPr>
          <p:cNvPr id="62" name="Group 61"/>
          <p:cNvGrpSpPr/>
          <p:nvPr/>
        </p:nvGrpSpPr>
        <p:grpSpPr>
          <a:xfrm>
            <a:off x="2856080" y="2327511"/>
            <a:ext cx="6776056" cy="2275515"/>
            <a:chOff x="2821356" y="2327511"/>
            <a:chExt cx="6776056" cy="2275515"/>
          </a:xfrm>
        </p:grpSpPr>
        <p:sp>
          <p:nvSpPr>
            <p:cNvPr id="7" name="Oval 6"/>
            <p:cNvSpPr/>
            <p:nvPr/>
          </p:nvSpPr>
          <p:spPr>
            <a:xfrm>
              <a:off x="5041278" y="2855575"/>
              <a:ext cx="285750" cy="25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444768" y="2855574"/>
              <a:ext cx="285750" cy="25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856026" y="2855573"/>
              <a:ext cx="285750" cy="25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821356" y="4333247"/>
              <a:ext cx="285750" cy="25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444398" y="4332476"/>
              <a:ext cx="285750" cy="25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260345" y="3509364"/>
              <a:ext cx="285750" cy="25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8608651" y="4277967"/>
              <a:ext cx="285750" cy="25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9311662" y="4277967"/>
              <a:ext cx="285750" cy="25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672395" y="3603169"/>
              <a:ext cx="285750" cy="25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246347" y="4309626"/>
              <a:ext cx="285750" cy="25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H="1">
              <a:off x="5183645" y="2353199"/>
              <a:ext cx="680719" cy="534591"/>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8" idx="0"/>
            </p:cNvCxnSpPr>
            <p:nvPr/>
          </p:nvCxnSpPr>
          <p:spPr>
            <a:xfrm flipH="1">
              <a:off x="5587643" y="2374540"/>
              <a:ext cx="260615" cy="481034"/>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3218664" y="2327511"/>
              <a:ext cx="1839473" cy="364667"/>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861858" y="3075663"/>
              <a:ext cx="0" cy="395885"/>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2959191" y="3809687"/>
              <a:ext cx="5040" cy="469017"/>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6810230" y="3118373"/>
              <a:ext cx="5040" cy="469017"/>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7385476" y="3808950"/>
              <a:ext cx="5040" cy="469017"/>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403220" y="3094697"/>
              <a:ext cx="0" cy="376851"/>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8902001" y="3094696"/>
              <a:ext cx="5040" cy="376852"/>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7380436" y="3074842"/>
              <a:ext cx="5040" cy="398546"/>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959191" y="3094697"/>
              <a:ext cx="0" cy="376851"/>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7046757" y="2340355"/>
              <a:ext cx="1883081" cy="331860"/>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867638" y="2340355"/>
              <a:ext cx="1190499" cy="375873"/>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866883" y="2374540"/>
              <a:ext cx="124250" cy="513250"/>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451823" y="2360303"/>
              <a:ext cx="942252" cy="324756"/>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932787" y="3822213"/>
              <a:ext cx="309245" cy="494734"/>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3550285" y="3822213"/>
              <a:ext cx="327855" cy="494734"/>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046757" y="2353199"/>
              <a:ext cx="1356463" cy="319016"/>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413168" y="2364581"/>
              <a:ext cx="480607" cy="351647"/>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4117660" y="4345977"/>
              <a:ext cx="285750" cy="257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p:cNvCxnSpPr/>
            <p:nvPr/>
          </p:nvCxnSpPr>
          <p:spPr>
            <a:xfrm>
              <a:off x="9131751" y="3800989"/>
              <a:ext cx="309245" cy="494734"/>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8749249" y="3800989"/>
              <a:ext cx="327855" cy="494734"/>
            </a:xfrm>
            <a:prstGeom prst="straightConnector1">
              <a:avLst/>
            </a:prstGeom>
            <a:ln>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555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A33EF-225B-4845-A4B5-5A0A5DD7C996}"/>
              </a:ext>
            </a:extLst>
          </p:cNvPr>
          <p:cNvSpPr>
            <a:spLocks noGrp="1"/>
          </p:cNvSpPr>
          <p:nvPr>
            <p:ph type="title"/>
          </p:nvPr>
        </p:nvSpPr>
        <p:spPr/>
        <p:txBody>
          <a:bodyPr/>
          <a:lstStyle/>
          <a:p>
            <a:r>
              <a:rPr lang="en-US" dirty="0"/>
              <a:t>Filename</a:t>
            </a:r>
          </a:p>
        </p:txBody>
      </p:sp>
      <p:sp>
        <p:nvSpPr>
          <p:cNvPr id="3" name="Text Placeholder 2">
            <a:extLst>
              <a:ext uri="{FF2B5EF4-FFF2-40B4-BE49-F238E27FC236}">
                <a16:creationId xmlns:a16="http://schemas.microsoft.com/office/drawing/2014/main" id="{3902C77D-9608-4940-BD3E-E4B69CFDFAC9}"/>
              </a:ext>
            </a:extLst>
          </p:cNvPr>
          <p:cNvSpPr>
            <a:spLocks noGrp="1"/>
          </p:cNvSpPr>
          <p:nvPr>
            <p:ph type="body" idx="1"/>
          </p:nvPr>
        </p:nvSpPr>
        <p:spPr/>
        <p:txBody>
          <a:bodyPr/>
          <a:lstStyle/>
          <a:p>
            <a:r>
              <a:rPr lang="en-US" dirty="0"/>
              <a:t>/ is also used as a separator between directory names in the name of the file.</a:t>
            </a:r>
          </a:p>
          <a:p>
            <a:r>
              <a:rPr lang="en-US" dirty="0"/>
              <a:t>Notations . and .. are used for current and parent directory respectively. </a:t>
            </a:r>
          </a:p>
          <a:p>
            <a:r>
              <a:rPr lang="en-US" dirty="0"/>
              <a:t>OS resolves the correct path (i.e. directory in which it lies) of a file through</a:t>
            </a:r>
          </a:p>
          <a:p>
            <a:pPr lvl="1"/>
            <a:r>
              <a:rPr lang="en-US" dirty="0"/>
              <a:t>Absolute name:  with respect to root directory.</a:t>
            </a:r>
          </a:p>
          <a:p>
            <a:pPr lvl="1"/>
            <a:r>
              <a:rPr lang="en-US" dirty="0"/>
              <a:t>Relative name : with respect to any node in the directory structure.</a:t>
            </a:r>
          </a:p>
          <a:p>
            <a:endParaRPr lang="en-US" dirty="0"/>
          </a:p>
          <a:p>
            <a:endParaRPr lang="en-US" dirty="0"/>
          </a:p>
        </p:txBody>
      </p:sp>
    </p:spTree>
    <p:extLst>
      <p:ext uri="{BB962C8B-B14F-4D97-AF65-F5344CB8AC3E}">
        <p14:creationId xmlns:p14="http://schemas.microsoft.com/office/powerpoint/2010/main" val="1862895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49EFE-ECDF-4846-98B6-56981C8D5D0D}"/>
              </a:ext>
            </a:extLst>
          </p:cNvPr>
          <p:cNvSpPr>
            <a:spLocks noGrp="1"/>
          </p:cNvSpPr>
          <p:nvPr>
            <p:ph type="title"/>
          </p:nvPr>
        </p:nvSpPr>
        <p:spPr/>
        <p:txBody>
          <a:bodyPr/>
          <a:lstStyle/>
          <a:p>
            <a:r>
              <a:rPr lang="en-US" dirty="0"/>
              <a:t>Filename contd.</a:t>
            </a:r>
          </a:p>
        </p:txBody>
      </p:sp>
      <p:sp>
        <p:nvSpPr>
          <p:cNvPr id="3" name="Text Placeholder 2">
            <a:extLst>
              <a:ext uri="{FF2B5EF4-FFF2-40B4-BE49-F238E27FC236}">
                <a16:creationId xmlns:a16="http://schemas.microsoft.com/office/drawing/2014/main" id="{8A2A74A4-0CF9-554A-AE97-C18B48FE4395}"/>
              </a:ext>
            </a:extLst>
          </p:cNvPr>
          <p:cNvSpPr>
            <a:spLocks noGrp="1"/>
          </p:cNvSpPr>
          <p:nvPr>
            <p:ph type="body" idx="1"/>
          </p:nvPr>
        </p:nvSpPr>
        <p:spPr/>
        <p:txBody>
          <a:bodyPr/>
          <a:lstStyle/>
          <a:p>
            <a:r>
              <a:rPr lang="en-US" dirty="0"/>
              <a:t>Consists of two parts</a:t>
            </a:r>
          </a:p>
          <a:p>
            <a:pPr lvl="1"/>
            <a:r>
              <a:rPr lang="en-US" dirty="0"/>
              <a:t>base name </a:t>
            </a:r>
          </a:p>
          <a:p>
            <a:pPr lvl="1"/>
            <a:r>
              <a:rPr lang="en-US" dirty="0"/>
              <a:t>extension </a:t>
            </a:r>
          </a:p>
          <a:p>
            <a:r>
              <a:rPr lang="en-US" dirty="0"/>
              <a:t>Separated by a dot </a:t>
            </a:r>
          </a:p>
          <a:p>
            <a:r>
              <a:rPr lang="en-US" dirty="0"/>
              <a:t>An extension specifies the type of file.</a:t>
            </a:r>
          </a:p>
          <a:p>
            <a:r>
              <a:rPr lang="en-US" dirty="0"/>
              <a:t>Type is associated with application needed for reading from/writing to file. </a:t>
            </a:r>
          </a:p>
          <a:p>
            <a:r>
              <a:rPr lang="en-US" dirty="0"/>
              <a:t>Examples: </a:t>
            </a:r>
            <a:r>
              <a:rPr lang="en-US" dirty="0" err="1"/>
              <a:t>program.exe</a:t>
            </a:r>
            <a:r>
              <a:rPr lang="en-US" dirty="0"/>
              <a:t>, </a:t>
            </a:r>
            <a:r>
              <a:rPr lang="en-US" dirty="0" err="1"/>
              <a:t>report.pdf</a:t>
            </a:r>
            <a:r>
              <a:rPr lang="en-US" dirty="0"/>
              <a:t>, </a:t>
            </a:r>
            <a:r>
              <a:rPr lang="en-US" dirty="0" err="1"/>
              <a:t>input.txt</a:t>
            </a:r>
            <a:r>
              <a:rPr lang="en-US" dirty="0"/>
              <a:t>, etc.</a:t>
            </a:r>
          </a:p>
        </p:txBody>
      </p:sp>
    </p:spTree>
    <p:extLst>
      <p:ext uri="{BB962C8B-B14F-4D97-AF65-F5344CB8AC3E}">
        <p14:creationId xmlns:p14="http://schemas.microsoft.com/office/powerpoint/2010/main" val="208382626"/>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TotalTime>
  <Words>3092</Words>
  <Application>Microsoft Macintosh PowerPoint</Application>
  <PresentationFormat>Widescreen</PresentationFormat>
  <Paragraphs>466</Paragraphs>
  <Slides>48</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Batang</vt:lpstr>
      <vt:lpstr>Arial</vt:lpstr>
      <vt:lpstr>Calibri</vt:lpstr>
      <vt:lpstr>Courier New</vt:lpstr>
      <vt:lpstr>Helvetica Neue</vt:lpstr>
      <vt:lpstr>Noto Sans Symbols</vt:lpstr>
      <vt:lpstr>Times New Roman</vt:lpstr>
      <vt:lpstr>Trebuchet MS</vt:lpstr>
      <vt:lpstr>Facet</vt:lpstr>
      <vt:lpstr>File Structures</vt:lpstr>
      <vt:lpstr>File Structures</vt:lpstr>
      <vt:lpstr>Files</vt:lpstr>
      <vt:lpstr>Directory</vt:lpstr>
      <vt:lpstr>Directory Structure</vt:lpstr>
      <vt:lpstr>Directory Structure</vt:lpstr>
      <vt:lpstr>Directory Structure</vt:lpstr>
      <vt:lpstr>Filename</vt:lpstr>
      <vt:lpstr>Filename contd.</vt:lpstr>
      <vt:lpstr>Absolute Filename</vt:lpstr>
      <vt:lpstr>Relative Filename </vt:lpstr>
      <vt:lpstr>Quiz 1: Relative Filename </vt:lpstr>
      <vt:lpstr>File Attributes</vt:lpstr>
      <vt:lpstr>File Operations</vt:lpstr>
      <vt:lpstr>File Operations</vt:lpstr>
      <vt:lpstr>File Operations</vt:lpstr>
      <vt:lpstr>Filenames contd.</vt:lpstr>
      <vt:lpstr>File Attributes</vt:lpstr>
      <vt:lpstr>Open() File</vt:lpstr>
      <vt:lpstr>File Operations</vt:lpstr>
      <vt:lpstr>File Operations</vt:lpstr>
      <vt:lpstr>File operations (contd.)</vt:lpstr>
      <vt:lpstr>File Permissions</vt:lpstr>
      <vt:lpstr>File Permissions (Linux)</vt:lpstr>
      <vt:lpstr>File Permissions (contd.)</vt:lpstr>
      <vt:lpstr>File Permissions (contd.)</vt:lpstr>
      <vt:lpstr>File Structures</vt:lpstr>
      <vt:lpstr>File Structures (contd.)</vt:lpstr>
      <vt:lpstr>File Organization</vt:lpstr>
      <vt:lpstr>Disk representation: Logical </vt:lpstr>
      <vt:lpstr>Contiguous Allocation </vt:lpstr>
      <vt:lpstr>Contiguous Allocation - Limitations</vt:lpstr>
      <vt:lpstr>Contiguous Allocation: Fragmentation </vt:lpstr>
      <vt:lpstr>Contiguous Allocation: Fragmentation </vt:lpstr>
      <vt:lpstr>Contiguous Allocation: Fragmentation </vt:lpstr>
      <vt:lpstr>Defragmentation/Compaction </vt:lpstr>
      <vt:lpstr>Linked Allocation </vt:lpstr>
      <vt:lpstr>Linked File Organization</vt:lpstr>
      <vt:lpstr>Indexed File Organization</vt:lpstr>
      <vt:lpstr>Indexed File Organization</vt:lpstr>
      <vt:lpstr>Indexed File Organization</vt:lpstr>
      <vt:lpstr>Indexed File Organization</vt:lpstr>
      <vt:lpstr>File organization: Linux</vt:lpstr>
      <vt:lpstr>File organization: Linux</vt:lpstr>
      <vt:lpstr>Linux File Structure</vt:lpstr>
      <vt:lpstr>File Size Calculation</vt:lpstr>
      <vt:lpstr>Linux File Organization</vt:lpstr>
      <vt:lpstr>Thank you.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Structures</dc:title>
  <cp:lastModifiedBy>Manoj Gaur</cp:lastModifiedBy>
  <cp:revision>32</cp:revision>
  <dcterms:modified xsi:type="dcterms:W3CDTF">2020-07-08T04:47:54Z</dcterms:modified>
</cp:coreProperties>
</file>