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4"/>
  </p:notesMasterIdLst>
  <p:sldIdLst>
    <p:sldId id="256" r:id="rId2"/>
    <p:sldId id="294" r:id="rId3"/>
    <p:sldId id="377" r:id="rId4"/>
    <p:sldId id="380" r:id="rId5"/>
    <p:sldId id="381" r:id="rId6"/>
    <p:sldId id="378" r:id="rId7"/>
    <p:sldId id="266" r:id="rId8"/>
    <p:sldId id="382" r:id="rId9"/>
    <p:sldId id="385" r:id="rId10"/>
    <p:sldId id="386" r:id="rId11"/>
    <p:sldId id="387" r:id="rId12"/>
    <p:sldId id="389" r:id="rId13"/>
    <p:sldId id="388" r:id="rId14"/>
    <p:sldId id="391" r:id="rId15"/>
    <p:sldId id="390" r:id="rId16"/>
    <p:sldId id="392" r:id="rId17"/>
    <p:sldId id="393" r:id="rId18"/>
    <p:sldId id="394" r:id="rId19"/>
    <p:sldId id="395" r:id="rId20"/>
    <p:sldId id="396" r:id="rId21"/>
    <p:sldId id="383" r:id="rId22"/>
    <p:sldId id="397" r:id="rId23"/>
    <p:sldId id="398" r:id="rId24"/>
    <p:sldId id="399" r:id="rId25"/>
    <p:sldId id="419" r:id="rId26"/>
    <p:sldId id="402" r:id="rId27"/>
    <p:sldId id="384" r:id="rId28"/>
    <p:sldId id="403" r:id="rId29"/>
    <p:sldId id="404" r:id="rId30"/>
    <p:sldId id="407" r:id="rId31"/>
    <p:sldId id="409" r:id="rId32"/>
    <p:sldId id="410" r:id="rId33"/>
    <p:sldId id="411" r:id="rId34"/>
    <p:sldId id="412" r:id="rId35"/>
    <p:sldId id="413" r:id="rId36"/>
    <p:sldId id="414" r:id="rId37"/>
    <p:sldId id="417" r:id="rId38"/>
    <p:sldId id="415" r:id="rId39"/>
    <p:sldId id="416" r:id="rId40"/>
    <p:sldId id="332" r:id="rId41"/>
    <p:sldId id="418" r:id="rId42"/>
    <p:sldId id="304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D347B6-4846-4441-97E2-77F66C07FF02}">
  <a:tblStyle styleId="{C3D347B6-4846-4441-97E2-77F66C07FF02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tcBdr/>
        <a:fill>
          <a:solidFill>
            <a:srgbClr val="DBE9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9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1"/>
    <p:restoredTop sz="94673"/>
  </p:normalViewPr>
  <p:slideViewPr>
    <p:cSldViewPr snapToGrid="0" snapToObjects="1" showGuides="1">
      <p:cViewPr varScale="1">
        <p:scale>
          <a:sx n="105" d="100"/>
          <a:sy n="105" d="100"/>
        </p:scale>
        <p:origin x="216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9869214" y="-8467"/>
            <a:ext cx="2319611" cy="6866470"/>
            <a:chOff x="9869214" y="-8467"/>
            <a:chExt cx="2319611" cy="6866470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10602366" y="0"/>
              <a:ext cx="1219200" cy="6858000"/>
            </a:xfrm>
            <a:prstGeom prst="straightConnector1">
              <a:avLst/>
            </a:prstGeom>
            <a:noFill/>
            <a:ln w="28575" cap="flat" cmpd="sng">
              <a:solidFill>
                <a:srgbClr val="BFE47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9869214" y="3744473"/>
              <a:ext cx="2319611" cy="3113527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10898730" y="-8464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SzPts val="1400"/>
              <a:buFont typeface="Calibri"/>
              <a:buNone/>
              <a:defRPr sz="54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3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sz="2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None/>
              <a:defRPr sz="2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SzPts val="1400"/>
              <a:buFont typeface="Calibri"/>
              <a:buNone/>
              <a:defRPr sz="48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32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675745" y="1094087"/>
            <a:ext cx="475278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400" b="1" i="1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sz="2000" b="1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None/>
              <a:defRPr sz="1800" b="1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675743" y="1848350"/>
            <a:ext cx="4752783" cy="4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3"/>
          </p:nvPr>
        </p:nvSpPr>
        <p:spPr>
          <a:xfrm>
            <a:off x="5731320" y="1094087"/>
            <a:ext cx="471426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400" b="1" i="1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sz="2000" b="1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None/>
              <a:defRPr sz="1800" b="1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4"/>
          </p:nvPr>
        </p:nvSpPr>
        <p:spPr>
          <a:xfrm>
            <a:off x="5731321" y="1859925"/>
            <a:ext cx="4714266" cy="4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7"/>
          <p:cNvCxnSpPr/>
          <p:nvPr/>
        </p:nvCxnSpPr>
        <p:spPr>
          <a:xfrm>
            <a:off x="5575561" y="1085850"/>
            <a:ext cx="0" cy="5143499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7"/>
          <p:cNvCxnSpPr/>
          <p:nvPr/>
        </p:nvCxnSpPr>
        <p:spPr>
          <a:xfrm>
            <a:off x="675744" y="1759349"/>
            <a:ext cx="976984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preserve="1" userDrawn="1">
  <p:cSld name="1_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675743" y="1157754"/>
            <a:ext cx="4752783" cy="507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4"/>
          </p:nvPr>
        </p:nvSpPr>
        <p:spPr>
          <a:xfrm>
            <a:off x="5731321" y="1169327"/>
            <a:ext cx="4714266" cy="507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7"/>
          <p:cNvCxnSpPr/>
          <p:nvPr/>
        </p:nvCxnSpPr>
        <p:spPr>
          <a:xfrm>
            <a:off x="5575561" y="1085850"/>
            <a:ext cx="0" cy="5143499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264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preserve="1" userDrawn="1">
  <p:cSld name="2-Righ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675744" y="1157754"/>
            <a:ext cx="3862390" cy="507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4"/>
          </p:nvPr>
        </p:nvSpPr>
        <p:spPr>
          <a:xfrm>
            <a:off x="4851907" y="1169327"/>
            <a:ext cx="5593680" cy="507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70" name="Google Shape;70;p7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7"/>
          <p:cNvCxnSpPr/>
          <p:nvPr/>
        </p:nvCxnSpPr>
        <p:spPr>
          <a:xfrm>
            <a:off x="4695020" y="1085850"/>
            <a:ext cx="0" cy="5143499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3635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preserve="1" userDrawn="1">
  <p:cSld name="2-lef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675743" y="1157754"/>
            <a:ext cx="6011893" cy="507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4"/>
          </p:nvPr>
        </p:nvSpPr>
        <p:spPr>
          <a:xfrm>
            <a:off x="6911371" y="1169327"/>
            <a:ext cx="3534216" cy="507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70" name="Google Shape;70;p7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7"/>
          <p:cNvCxnSpPr/>
          <p:nvPr/>
        </p:nvCxnSpPr>
        <p:spPr>
          <a:xfrm>
            <a:off x="6799503" y="1097425"/>
            <a:ext cx="0" cy="5143499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136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7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89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3053">
              <a:spcBef>
                <a:spcPts val="36"/>
              </a:spcBef>
            </a:pPr>
            <a:fld id="{81D60167-4931-47E6-BA6A-407CBD079E47}" type="slidenum">
              <a:rPr lang="en-IN" smtClean="0"/>
              <a:pPr marL="23053">
                <a:spcBef>
                  <a:spcPts val="36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59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1425" y="316862"/>
            <a:ext cx="10425461" cy="173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1"/>
          </a:p>
        </p:txBody>
      </p:sp>
      <p:sp>
        <p:nvSpPr>
          <p:cNvPr id="17" name="bk object 17"/>
          <p:cNvSpPr/>
          <p:nvPr/>
        </p:nvSpPr>
        <p:spPr>
          <a:xfrm>
            <a:off x="881425" y="316862"/>
            <a:ext cx="10425463" cy="107769"/>
          </a:xfrm>
          <a:custGeom>
            <a:avLst/>
            <a:gdLst/>
            <a:ahLst/>
            <a:cxnLst/>
            <a:rect l="l" t="t" r="r" b="b"/>
            <a:pathLst>
              <a:path w="9144000" h="118745">
                <a:moveTo>
                  <a:pt x="0" y="118702"/>
                </a:moveTo>
                <a:lnTo>
                  <a:pt x="9143998" y="118702"/>
                </a:lnTo>
                <a:lnTo>
                  <a:pt x="9143998" y="0"/>
                </a:lnTo>
                <a:lnTo>
                  <a:pt x="0" y="0"/>
                </a:lnTo>
                <a:lnTo>
                  <a:pt x="0" y="118702"/>
                </a:lnTo>
                <a:close/>
              </a:path>
            </a:pathLst>
          </a:custGeom>
          <a:solidFill>
            <a:srgbClr val="745F8E"/>
          </a:solidFill>
        </p:spPr>
        <p:txBody>
          <a:bodyPr wrap="square" lIns="0" tIns="0" rIns="0" bIns="0" rtlCol="0"/>
          <a:lstStyle/>
          <a:p>
            <a:endParaRPr sz="1271"/>
          </a:p>
        </p:txBody>
      </p:sp>
      <p:sp>
        <p:nvSpPr>
          <p:cNvPr id="18" name="bk object 18"/>
          <p:cNvSpPr/>
          <p:nvPr/>
        </p:nvSpPr>
        <p:spPr>
          <a:xfrm>
            <a:off x="881425" y="316862"/>
            <a:ext cx="10425463" cy="107769"/>
          </a:xfrm>
          <a:custGeom>
            <a:avLst/>
            <a:gdLst/>
            <a:ahLst/>
            <a:cxnLst/>
            <a:rect l="l" t="t" r="r" b="b"/>
            <a:pathLst>
              <a:path w="9144000" h="118745">
                <a:moveTo>
                  <a:pt x="0" y="0"/>
                </a:moveTo>
                <a:lnTo>
                  <a:pt x="9143997" y="0"/>
                </a:lnTo>
                <a:lnTo>
                  <a:pt x="9143997" y="118702"/>
                </a:lnTo>
                <a:lnTo>
                  <a:pt x="0" y="1187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1B3D1"/>
            </a:solidFill>
          </a:ln>
        </p:spPr>
        <p:txBody>
          <a:bodyPr wrap="square" lIns="0" tIns="0" rIns="0" bIns="0" rtlCol="0"/>
          <a:lstStyle/>
          <a:p>
            <a:endParaRPr sz="1271"/>
          </a:p>
        </p:txBody>
      </p:sp>
      <p:sp>
        <p:nvSpPr>
          <p:cNvPr id="19" name="bk object 19"/>
          <p:cNvSpPr/>
          <p:nvPr/>
        </p:nvSpPr>
        <p:spPr>
          <a:xfrm>
            <a:off x="881425" y="6435307"/>
            <a:ext cx="10425461" cy="105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1"/>
          </a:p>
        </p:txBody>
      </p:sp>
      <p:sp>
        <p:nvSpPr>
          <p:cNvPr id="20" name="bk object 20"/>
          <p:cNvSpPr/>
          <p:nvPr/>
        </p:nvSpPr>
        <p:spPr>
          <a:xfrm>
            <a:off x="881425" y="6458380"/>
            <a:ext cx="10425463" cy="82988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3998" y="90955"/>
                </a:moveTo>
                <a:lnTo>
                  <a:pt x="9143998" y="0"/>
                </a:lnTo>
                <a:lnTo>
                  <a:pt x="0" y="0"/>
                </a:lnTo>
                <a:lnTo>
                  <a:pt x="0" y="90955"/>
                </a:lnTo>
                <a:lnTo>
                  <a:pt x="9143998" y="90955"/>
                </a:lnTo>
                <a:close/>
              </a:path>
            </a:pathLst>
          </a:custGeom>
          <a:solidFill>
            <a:srgbClr val="745F8E"/>
          </a:solidFill>
        </p:spPr>
        <p:txBody>
          <a:bodyPr wrap="square" lIns="0" tIns="0" rIns="0" bIns="0" rtlCol="0"/>
          <a:lstStyle/>
          <a:p>
            <a:endParaRPr sz="1271"/>
          </a:p>
        </p:txBody>
      </p:sp>
      <p:sp>
        <p:nvSpPr>
          <p:cNvPr id="21" name="bk object 21"/>
          <p:cNvSpPr/>
          <p:nvPr/>
        </p:nvSpPr>
        <p:spPr>
          <a:xfrm>
            <a:off x="881425" y="6458380"/>
            <a:ext cx="10425463" cy="82988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0" y="0"/>
                </a:moveTo>
                <a:lnTo>
                  <a:pt x="9143997" y="0"/>
                </a:lnTo>
                <a:lnTo>
                  <a:pt x="9143997" y="90955"/>
                </a:lnTo>
              </a:path>
            </a:pathLst>
          </a:custGeom>
          <a:ln w="9524">
            <a:solidFill>
              <a:srgbClr val="C1B3D1"/>
            </a:solidFill>
          </a:ln>
        </p:spPr>
        <p:txBody>
          <a:bodyPr wrap="square" lIns="0" tIns="0" rIns="0" bIns="0" rtlCol="0"/>
          <a:lstStyle/>
          <a:p>
            <a:endParaRPr sz="1271"/>
          </a:p>
        </p:txBody>
      </p:sp>
      <p:sp>
        <p:nvSpPr>
          <p:cNvPr id="22" name="bk object 22"/>
          <p:cNvSpPr/>
          <p:nvPr/>
        </p:nvSpPr>
        <p:spPr>
          <a:xfrm>
            <a:off x="881425" y="5933610"/>
            <a:ext cx="1753373" cy="6073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1"/>
          </a:p>
        </p:txBody>
      </p:sp>
      <p:sp>
        <p:nvSpPr>
          <p:cNvPr id="23" name="bk object 23"/>
          <p:cNvSpPr/>
          <p:nvPr/>
        </p:nvSpPr>
        <p:spPr>
          <a:xfrm>
            <a:off x="881425" y="5937382"/>
            <a:ext cx="938292" cy="603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1"/>
          </a:p>
        </p:txBody>
      </p:sp>
      <p:sp>
        <p:nvSpPr>
          <p:cNvPr id="24" name="bk object 24"/>
          <p:cNvSpPr/>
          <p:nvPr/>
        </p:nvSpPr>
        <p:spPr>
          <a:xfrm>
            <a:off x="1035075" y="6142152"/>
            <a:ext cx="550956" cy="225334"/>
          </a:xfrm>
          <a:custGeom>
            <a:avLst/>
            <a:gdLst/>
            <a:ahLst/>
            <a:cxnLst/>
            <a:rect l="l" t="t" r="r" b="b"/>
            <a:pathLst>
              <a:path w="483234" h="248284">
                <a:moveTo>
                  <a:pt x="184231" y="0"/>
                </a:moveTo>
                <a:lnTo>
                  <a:pt x="125977" y="10783"/>
                </a:lnTo>
                <a:lnTo>
                  <a:pt x="72151" y="43135"/>
                </a:lnTo>
                <a:lnTo>
                  <a:pt x="29452" y="91445"/>
                </a:lnTo>
                <a:lnTo>
                  <a:pt x="4581" y="150102"/>
                </a:lnTo>
                <a:lnTo>
                  <a:pt x="0" y="190258"/>
                </a:lnTo>
                <a:lnTo>
                  <a:pt x="2652" y="206928"/>
                </a:lnTo>
                <a:lnTo>
                  <a:pt x="29170" y="241221"/>
                </a:lnTo>
                <a:lnTo>
                  <a:pt x="60488" y="247853"/>
                </a:lnTo>
                <a:lnTo>
                  <a:pt x="83071" y="245866"/>
                </a:lnTo>
                <a:lnTo>
                  <a:pt x="105429" y="239906"/>
                </a:lnTo>
                <a:lnTo>
                  <a:pt x="127562" y="229972"/>
                </a:lnTo>
                <a:lnTo>
                  <a:pt x="131886" y="227228"/>
                </a:lnTo>
                <a:lnTo>
                  <a:pt x="85803" y="227228"/>
                </a:lnTo>
                <a:lnTo>
                  <a:pt x="71374" y="225684"/>
                </a:lnTo>
                <a:lnTo>
                  <a:pt x="37323" y="189110"/>
                </a:lnTo>
                <a:lnTo>
                  <a:pt x="35374" y="173591"/>
                </a:lnTo>
                <a:lnTo>
                  <a:pt x="36284" y="155961"/>
                </a:lnTo>
                <a:lnTo>
                  <a:pt x="48120" y="110600"/>
                </a:lnTo>
                <a:lnTo>
                  <a:pt x="72325" y="66925"/>
                </a:lnTo>
                <a:lnTo>
                  <a:pt x="106414" y="34180"/>
                </a:lnTo>
                <a:lnTo>
                  <a:pt x="145151" y="17389"/>
                </a:lnTo>
                <a:lnTo>
                  <a:pt x="165935" y="15290"/>
                </a:lnTo>
                <a:lnTo>
                  <a:pt x="242478" y="15290"/>
                </a:lnTo>
                <a:lnTo>
                  <a:pt x="245095" y="11601"/>
                </a:lnTo>
                <a:lnTo>
                  <a:pt x="230000" y="6525"/>
                </a:lnTo>
                <a:lnTo>
                  <a:pt x="214824" y="2900"/>
                </a:lnTo>
                <a:lnTo>
                  <a:pt x="199568" y="725"/>
                </a:lnTo>
                <a:lnTo>
                  <a:pt x="184231" y="0"/>
                </a:lnTo>
                <a:close/>
              </a:path>
              <a:path w="483234" h="248284">
                <a:moveTo>
                  <a:pt x="409206" y="133188"/>
                </a:moveTo>
                <a:lnTo>
                  <a:pt x="377288" y="133188"/>
                </a:lnTo>
                <a:lnTo>
                  <a:pt x="382567" y="157730"/>
                </a:lnTo>
                <a:lnTo>
                  <a:pt x="395116" y="199210"/>
                </a:lnTo>
                <a:lnTo>
                  <a:pt x="417385" y="239924"/>
                </a:lnTo>
                <a:lnTo>
                  <a:pt x="432045" y="247853"/>
                </a:lnTo>
                <a:lnTo>
                  <a:pt x="437567" y="246830"/>
                </a:lnTo>
                <a:lnTo>
                  <a:pt x="469199" y="223637"/>
                </a:lnTo>
                <a:lnTo>
                  <a:pt x="471386" y="221183"/>
                </a:lnTo>
                <a:lnTo>
                  <a:pt x="448029" y="221183"/>
                </a:lnTo>
                <a:lnTo>
                  <a:pt x="441510" y="220834"/>
                </a:lnTo>
                <a:lnTo>
                  <a:pt x="421718" y="177670"/>
                </a:lnTo>
                <a:lnTo>
                  <a:pt x="415848" y="157586"/>
                </a:lnTo>
                <a:lnTo>
                  <a:pt x="409206" y="133188"/>
                </a:lnTo>
                <a:close/>
              </a:path>
              <a:path w="483234" h="248284">
                <a:moveTo>
                  <a:pt x="246271" y="219049"/>
                </a:moveTo>
                <a:lnTo>
                  <a:pt x="218623" y="240741"/>
                </a:lnTo>
                <a:lnTo>
                  <a:pt x="292921" y="244297"/>
                </a:lnTo>
                <a:lnTo>
                  <a:pt x="318914" y="223672"/>
                </a:lnTo>
                <a:lnTo>
                  <a:pt x="278514" y="221360"/>
                </a:lnTo>
                <a:lnTo>
                  <a:pt x="279536" y="220894"/>
                </a:lnTo>
                <a:lnTo>
                  <a:pt x="264740" y="220894"/>
                </a:lnTo>
                <a:lnTo>
                  <a:pt x="246271" y="219049"/>
                </a:lnTo>
                <a:close/>
              </a:path>
              <a:path w="483234" h="248284">
                <a:moveTo>
                  <a:pt x="175447" y="180289"/>
                </a:moveTo>
                <a:lnTo>
                  <a:pt x="146320" y="206544"/>
                </a:lnTo>
                <a:lnTo>
                  <a:pt x="109112" y="223847"/>
                </a:lnTo>
                <a:lnTo>
                  <a:pt x="85803" y="227228"/>
                </a:lnTo>
                <a:lnTo>
                  <a:pt x="131886" y="227228"/>
                </a:lnTo>
                <a:lnTo>
                  <a:pt x="169487" y="199131"/>
                </a:lnTo>
                <a:lnTo>
                  <a:pt x="178677" y="183415"/>
                </a:lnTo>
                <a:lnTo>
                  <a:pt x="177803" y="181563"/>
                </a:lnTo>
                <a:lnTo>
                  <a:pt x="175447" y="180289"/>
                </a:lnTo>
                <a:close/>
              </a:path>
              <a:path w="483234" h="248284">
                <a:moveTo>
                  <a:pt x="478406" y="197002"/>
                </a:moveTo>
                <a:lnTo>
                  <a:pt x="470901" y="207908"/>
                </a:lnTo>
                <a:lnTo>
                  <a:pt x="463336" y="215574"/>
                </a:lnTo>
                <a:lnTo>
                  <a:pt x="455712" y="219999"/>
                </a:lnTo>
                <a:lnTo>
                  <a:pt x="448029" y="221183"/>
                </a:lnTo>
                <a:lnTo>
                  <a:pt x="471386" y="221183"/>
                </a:lnTo>
                <a:lnTo>
                  <a:pt x="475593" y="216464"/>
                </a:lnTo>
                <a:lnTo>
                  <a:pt x="479979" y="209966"/>
                </a:lnTo>
                <a:lnTo>
                  <a:pt x="482356" y="204142"/>
                </a:lnTo>
                <a:lnTo>
                  <a:pt x="482993" y="201590"/>
                </a:lnTo>
                <a:lnTo>
                  <a:pt x="481676" y="199210"/>
                </a:lnTo>
                <a:lnTo>
                  <a:pt x="478406" y="197002"/>
                </a:lnTo>
                <a:close/>
              </a:path>
              <a:path w="483234" h="248284">
                <a:moveTo>
                  <a:pt x="386110" y="17574"/>
                </a:moveTo>
                <a:lnTo>
                  <a:pt x="358207" y="17574"/>
                </a:lnTo>
                <a:lnTo>
                  <a:pt x="310353" y="150102"/>
                </a:lnTo>
                <a:lnTo>
                  <a:pt x="304467" y="166154"/>
                </a:lnTo>
                <a:lnTo>
                  <a:pt x="296219" y="185085"/>
                </a:lnTo>
                <a:lnTo>
                  <a:pt x="286848" y="200519"/>
                </a:lnTo>
                <a:lnTo>
                  <a:pt x="276356" y="212455"/>
                </a:lnTo>
                <a:lnTo>
                  <a:pt x="264740" y="220894"/>
                </a:lnTo>
                <a:lnTo>
                  <a:pt x="279536" y="220894"/>
                </a:lnTo>
                <a:lnTo>
                  <a:pt x="313510" y="200144"/>
                </a:lnTo>
                <a:lnTo>
                  <a:pt x="332999" y="164548"/>
                </a:lnTo>
                <a:lnTo>
                  <a:pt x="344367" y="133188"/>
                </a:lnTo>
                <a:lnTo>
                  <a:pt x="409206" y="133188"/>
                </a:lnTo>
                <a:lnTo>
                  <a:pt x="408712" y="130990"/>
                </a:lnTo>
                <a:lnTo>
                  <a:pt x="407858" y="127680"/>
                </a:lnTo>
                <a:lnTo>
                  <a:pt x="406646" y="123265"/>
                </a:lnTo>
                <a:lnTo>
                  <a:pt x="412576" y="119837"/>
                </a:lnTo>
                <a:lnTo>
                  <a:pt x="367190" y="119837"/>
                </a:lnTo>
                <a:lnTo>
                  <a:pt x="358913" y="119081"/>
                </a:lnTo>
                <a:lnTo>
                  <a:pt x="350012" y="117570"/>
                </a:lnTo>
                <a:lnTo>
                  <a:pt x="386110" y="17574"/>
                </a:lnTo>
                <a:close/>
              </a:path>
              <a:path w="483234" h="248284">
                <a:moveTo>
                  <a:pt x="377288" y="133188"/>
                </a:moveTo>
                <a:lnTo>
                  <a:pt x="344367" y="133188"/>
                </a:lnTo>
                <a:lnTo>
                  <a:pt x="350923" y="133770"/>
                </a:lnTo>
                <a:lnTo>
                  <a:pt x="356396" y="134061"/>
                </a:lnTo>
                <a:lnTo>
                  <a:pt x="365290" y="134061"/>
                </a:lnTo>
                <a:lnTo>
                  <a:pt x="370790" y="133770"/>
                </a:lnTo>
                <a:lnTo>
                  <a:pt x="377288" y="133188"/>
                </a:lnTo>
                <a:close/>
              </a:path>
              <a:path w="483234" h="248284">
                <a:moveTo>
                  <a:pt x="402741" y="0"/>
                </a:moveTo>
                <a:lnTo>
                  <a:pt x="343407" y="7457"/>
                </a:lnTo>
                <a:lnTo>
                  <a:pt x="291899" y="29828"/>
                </a:lnTo>
                <a:lnTo>
                  <a:pt x="253266" y="63948"/>
                </a:lnTo>
                <a:lnTo>
                  <a:pt x="232558" y="106652"/>
                </a:lnTo>
                <a:lnTo>
                  <a:pt x="229447" y="133705"/>
                </a:lnTo>
                <a:lnTo>
                  <a:pt x="263612" y="109019"/>
                </a:lnTo>
                <a:lnTo>
                  <a:pt x="262147" y="101815"/>
                </a:lnTo>
                <a:lnTo>
                  <a:pt x="261740" y="94111"/>
                </a:lnTo>
                <a:lnTo>
                  <a:pt x="274171" y="56723"/>
                </a:lnTo>
                <a:lnTo>
                  <a:pt x="321224" y="26908"/>
                </a:lnTo>
                <a:lnTo>
                  <a:pt x="358207" y="17574"/>
                </a:lnTo>
                <a:lnTo>
                  <a:pt x="386110" y="17574"/>
                </a:lnTo>
                <a:lnTo>
                  <a:pt x="386550" y="16357"/>
                </a:lnTo>
                <a:lnTo>
                  <a:pt x="465587" y="16357"/>
                </a:lnTo>
                <a:lnTo>
                  <a:pt x="463708" y="13647"/>
                </a:lnTo>
                <a:lnTo>
                  <a:pt x="439442" y="3411"/>
                </a:lnTo>
                <a:lnTo>
                  <a:pt x="402741" y="0"/>
                </a:lnTo>
                <a:close/>
              </a:path>
              <a:path w="483234" h="248284">
                <a:moveTo>
                  <a:pt x="465587" y="16357"/>
                </a:moveTo>
                <a:lnTo>
                  <a:pt x="386550" y="16357"/>
                </a:lnTo>
                <a:lnTo>
                  <a:pt x="415906" y="19302"/>
                </a:lnTo>
                <a:lnTo>
                  <a:pt x="435192" y="28136"/>
                </a:lnTo>
                <a:lnTo>
                  <a:pt x="444409" y="42860"/>
                </a:lnTo>
                <a:lnTo>
                  <a:pt x="443557" y="63474"/>
                </a:lnTo>
                <a:lnTo>
                  <a:pt x="437789" y="78765"/>
                </a:lnTo>
                <a:lnTo>
                  <a:pt x="398895" y="117570"/>
                </a:lnTo>
                <a:lnTo>
                  <a:pt x="382032" y="119837"/>
                </a:lnTo>
                <a:lnTo>
                  <a:pt x="412576" y="119837"/>
                </a:lnTo>
                <a:lnTo>
                  <a:pt x="452886" y="91666"/>
                </a:lnTo>
                <a:lnTo>
                  <a:pt x="474933" y="54590"/>
                </a:lnTo>
                <a:lnTo>
                  <a:pt x="475538" y="30706"/>
                </a:lnTo>
                <a:lnTo>
                  <a:pt x="465587" y="16357"/>
                </a:lnTo>
                <a:close/>
              </a:path>
              <a:path w="483234" h="248284">
                <a:moveTo>
                  <a:pt x="242478" y="15290"/>
                </a:moveTo>
                <a:lnTo>
                  <a:pt x="165935" y="15290"/>
                </a:lnTo>
                <a:lnTo>
                  <a:pt x="175847" y="15828"/>
                </a:lnTo>
                <a:lnTo>
                  <a:pt x="184848" y="17443"/>
                </a:lnTo>
                <a:lnTo>
                  <a:pt x="192937" y="20133"/>
                </a:lnTo>
                <a:lnTo>
                  <a:pt x="200114" y="23900"/>
                </a:lnTo>
                <a:lnTo>
                  <a:pt x="209076" y="29639"/>
                </a:lnTo>
                <a:lnTo>
                  <a:pt x="212596" y="36354"/>
                </a:lnTo>
                <a:lnTo>
                  <a:pt x="210100" y="46337"/>
                </a:lnTo>
                <a:lnTo>
                  <a:pt x="208538" y="49263"/>
                </a:lnTo>
                <a:lnTo>
                  <a:pt x="205990" y="52823"/>
                </a:lnTo>
                <a:lnTo>
                  <a:pt x="207501" y="53167"/>
                </a:lnTo>
                <a:lnTo>
                  <a:pt x="208657" y="53339"/>
                </a:lnTo>
                <a:lnTo>
                  <a:pt x="213457" y="53339"/>
                </a:lnTo>
                <a:lnTo>
                  <a:pt x="217591" y="50395"/>
                </a:lnTo>
                <a:lnTo>
                  <a:pt x="221858" y="44505"/>
                </a:lnTo>
                <a:lnTo>
                  <a:pt x="227037" y="37060"/>
                </a:lnTo>
                <a:lnTo>
                  <a:pt x="242478" y="15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71"/>
          </a:p>
        </p:txBody>
      </p:sp>
      <p:sp>
        <p:nvSpPr>
          <p:cNvPr id="25" name="bk object 25"/>
          <p:cNvSpPr/>
          <p:nvPr/>
        </p:nvSpPr>
        <p:spPr>
          <a:xfrm>
            <a:off x="1434140" y="6156998"/>
            <a:ext cx="107875" cy="93937"/>
          </a:xfrm>
          <a:custGeom>
            <a:avLst/>
            <a:gdLst/>
            <a:ahLst/>
            <a:cxnLst/>
            <a:rect l="l" t="t" r="r" b="b"/>
            <a:pathLst>
              <a:path w="94615" h="103504">
                <a:moveTo>
                  <a:pt x="36537" y="0"/>
                </a:moveTo>
                <a:lnTo>
                  <a:pt x="0" y="101212"/>
                </a:lnTo>
                <a:lnTo>
                  <a:pt x="8901" y="102723"/>
                </a:lnTo>
                <a:lnTo>
                  <a:pt x="17178" y="103479"/>
                </a:lnTo>
                <a:lnTo>
                  <a:pt x="24830" y="103479"/>
                </a:lnTo>
                <a:lnTo>
                  <a:pt x="32020" y="103479"/>
                </a:lnTo>
                <a:lnTo>
                  <a:pt x="78409" y="76520"/>
                </a:lnTo>
                <a:lnTo>
                  <a:pt x="94397" y="26503"/>
                </a:lnTo>
                <a:lnTo>
                  <a:pt x="85180" y="11779"/>
                </a:lnTo>
                <a:lnTo>
                  <a:pt x="65893" y="2944"/>
                </a:lnTo>
                <a:lnTo>
                  <a:pt x="36537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71"/>
          </a:p>
        </p:txBody>
      </p:sp>
      <p:sp>
        <p:nvSpPr>
          <p:cNvPr id="26" name="bk object 26"/>
          <p:cNvSpPr/>
          <p:nvPr/>
        </p:nvSpPr>
        <p:spPr>
          <a:xfrm>
            <a:off x="1284338" y="6142152"/>
            <a:ext cx="301904" cy="225334"/>
          </a:xfrm>
          <a:custGeom>
            <a:avLst/>
            <a:gdLst/>
            <a:ahLst/>
            <a:cxnLst/>
            <a:rect l="l" t="t" r="r" b="b"/>
            <a:pathLst>
              <a:path w="264794" h="248284">
                <a:moveTo>
                  <a:pt x="184117" y="0"/>
                </a:moveTo>
                <a:lnTo>
                  <a:pt x="220818" y="3411"/>
                </a:lnTo>
                <a:lnTo>
                  <a:pt x="245084" y="13647"/>
                </a:lnTo>
                <a:lnTo>
                  <a:pt x="256915" y="30706"/>
                </a:lnTo>
                <a:lnTo>
                  <a:pt x="256309" y="54590"/>
                </a:lnTo>
                <a:lnTo>
                  <a:pt x="248310" y="73813"/>
                </a:lnTo>
                <a:lnTo>
                  <a:pt x="234262" y="91667"/>
                </a:lnTo>
                <a:lnTo>
                  <a:pt x="214166" y="108151"/>
                </a:lnTo>
                <a:lnTo>
                  <a:pt x="188023" y="123265"/>
                </a:lnTo>
                <a:lnTo>
                  <a:pt x="189234" y="127680"/>
                </a:lnTo>
                <a:lnTo>
                  <a:pt x="190088" y="130990"/>
                </a:lnTo>
                <a:lnTo>
                  <a:pt x="190584" y="133194"/>
                </a:lnTo>
                <a:lnTo>
                  <a:pt x="197264" y="157730"/>
                </a:lnTo>
                <a:lnTo>
                  <a:pt x="212209" y="203761"/>
                </a:lnTo>
                <a:lnTo>
                  <a:pt x="229406" y="221183"/>
                </a:lnTo>
                <a:lnTo>
                  <a:pt x="237089" y="219999"/>
                </a:lnTo>
                <a:lnTo>
                  <a:pt x="244712" y="215574"/>
                </a:lnTo>
                <a:lnTo>
                  <a:pt x="252276" y="207908"/>
                </a:lnTo>
                <a:lnTo>
                  <a:pt x="259782" y="197002"/>
                </a:lnTo>
                <a:lnTo>
                  <a:pt x="263053" y="199210"/>
                </a:lnTo>
                <a:lnTo>
                  <a:pt x="264370" y="201590"/>
                </a:lnTo>
                <a:lnTo>
                  <a:pt x="263732" y="204142"/>
                </a:lnTo>
                <a:lnTo>
                  <a:pt x="261356" y="209966"/>
                </a:lnTo>
                <a:lnTo>
                  <a:pt x="233318" y="238645"/>
                </a:lnTo>
                <a:lnTo>
                  <a:pt x="213421" y="247853"/>
                </a:lnTo>
                <a:lnTo>
                  <a:pt x="206140" y="245871"/>
                </a:lnTo>
                <a:lnTo>
                  <a:pt x="176429" y="199060"/>
                </a:lnTo>
                <a:lnTo>
                  <a:pt x="163905" y="157586"/>
                </a:lnTo>
                <a:lnTo>
                  <a:pt x="158664" y="133188"/>
                </a:lnTo>
                <a:lnTo>
                  <a:pt x="152167" y="133770"/>
                </a:lnTo>
                <a:lnTo>
                  <a:pt x="146666" y="134061"/>
                </a:lnTo>
                <a:lnTo>
                  <a:pt x="142162" y="134061"/>
                </a:lnTo>
                <a:lnTo>
                  <a:pt x="137772" y="134061"/>
                </a:lnTo>
                <a:lnTo>
                  <a:pt x="132299" y="133770"/>
                </a:lnTo>
                <a:lnTo>
                  <a:pt x="125743" y="133188"/>
                </a:lnTo>
                <a:lnTo>
                  <a:pt x="121609" y="144629"/>
                </a:lnTo>
                <a:lnTo>
                  <a:pt x="104933" y="185832"/>
                </a:lnTo>
                <a:lnTo>
                  <a:pt x="71320" y="216138"/>
                </a:lnTo>
                <a:lnTo>
                  <a:pt x="59890" y="221361"/>
                </a:lnTo>
                <a:lnTo>
                  <a:pt x="100290" y="223672"/>
                </a:lnTo>
                <a:lnTo>
                  <a:pt x="74298" y="244297"/>
                </a:lnTo>
                <a:lnTo>
                  <a:pt x="0" y="240741"/>
                </a:lnTo>
                <a:lnTo>
                  <a:pt x="27647" y="219049"/>
                </a:lnTo>
                <a:lnTo>
                  <a:pt x="46116" y="220894"/>
                </a:lnTo>
                <a:lnTo>
                  <a:pt x="57732" y="212455"/>
                </a:lnTo>
                <a:lnTo>
                  <a:pt x="85843" y="166154"/>
                </a:lnTo>
                <a:lnTo>
                  <a:pt x="139584" y="17574"/>
                </a:lnTo>
                <a:lnTo>
                  <a:pt x="102600" y="26908"/>
                </a:lnTo>
                <a:lnTo>
                  <a:pt x="55547" y="56723"/>
                </a:lnTo>
                <a:lnTo>
                  <a:pt x="43116" y="94111"/>
                </a:lnTo>
                <a:lnTo>
                  <a:pt x="43523" y="101815"/>
                </a:lnTo>
                <a:lnTo>
                  <a:pt x="44988" y="109019"/>
                </a:lnTo>
                <a:lnTo>
                  <a:pt x="10823" y="133705"/>
                </a:lnTo>
                <a:lnTo>
                  <a:pt x="22048" y="84227"/>
                </a:lnTo>
                <a:lnTo>
                  <a:pt x="51718" y="45815"/>
                </a:lnTo>
                <a:lnTo>
                  <a:pt x="98051" y="16778"/>
                </a:lnTo>
                <a:lnTo>
                  <a:pt x="153472" y="1864"/>
                </a:lnTo>
                <a:lnTo>
                  <a:pt x="184117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71"/>
          </a:p>
        </p:txBody>
      </p:sp>
      <p:sp>
        <p:nvSpPr>
          <p:cNvPr id="27" name="bk object 27"/>
          <p:cNvSpPr/>
          <p:nvPr/>
        </p:nvSpPr>
        <p:spPr>
          <a:xfrm>
            <a:off x="1035075" y="6142152"/>
            <a:ext cx="279460" cy="225334"/>
          </a:xfrm>
          <a:custGeom>
            <a:avLst/>
            <a:gdLst/>
            <a:ahLst/>
            <a:cxnLst/>
            <a:rect l="l" t="t" r="r" b="b"/>
            <a:pathLst>
              <a:path w="245109" h="248284">
                <a:moveTo>
                  <a:pt x="184232" y="0"/>
                </a:moveTo>
                <a:lnTo>
                  <a:pt x="199568" y="725"/>
                </a:lnTo>
                <a:lnTo>
                  <a:pt x="214824" y="2900"/>
                </a:lnTo>
                <a:lnTo>
                  <a:pt x="230000" y="6525"/>
                </a:lnTo>
                <a:lnTo>
                  <a:pt x="245095" y="11601"/>
                </a:lnTo>
                <a:lnTo>
                  <a:pt x="227037" y="37060"/>
                </a:lnTo>
                <a:lnTo>
                  <a:pt x="221859" y="44505"/>
                </a:lnTo>
                <a:lnTo>
                  <a:pt x="217591" y="50395"/>
                </a:lnTo>
                <a:lnTo>
                  <a:pt x="213458" y="53340"/>
                </a:lnTo>
                <a:lnTo>
                  <a:pt x="209457" y="53340"/>
                </a:lnTo>
                <a:lnTo>
                  <a:pt x="208657" y="53340"/>
                </a:lnTo>
                <a:lnTo>
                  <a:pt x="207501" y="53167"/>
                </a:lnTo>
                <a:lnTo>
                  <a:pt x="205990" y="52823"/>
                </a:lnTo>
                <a:lnTo>
                  <a:pt x="208538" y="49263"/>
                </a:lnTo>
                <a:lnTo>
                  <a:pt x="210100" y="46337"/>
                </a:lnTo>
                <a:lnTo>
                  <a:pt x="210674" y="44044"/>
                </a:lnTo>
                <a:lnTo>
                  <a:pt x="212596" y="36354"/>
                </a:lnTo>
                <a:lnTo>
                  <a:pt x="209076" y="29639"/>
                </a:lnTo>
                <a:lnTo>
                  <a:pt x="165935" y="15290"/>
                </a:lnTo>
                <a:lnTo>
                  <a:pt x="145151" y="17389"/>
                </a:lnTo>
                <a:lnTo>
                  <a:pt x="106414" y="34180"/>
                </a:lnTo>
                <a:lnTo>
                  <a:pt x="72325" y="66925"/>
                </a:lnTo>
                <a:lnTo>
                  <a:pt x="48120" y="110600"/>
                </a:lnTo>
                <a:lnTo>
                  <a:pt x="36284" y="155961"/>
                </a:lnTo>
                <a:lnTo>
                  <a:pt x="35374" y="173591"/>
                </a:lnTo>
                <a:lnTo>
                  <a:pt x="37323" y="189110"/>
                </a:lnTo>
                <a:lnTo>
                  <a:pt x="59285" y="221051"/>
                </a:lnTo>
                <a:lnTo>
                  <a:pt x="85803" y="227228"/>
                </a:lnTo>
                <a:lnTo>
                  <a:pt x="97251" y="226383"/>
                </a:lnTo>
                <a:lnTo>
                  <a:pt x="134067" y="213704"/>
                </a:lnTo>
                <a:lnTo>
                  <a:pt x="167010" y="189836"/>
                </a:lnTo>
                <a:lnTo>
                  <a:pt x="175447" y="180289"/>
                </a:lnTo>
                <a:lnTo>
                  <a:pt x="177803" y="181563"/>
                </a:lnTo>
                <a:lnTo>
                  <a:pt x="178677" y="183415"/>
                </a:lnTo>
                <a:lnTo>
                  <a:pt x="178070" y="185845"/>
                </a:lnTo>
                <a:lnTo>
                  <a:pt x="175207" y="192032"/>
                </a:lnTo>
                <a:lnTo>
                  <a:pt x="127562" y="229972"/>
                </a:lnTo>
                <a:lnTo>
                  <a:pt x="83071" y="245866"/>
                </a:lnTo>
                <a:lnTo>
                  <a:pt x="60488" y="247853"/>
                </a:lnTo>
                <a:lnTo>
                  <a:pt x="43485" y="246195"/>
                </a:lnTo>
                <a:lnTo>
                  <a:pt x="8601" y="221327"/>
                </a:lnTo>
                <a:lnTo>
                  <a:pt x="0" y="190258"/>
                </a:lnTo>
                <a:lnTo>
                  <a:pt x="642" y="171316"/>
                </a:lnTo>
                <a:lnTo>
                  <a:pt x="14789" y="119480"/>
                </a:lnTo>
                <a:lnTo>
                  <a:pt x="48573" y="65997"/>
                </a:lnTo>
                <a:lnTo>
                  <a:pt x="98510" y="24263"/>
                </a:lnTo>
                <a:lnTo>
                  <a:pt x="154551" y="2695"/>
                </a:lnTo>
                <a:lnTo>
                  <a:pt x="184232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71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89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3053">
              <a:spcBef>
                <a:spcPts val="36"/>
              </a:spcBef>
            </a:pPr>
            <a:fld id="{81D60167-4931-47E6-BA6A-407CBD079E47}" type="slidenum">
              <a:rPr lang="en-IN" smtClean="0"/>
              <a:pPr marL="23053">
                <a:spcBef>
                  <a:spcPts val="36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9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3589867"/>
            <a:ext cx="12188825" cy="3268133"/>
            <a:chOff x="0" y="3589867"/>
            <a:chExt cx="12188825" cy="3268133"/>
          </a:xfrm>
        </p:grpSpPr>
        <p:sp>
          <p:nvSpPr>
            <p:cNvPr id="11" name="Google Shape;11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rgbClr val="056E2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677334" y="1097581"/>
            <a:ext cx="9809690" cy="520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"/>
          <p:cNvGrpSpPr/>
          <p:nvPr/>
        </p:nvGrpSpPr>
        <p:grpSpPr>
          <a:xfrm>
            <a:off x="9869214" y="-8467"/>
            <a:ext cx="2319611" cy="6866470"/>
            <a:chOff x="9869214" y="-8467"/>
            <a:chExt cx="2319611" cy="6866470"/>
          </a:xfrm>
        </p:grpSpPr>
        <p:cxnSp>
          <p:nvCxnSpPr>
            <p:cNvPr id="19" name="Google Shape;19;p1"/>
            <p:cNvCxnSpPr/>
            <p:nvPr/>
          </p:nvCxnSpPr>
          <p:spPr>
            <a:xfrm>
              <a:off x="10602366" y="0"/>
              <a:ext cx="1219200" cy="6858000"/>
            </a:xfrm>
            <a:prstGeom prst="straightConnector1">
              <a:avLst/>
            </a:prstGeom>
            <a:noFill/>
            <a:ln w="28575" cap="flat" cmpd="sng">
              <a:solidFill>
                <a:srgbClr val="BFE47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 flipH="1">
              <a:off x="9869214" y="3744473"/>
              <a:ext cx="2319611" cy="3113527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21;p1"/>
            <p:cNvSpPr/>
            <p:nvPr/>
          </p:nvSpPr>
          <p:spPr>
            <a:xfrm>
              <a:off x="10898730" y="-8464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3" name="Google Shape;23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" name="Google Shape;24;p1"/>
          <p:cNvCxnSpPr/>
          <p:nvPr/>
        </p:nvCxnSpPr>
        <p:spPr>
          <a:xfrm rot="10800000">
            <a:off x="677333" y="942667"/>
            <a:ext cx="9809691" cy="308"/>
          </a:xfrm>
          <a:prstGeom prst="straightConnector1">
            <a:avLst/>
          </a:prstGeom>
          <a:noFill/>
          <a:ln w="111125" cap="flat" cmpd="tri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/>
          <p:nvPr/>
        </p:nvCxnSpPr>
        <p:spPr>
          <a:xfrm rot="10800000">
            <a:off x="714286" y="6378091"/>
            <a:ext cx="9809691" cy="308"/>
          </a:xfrm>
          <a:prstGeom prst="straightConnector1">
            <a:avLst/>
          </a:prstGeom>
          <a:noFill/>
          <a:ln w="76200" cap="flat" cmpd="tri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6" r:id="rId4"/>
    <p:sldLayoutId id="2147483674" r:id="rId5"/>
    <p:sldLayoutId id="2147483673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4.png"/><Relationship Id="rId26" Type="http://schemas.openxmlformats.org/officeDocument/2006/relationships/image" Target="../media/image35.png"/><Relationship Id="rId3" Type="http://schemas.openxmlformats.org/officeDocument/2006/relationships/image" Target="../media/image7.png"/><Relationship Id="rId21" Type="http://schemas.openxmlformats.org/officeDocument/2006/relationships/image" Target="../media/image3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7.png"/><Relationship Id="rId25" Type="http://schemas.openxmlformats.org/officeDocument/2006/relationships/image" Target="../media/image34.png"/><Relationship Id="rId2" Type="http://schemas.openxmlformats.org/officeDocument/2006/relationships/image" Target="../media/image6.png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33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4.png"/><Relationship Id="rId19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41.png"/><Relationship Id="rId12" Type="http://schemas.openxmlformats.org/officeDocument/2006/relationships/image" Target="../media/image42.png"/><Relationship Id="rId17" Type="http://schemas.openxmlformats.org/officeDocument/2006/relationships/image" Target="../media/image45.png"/><Relationship Id="rId2" Type="http://schemas.openxmlformats.org/officeDocument/2006/relationships/image" Target="../media/image6.png"/><Relationship Id="rId16" Type="http://schemas.openxmlformats.org/officeDocument/2006/relationships/image" Target="../media/image44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4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41.png"/><Relationship Id="rId12" Type="http://schemas.openxmlformats.org/officeDocument/2006/relationships/image" Target="../media/image42.png"/><Relationship Id="rId17" Type="http://schemas.openxmlformats.org/officeDocument/2006/relationships/image" Target="../media/image45.png"/><Relationship Id="rId2" Type="http://schemas.openxmlformats.org/officeDocument/2006/relationships/image" Target="../media/image6.png"/><Relationship Id="rId16" Type="http://schemas.openxmlformats.org/officeDocument/2006/relationships/image" Target="../media/image44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4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41.png"/><Relationship Id="rId12" Type="http://schemas.openxmlformats.org/officeDocument/2006/relationships/image" Target="../media/image42.png"/><Relationship Id="rId17" Type="http://schemas.openxmlformats.org/officeDocument/2006/relationships/image" Target="../media/image45.png"/><Relationship Id="rId2" Type="http://schemas.openxmlformats.org/officeDocument/2006/relationships/image" Target="../media/image6.png"/><Relationship Id="rId16" Type="http://schemas.openxmlformats.org/officeDocument/2006/relationships/image" Target="../media/image44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4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llphish/how2heap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Font typeface="Calibri"/>
              <a:buNone/>
            </a:pPr>
            <a:r>
              <a:rPr lang="en-US" dirty="0"/>
              <a:t>OS Security: Other Exploits</a:t>
            </a:r>
            <a:endParaRPr sz="5400" b="1" i="0" u="none" strike="noStrike" cap="none" dirty="0">
              <a:solidFill>
                <a:srgbClr val="056E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lang="en-US" sz="3330" dirty="0"/>
              <a:t>Buffer Overread, </a:t>
            </a:r>
            <a:r>
              <a:rPr lang="en-US" sz="333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Integer Overflow, Format String Vulnerability, Heap Overflow</a:t>
            </a:r>
            <a:endParaRPr sz="333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Overflow: Example 1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unsigned short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s;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[80];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k=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atoi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[1]);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 = k;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if(s &gt; 80) {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(“Attempt to buffer overflow\n”);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exit(0);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memcpy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[2], k);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[k] = ‘\0’;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return 0;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Program is checking limits to avoid buffer overflow.</a:t>
            </a:r>
          </a:p>
          <a:p>
            <a:pPr marL="86360" indent="0">
              <a:buNone/>
            </a:pPr>
            <a:r>
              <a:rPr lang="en-US" dirty="0"/>
              <a:t>Is it sufficient?</a:t>
            </a:r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memcpy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(destination address, source address, number of bytes to be copied)</a:t>
            </a:r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3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Overflow: Example 1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noFill/>
        </p:spPr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unsigned short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 s;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[80];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 k=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atoi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[1]);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s = k;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if(s &gt; 80) {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(“Attempt to overread\n”);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exit(0);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memcpy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[2], k);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[k] = ‘\0’;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return 0;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Identifier s is unsigned short in range of [0..65535].</a:t>
            </a:r>
          </a:p>
          <a:p>
            <a:pPr marL="86360" indent="0">
              <a:buNone/>
            </a:pPr>
            <a:r>
              <a:rPr lang="en-US" dirty="0"/>
              <a:t>Identifier k is signed integer and is assigned a value supplied by user.</a:t>
            </a:r>
          </a:p>
          <a:p>
            <a:pPr marL="86360" indent="0">
              <a:buNone/>
            </a:pPr>
            <a:r>
              <a:rPr lang="en-US" dirty="0"/>
              <a:t>What if k &gt; 65535?</a:t>
            </a:r>
          </a:p>
          <a:p>
            <a:pPr marL="863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9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Overflow: Example 1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unsigned short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 s;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[80];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k=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atoi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[1]);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 = k;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if(s &gt; 80) {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(“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Attemt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 to overread\n”);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exit(0);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memcpy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[2], k);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[k] = ‘\0’;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return 0;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If k &gt; 65535, s shall be truncated. For k = 65536, 65537, 65538 …, s = 0, 1, 2 respectively.</a:t>
            </a:r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r>
              <a:rPr lang="en-US" dirty="0"/>
              <a:t>So buffer bound check can be successfully bypassed.</a:t>
            </a:r>
          </a:p>
          <a:p>
            <a:pPr marL="863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6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Overflow: Example 1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unsigned short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s;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[80];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k=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atoi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[1]);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 = k;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if(s &gt; 80) {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(“Attempt to overread\n”);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exit(0);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memcpy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[2], k);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[k] = ‘\0’;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return 0;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Buffer overflow is possible.</a:t>
            </a:r>
          </a:p>
          <a:p>
            <a:pPr marL="863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7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Overflow: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mask, k;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mask = 0x40000000;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k = mask + 0xC0000000;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k = mask * 0x4;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k = 1 - 0xFFFFFFFF;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In all these cases, k becomes zero.</a:t>
            </a:r>
          </a:p>
          <a:p>
            <a:pPr marL="86360" indent="0">
              <a:buNone/>
            </a:pPr>
            <a:r>
              <a:rPr lang="en-US" dirty="0"/>
              <a:t>May lead to unexpected results if the programmer does not take arithmetic overflow into consideration.</a:t>
            </a:r>
          </a:p>
          <a:p>
            <a:pPr marL="863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5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Overflow: Example 2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*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k;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k =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atoi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[1]);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= malloc(k*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sizeof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….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sz="2400" dirty="0"/>
              <a:t>Ideally, buffer should be able to accommodate k integers.</a:t>
            </a:r>
          </a:p>
          <a:p>
            <a:pPr marL="86360" indent="0">
              <a:buNone/>
            </a:pPr>
            <a:r>
              <a:rPr lang="en-US" sz="2400" dirty="0"/>
              <a:t>But k*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 may result in integer overflow resulting in a value less than expected.</a:t>
            </a:r>
          </a:p>
          <a:p>
            <a:pPr marL="86360" indent="0">
              <a:buNone/>
            </a:pPr>
            <a:r>
              <a:rPr lang="en-US" sz="2400" dirty="0"/>
              <a:t>Buffer can accommodate less than k integers. May result in heap/buffer overflow.</a:t>
            </a:r>
          </a:p>
        </p:txBody>
      </p:sp>
    </p:spTree>
    <p:extLst>
      <p:ext uri="{BB962C8B-B14F-4D97-AF65-F5344CB8AC3E}">
        <p14:creationId xmlns:p14="http://schemas.microsoft.com/office/powerpoint/2010/main" val="112556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Overflow: Example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[100], k;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k =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atoi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[1]);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if(k &gt; 100)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	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(“Error!!!\n”);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	exit(0);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memcpy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[2], k);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….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sz="2800" dirty="0"/>
              <a:t>Here, k is signed int. If too large value specified, its sign bit is set to 1 and it shall be interpreted as a negative number bypassing bounds check.</a:t>
            </a:r>
          </a:p>
          <a:p>
            <a:pPr marL="86360" indent="0">
              <a:buNone/>
            </a:pPr>
            <a:r>
              <a:rPr lang="en-US" sz="2800" dirty="0"/>
              <a:t>In </a:t>
            </a:r>
            <a:r>
              <a:rPr lang="en-US" sz="2800" dirty="0" err="1"/>
              <a:t>memcpy</a:t>
            </a:r>
            <a:r>
              <a:rPr lang="en-US" sz="2800" dirty="0"/>
              <a:t>, it is treated as unsigned and </a:t>
            </a:r>
            <a:r>
              <a:rPr lang="en-US" sz="2800" dirty="0" err="1"/>
              <a:t>buf</a:t>
            </a:r>
            <a:r>
              <a:rPr lang="en-US" sz="2800" dirty="0"/>
              <a:t> may overflow.</a:t>
            </a:r>
          </a:p>
          <a:p>
            <a:pPr marL="86360" indent="0">
              <a:buNone/>
            </a:pPr>
            <a:endParaRPr lang="en-US" sz="2800" dirty="0"/>
          </a:p>
          <a:p>
            <a:pPr marL="863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8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Overflow: Example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table[100];</a:t>
            </a:r>
          </a:p>
          <a:p>
            <a:pPr marL="86360" indent="0">
              <a:spcBef>
                <a:spcPts val="500"/>
              </a:spcBef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pPr marL="8636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SetValue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index,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value)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if(index &gt; 100)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	return -1;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table[index] = value;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return 0;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sz="2800" dirty="0"/>
              <a:t>If index is negative, bounds check is bypassed.</a:t>
            </a:r>
            <a:br>
              <a:rPr lang="en-US" sz="2800" dirty="0"/>
            </a:br>
            <a:r>
              <a:rPr lang="en-US" sz="2800" dirty="0"/>
              <a:t>Some (unintended) memory address gets overwritten.</a:t>
            </a:r>
          </a:p>
          <a:p>
            <a:pPr marL="86360" indent="0">
              <a:buNone/>
            </a:pPr>
            <a:r>
              <a:rPr lang="en-US" sz="2800" dirty="0"/>
              <a:t>Memory corruption..</a:t>
            </a:r>
          </a:p>
          <a:p>
            <a:pPr marL="86360" indent="0">
              <a:buNone/>
            </a:pPr>
            <a:r>
              <a:rPr lang="en-US" sz="2800" dirty="0"/>
              <a:t>What is some pointer address is overwritten?</a:t>
            </a:r>
          </a:p>
          <a:p>
            <a:pPr marL="863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1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Overflow: Example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SetBuffer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sock,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*out,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buf1[100], buf2[100];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unsigned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size1, size2;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recv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(sock, buf1, 100) &lt; 0) {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exit(0);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recv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(sock, buf2, 100) &lt; 0) {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exit(0);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memcpy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(&amp;size1, buf1,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sizeof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));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memcpy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(&amp;size2, buf2,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sizeof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));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size = size1+size2;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if(size &gt;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exit(0);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memcpy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(out, buf1, size1);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memcpy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(out+size1, buf2, size2);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return size;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sz="2400" dirty="0"/>
              <a:t>What does this program do?</a:t>
            </a:r>
          </a:p>
          <a:p>
            <a:pPr marL="86360" indent="0">
              <a:buNone/>
            </a:pPr>
            <a:r>
              <a:rPr lang="en-US" sz="2400" dirty="0"/>
              <a:t>Copies contents of buf1 and buf2 into out and returns the size of out. This size is sum of sizes of buf1 and buf2 respectively.</a:t>
            </a:r>
          </a:p>
          <a:p>
            <a:pPr marL="86360" indent="0">
              <a:buNone/>
            </a:pPr>
            <a:r>
              <a:rPr lang="en-US" sz="2400" dirty="0"/>
              <a:t>Contents of buf1 and buf2 are set by packets received through </a:t>
            </a:r>
            <a:r>
              <a:rPr lang="en-US" sz="2400" dirty="0" err="1"/>
              <a:t>recv</a:t>
            </a:r>
            <a:r>
              <a:rPr lang="en-US" sz="2400" dirty="0"/>
              <a:t>.</a:t>
            </a:r>
          </a:p>
          <a:p>
            <a:pPr marL="86360" indent="0">
              <a:buNone/>
            </a:pPr>
            <a:r>
              <a:rPr lang="en-US" sz="2400" dirty="0"/>
              <a:t>First byte of packet is length of packet.</a:t>
            </a:r>
          </a:p>
          <a:p>
            <a:pPr marL="86360" indent="0">
              <a:buNone/>
            </a:pPr>
            <a:endParaRPr lang="en-US" sz="2800" dirty="0"/>
          </a:p>
          <a:p>
            <a:pPr marL="863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8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Overflow: Example 5 (</a:t>
            </a:r>
            <a:r>
              <a:rPr lang="en-US" dirty="0" err="1"/>
              <a:t>contd</a:t>
            </a:r>
            <a:r>
              <a:rPr lang="en-US" dirty="0"/>
              <a:t>).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SetBuffer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sock,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*out,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buf1[100], buf2[100];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unsigned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size1, size2;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recv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(sock, buf1, 100) &lt; 0) {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exit(0);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recv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(sock, buf2, 100) &lt; 0) {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exit(0);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memcpy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(&amp;size1, buf1,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sizeof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));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memcpy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(&amp;size2, buf2,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sizeof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));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size = size1+size2;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if(size &gt;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</a:rPr>
              <a:t>len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exit(0);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}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memcpy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(out, buf1, size1);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memcpy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(out+size1, buf2, size2);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return size;</a:t>
            </a:r>
          </a:p>
          <a:p>
            <a:pPr marL="8636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sz="2400" dirty="0"/>
              <a:t>Contents of packet are decided by user.</a:t>
            </a:r>
          </a:p>
          <a:p>
            <a:pPr marL="86360" indent="0">
              <a:buNone/>
            </a:pPr>
            <a:r>
              <a:rPr lang="en-US" sz="2400" dirty="0"/>
              <a:t>Both size1 and size may be in requisite limits. But sum of these two may be negative owing to integer overflow. Bounds check is a success.</a:t>
            </a:r>
          </a:p>
          <a:p>
            <a:pPr marL="86360" indent="0">
              <a:buNone/>
            </a:pPr>
            <a:r>
              <a:rPr lang="en-US" sz="2400" dirty="0"/>
              <a:t>Contents copied into out but size of out is less than what is being written.</a:t>
            </a:r>
          </a:p>
          <a:p>
            <a:pPr marL="86360" indent="0">
              <a:buNone/>
            </a:pPr>
            <a:r>
              <a:rPr lang="en-US" sz="2400" dirty="0"/>
              <a:t>May result in overflow in </a:t>
            </a:r>
            <a:r>
              <a:rPr lang="en-US" sz="2400" dirty="0" err="1"/>
              <a:t>callee</a:t>
            </a:r>
            <a:r>
              <a:rPr lang="en-US" sz="2400" dirty="0"/>
              <a:t> function.</a:t>
            </a:r>
          </a:p>
          <a:p>
            <a:pPr marL="86360" indent="0">
              <a:buNone/>
            </a:pPr>
            <a:endParaRPr lang="en-US" sz="2800" dirty="0"/>
          </a:p>
          <a:p>
            <a:pPr marL="86360" indent="0">
              <a:buNone/>
            </a:pPr>
            <a:endParaRPr lang="en-US" sz="2800" dirty="0"/>
          </a:p>
          <a:p>
            <a:pPr marL="863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1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ctrTitle"/>
          </p:nvPr>
        </p:nvSpPr>
        <p:spPr>
          <a:xfrm>
            <a:off x="1507066" y="2404534"/>
            <a:ext cx="8856133" cy="61555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2374463" marR="4611" indent="-2363513"/>
            <a:r>
              <a:rPr lang="en-US" sz="4000" b="1" i="1" spc="-5" dirty="0">
                <a:latin typeface="Calibri-BoldItalic"/>
                <a:cs typeface="Calibri-BoldItalic"/>
              </a:rPr>
              <a:t>Buffer Overread</a:t>
            </a:r>
            <a:endParaRPr sz="4000" b="1" i="1" spc="-5" dirty="0">
              <a:latin typeface="Calibri-BoldItalic"/>
              <a:cs typeface="Calibri-BoldItalic"/>
            </a:endParaRPr>
          </a:p>
        </p:txBody>
      </p:sp>
    </p:spTree>
    <p:extLst>
      <p:ext uri="{BB962C8B-B14F-4D97-AF65-F5344CB8AC3E}">
        <p14:creationId xmlns:p14="http://schemas.microsoft.com/office/powerpoint/2010/main" val="3867135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3B92F3-AC63-0146-9D08-3E974920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Home Assignment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382D8A-3D13-5E45-B1E1-6CC8D041A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Bleeding Hearts vulnerability; provide details.</a:t>
            </a:r>
          </a:p>
          <a:p>
            <a:r>
              <a:rPr lang="en-US" dirty="0" err="1">
                <a:solidFill>
                  <a:srgbClr val="FF0000"/>
                </a:solidFill>
              </a:rPr>
              <a:t>Stagefright</a:t>
            </a:r>
            <a:r>
              <a:rPr lang="en-US" dirty="0">
                <a:solidFill>
                  <a:srgbClr val="FF0000"/>
                </a:solidFill>
              </a:rPr>
              <a:t> vulnerability in Android is an integer overflow vulnerability. Provide details on how is this exploited and to what end?</a:t>
            </a:r>
          </a:p>
        </p:txBody>
      </p:sp>
    </p:spTree>
    <p:extLst>
      <p:ext uri="{BB962C8B-B14F-4D97-AF65-F5344CB8AC3E}">
        <p14:creationId xmlns:p14="http://schemas.microsoft.com/office/powerpoint/2010/main" val="68805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ctrTitle"/>
          </p:nvPr>
        </p:nvSpPr>
        <p:spPr>
          <a:xfrm>
            <a:off x="1507066" y="2404534"/>
            <a:ext cx="8856133" cy="61555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2374463" marR="4611" indent="-2363513"/>
            <a:r>
              <a:rPr lang="en-US" sz="4000" b="1" i="1" spc="-5" dirty="0">
                <a:latin typeface="Calibri-BoldItalic"/>
                <a:cs typeface="Calibri-BoldItalic"/>
              </a:rPr>
              <a:t>String Format Vulnerability</a:t>
            </a:r>
            <a:endParaRPr sz="4000" b="1" i="1" spc="-5" dirty="0">
              <a:latin typeface="Calibri-BoldItalic"/>
              <a:cs typeface="Calibri-BoldItalic"/>
            </a:endParaRPr>
          </a:p>
        </p:txBody>
      </p:sp>
    </p:spTree>
    <p:extLst>
      <p:ext uri="{BB962C8B-B14F-4D97-AF65-F5344CB8AC3E}">
        <p14:creationId xmlns:p14="http://schemas.microsoft.com/office/powerpoint/2010/main" val="360706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 Vulnerability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a, b, c;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// Read input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….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(“%d %d %d\n”,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a,b,c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….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87D911-3D17-AB4A-95CB-1CACC1635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25291"/>
              </p:ext>
            </p:extLst>
          </p:nvPr>
        </p:nvGraphicFramePr>
        <p:xfrm>
          <a:off x="6004394" y="1191246"/>
          <a:ext cx="3169586" cy="4114512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3169586">
                  <a:extLst>
                    <a:ext uri="{9D8B030D-6E8A-4147-A177-3AD203B41FA5}">
                      <a16:colId xmlns:a16="http://schemas.microsoft.com/office/drawing/2014/main" val="1425586349"/>
                    </a:ext>
                  </a:extLst>
                </a:gridCol>
              </a:tblGrid>
              <a:tr h="38201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</a:rPr>
                        <a:t>Stack contents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14273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085916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935250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368462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Format string “%d %d %d”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273906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054342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78294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613589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9383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8327B1-27B9-F34E-8DF5-D4B7C1FC4735}"/>
              </a:ext>
            </a:extLst>
          </p:cNvPr>
          <p:cNvSpPr txBox="1"/>
          <p:nvPr/>
        </p:nvSpPr>
        <p:spPr>
          <a:xfrm>
            <a:off x="6004394" y="5621311"/>
            <a:ext cx="400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For every format specifier, one value is read off the stack</a:t>
            </a:r>
          </a:p>
        </p:txBody>
      </p:sp>
    </p:spTree>
    <p:extLst>
      <p:ext uri="{BB962C8B-B14F-4D97-AF65-F5344CB8AC3E}">
        <p14:creationId xmlns:p14="http://schemas.microsoft.com/office/powerpoint/2010/main" val="343910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 Vulnerability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a, b, c;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// Read input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….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(“%d %d %d\n”,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a,b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….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87D911-3D17-AB4A-95CB-1CACC1635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65709"/>
              </p:ext>
            </p:extLst>
          </p:nvPr>
        </p:nvGraphicFramePr>
        <p:xfrm>
          <a:off x="6004394" y="1191246"/>
          <a:ext cx="3169586" cy="4114512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3169586">
                  <a:extLst>
                    <a:ext uri="{9D8B030D-6E8A-4147-A177-3AD203B41FA5}">
                      <a16:colId xmlns:a16="http://schemas.microsoft.com/office/drawing/2014/main" val="1425586349"/>
                    </a:ext>
                  </a:extLst>
                </a:gridCol>
              </a:tblGrid>
              <a:tr h="38201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</a:rPr>
                        <a:t>Stack contents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14273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085916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935250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368462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Format string “%d %d %d”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273906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054342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78294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613589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9383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69DBB6-8C12-144B-AFCF-562D5F439818}"/>
              </a:ext>
            </a:extLst>
          </p:cNvPr>
          <p:cNvSpPr txBox="1"/>
          <p:nvPr/>
        </p:nvSpPr>
        <p:spPr>
          <a:xfrm>
            <a:off x="6004394" y="5621311"/>
            <a:ext cx="400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What happens when this format string is processed?</a:t>
            </a:r>
          </a:p>
        </p:txBody>
      </p:sp>
    </p:spTree>
    <p:extLst>
      <p:ext uri="{BB962C8B-B14F-4D97-AF65-F5344CB8AC3E}">
        <p14:creationId xmlns:p14="http://schemas.microsoft.com/office/powerpoint/2010/main" val="3127891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 Vulnerability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a, b, c;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// Read input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….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(“%d %d %d\n”,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a,b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….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87D911-3D17-AB4A-95CB-1CACC163593D}"/>
              </a:ext>
            </a:extLst>
          </p:cNvPr>
          <p:cNvGraphicFramePr>
            <a:graphicFrameLocks noGrp="1"/>
          </p:cNvGraphicFramePr>
          <p:nvPr/>
        </p:nvGraphicFramePr>
        <p:xfrm>
          <a:off x="6004394" y="1191246"/>
          <a:ext cx="3169586" cy="4114512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3169586">
                  <a:extLst>
                    <a:ext uri="{9D8B030D-6E8A-4147-A177-3AD203B41FA5}">
                      <a16:colId xmlns:a16="http://schemas.microsoft.com/office/drawing/2014/main" val="1425586349"/>
                    </a:ext>
                  </a:extLst>
                </a:gridCol>
              </a:tblGrid>
              <a:tr h="38201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</a:rPr>
                        <a:t>Stack contents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14273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085916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935250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368462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Format string “%d %d %d”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273906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054342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78294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r>
                        <a:rPr lang="en-US" sz="2000" dirty="0"/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613589"/>
                  </a:ext>
                </a:extLst>
              </a:tr>
              <a:tr h="464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9383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69DBB6-8C12-144B-AFCF-562D5F439818}"/>
              </a:ext>
            </a:extLst>
          </p:cNvPr>
          <p:cNvSpPr txBox="1"/>
          <p:nvPr/>
        </p:nvSpPr>
        <p:spPr>
          <a:xfrm>
            <a:off x="675742" y="4149761"/>
            <a:ext cx="4630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Compiler can not check for its consistency as </a:t>
            </a:r>
          </a:p>
          <a:p>
            <a:r>
              <a:rPr lang="en-US" sz="1800" dirty="0">
                <a:solidFill>
                  <a:schemeClr val="tx1"/>
                </a:solidFill>
              </a:rPr>
              <a:t>Format string be supplied at run time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Compiler needs to be aware of library function internals. Not desired as different versions of library may exist.</a:t>
            </a:r>
          </a:p>
          <a:p>
            <a:r>
              <a:rPr lang="en-US" sz="1800" dirty="0">
                <a:solidFill>
                  <a:schemeClr val="tx1"/>
                </a:solidFill>
              </a:rPr>
              <a:t>Checking within </a:t>
            </a: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: possible.</a:t>
            </a:r>
          </a:p>
        </p:txBody>
      </p:sp>
    </p:spTree>
    <p:extLst>
      <p:ext uri="{BB962C8B-B14F-4D97-AF65-F5344CB8AC3E}">
        <p14:creationId xmlns:p14="http://schemas.microsoft.com/office/powerpoint/2010/main" val="3048228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75DD-6AB8-1841-A182-C91B5BDD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03CC-547B-F14E-8F6D-742F7CB25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(“%s %s %s”)</a:t>
            </a:r>
          </a:p>
          <a:p>
            <a:r>
              <a:rPr lang="en-US" dirty="0" err="1"/>
              <a:t>printf</a:t>
            </a:r>
            <a:r>
              <a:rPr lang="en-US" dirty="0"/>
              <a:t>(“%x %</a:t>
            </a:r>
            <a:r>
              <a:rPr lang="en-US" dirty="0" err="1"/>
              <a:t>x%x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202406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6FE5-00F3-4A47-8127-488916A6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Home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6F9D8-55D5-5447-974F-B3C728AF4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What are format specifiers in </a:t>
            </a:r>
            <a:r>
              <a:rPr lang="en-US" sz="3200" dirty="0" err="1">
                <a:solidFill>
                  <a:srgbClr val="FF0000"/>
                </a:solidFill>
              </a:rPr>
              <a:t>printf</a:t>
            </a:r>
            <a:r>
              <a:rPr lang="en-US" sz="3200" dirty="0">
                <a:solidFill>
                  <a:srgbClr val="FF0000"/>
                </a:solidFill>
              </a:rPr>
              <a:t>/</a:t>
            </a:r>
            <a:r>
              <a:rPr lang="en-US" sz="3200" dirty="0" err="1">
                <a:solidFill>
                  <a:srgbClr val="FF0000"/>
                </a:solidFill>
              </a:rPr>
              <a:t>scanf</a:t>
            </a:r>
            <a:r>
              <a:rPr lang="en-US" sz="3200" dirty="0">
                <a:solidFill>
                  <a:srgbClr val="FF0000"/>
                </a:solidFill>
              </a:rPr>
              <a:t> … </a:t>
            </a:r>
            <a:r>
              <a:rPr lang="en-US" sz="3200" dirty="0" err="1">
                <a:solidFill>
                  <a:srgbClr val="FF0000"/>
                </a:solidFill>
              </a:rPr>
              <a:t>funcions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</a:p>
          <a:p>
            <a:r>
              <a:rPr lang="en-US" sz="3200" dirty="0">
                <a:solidFill>
                  <a:srgbClr val="FF0000"/>
                </a:solidFill>
              </a:rPr>
              <a:t>How can format string specifiers be used to write to an arbitrary location? [Hint: %n format specifiers] How can this be exploited to write any arbitrary value at a given location?</a:t>
            </a:r>
            <a:endParaRPr lang="en-US" sz="3822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76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ctrTitle"/>
          </p:nvPr>
        </p:nvSpPr>
        <p:spPr>
          <a:xfrm>
            <a:off x="1507066" y="2404534"/>
            <a:ext cx="8856133" cy="61555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2374463" marR="4611" indent="-2363513"/>
            <a:r>
              <a:rPr lang="en-US" sz="4000" b="1" i="1" spc="-5" dirty="0">
                <a:latin typeface="Calibri-BoldItalic"/>
                <a:cs typeface="Calibri-BoldItalic"/>
              </a:rPr>
              <a:t>Heap Overflow</a:t>
            </a:r>
            <a:endParaRPr sz="4000" b="1" i="1" spc="-5" dirty="0">
              <a:latin typeface="Calibri-BoldItalic"/>
              <a:cs typeface="Calibri-BoldItalic"/>
            </a:endParaRPr>
          </a:p>
        </p:txBody>
      </p:sp>
    </p:spTree>
    <p:extLst>
      <p:ext uri="{BB962C8B-B14F-4D97-AF65-F5344CB8AC3E}">
        <p14:creationId xmlns:p14="http://schemas.microsoft.com/office/powerpoint/2010/main" val="874817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99E95-D762-124A-8D2E-13606668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 Vulnerability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4439-FE02-AA4A-BA2A-844CA4D92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Heap is organized linked list(s) of free blocks. This link information as well as size  is part of heap chunk.</a:t>
            </a:r>
          </a:p>
          <a:p>
            <a:r>
              <a:rPr lang="en-US" sz="2800" dirty="0"/>
              <a:t>OS keeps information on if a heap chunk is occupied or not?</a:t>
            </a:r>
          </a:p>
          <a:p>
            <a:r>
              <a:rPr lang="en-US" sz="2800" dirty="0"/>
              <a:t>Heap overflow vulnerability targets </a:t>
            </a:r>
          </a:p>
          <a:p>
            <a:pPr lvl="1"/>
            <a:r>
              <a:rPr lang="en-US" sz="2400" dirty="0"/>
              <a:t>overwriting these pointer information: corruption of heap data </a:t>
            </a:r>
          </a:p>
          <a:p>
            <a:pPr lvl="1"/>
            <a:r>
              <a:rPr lang="en-US" sz="2400" dirty="0"/>
              <a:t>Gaining access to </a:t>
            </a:r>
            <a:r>
              <a:rPr lang="en-US" sz="2400" dirty="0" err="1"/>
              <a:t>libc</a:t>
            </a:r>
            <a:endParaRPr lang="en-US" sz="2400" dirty="0"/>
          </a:p>
          <a:p>
            <a:pPr lvl="1"/>
            <a:r>
              <a:rPr lang="en-US" sz="2400" dirty="0"/>
              <a:t>Overwriting function pointers in heap data for arbitrary code execution</a:t>
            </a:r>
          </a:p>
          <a:p>
            <a:r>
              <a:rPr lang="en-US" sz="2800" dirty="0"/>
              <a:t>Needs extensive knowledge of how heap is organized by OS</a:t>
            </a:r>
          </a:p>
        </p:txBody>
      </p:sp>
    </p:spTree>
    <p:extLst>
      <p:ext uri="{BB962C8B-B14F-4D97-AF65-F5344CB8AC3E}">
        <p14:creationId xmlns:p14="http://schemas.microsoft.com/office/powerpoint/2010/main" val="275735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99E95-D762-124A-8D2E-13606668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(in use) Heap Chunk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4857AE-AC59-ED4F-A0CF-DC8E20998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93558"/>
              </p:ext>
            </p:extLst>
          </p:nvPr>
        </p:nvGraphicFramePr>
        <p:xfrm>
          <a:off x="2136931" y="1499692"/>
          <a:ext cx="7891489" cy="3002280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2420079">
                  <a:extLst>
                    <a:ext uri="{9D8B030D-6E8A-4147-A177-3AD203B41FA5}">
                      <a16:colId xmlns:a16="http://schemas.microsoft.com/office/drawing/2014/main" val="1617351015"/>
                    </a:ext>
                  </a:extLst>
                </a:gridCol>
                <a:gridCol w="2668249">
                  <a:extLst>
                    <a:ext uri="{9D8B030D-6E8A-4147-A177-3AD203B41FA5}">
                      <a16:colId xmlns:a16="http://schemas.microsoft.com/office/drawing/2014/main" val="557736614"/>
                    </a:ext>
                  </a:extLst>
                </a:gridCol>
                <a:gridCol w="2803161">
                  <a:extLst>
                    <a:ext uri="{9D8B030D-6E8A-4147-A177-3AD203B41FA5}">
                      <a16:colId xmlns:a16="http://schemas.microsoft.com/office/drawing/2014/main" val="2840105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Chunk #1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 of previous chunk if it is 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46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of chunk + 3 bits  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5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address (malloc)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User data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(previous chunk in use)</a:t>
                      </a:r>
                    </a:p>
                    <a:p>
                      <a:r>
                        <a:rPr lang="en-US" dirty="0"/>
                        <a:t>P=0, previous chunk is free</a:t>
                      </a:r>
                    </a:p>
                    <a:p>
                      <a:r>
                        <a:rPr lang="en-US" dirty="0"/>
                        <a:t>P=1 for very first chunk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91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Chunk 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44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82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91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pubData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[] = “Public data”;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[] = “Some Secret Data”;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=0;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=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atoi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]);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while(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&lt;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(“%c”,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pubData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]);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++;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(“\n”);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What is wrong with this program?</a:t>
            </a:r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r>
              <a:rPr lang="en-US" dirty="0"/>
              <a:t>Any vulnerability that can be exploited?</a:t>
            </a:r>
          </a:p>
        </p:txBody>
      </p:sp>
    </p:spTree>
    <p:extLst>
      <p:ext uri="{BB962C8B-B14F-4D97-AF65-F5344CB8AC3E}">
        <p14:creationId xmlns:p14="http://schemas.microsoft.com/office/powerpoint/2010/main" val="141855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99E95-D762-124A-8D2E-13606668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Heap Chunk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4857AE-AC59-ED4F-A0CF-DC8E20998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13555"/>
              </p:ext>
            </p:extLst>
          </p:nvPr>
        </p:nvGraphicFramePr>
        <p:xfrm>
          <a:off x="2136931" y="1499692"/>
          <a:ext cx="7891489" cy="3743960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2420079">
                  <a:extLst>
                    <a:ext uri="{9D8B030D-6E8A-4147-A177-3AD203B41FA5}">
                      <a16:colId xmlns:a16="http://schemas.microsoft.com/office/drawing/2014/main" val="1617351015"/>
                    </a:ext>
                  </a:extLst>
                </a:gridCol>
                <a:gridCol w="2668249">
                  <a:extLst>
                    <a:ext uri="{9D8B030D-6E8A-4147-A177-3AD203B41FA5}">
                      <a16:colId xmlns:a16="http://schemas.microsoft.com/office/drawing/2014/main" val="557736614"/>
                    </a:ext>
                  </a:extLst>
                </a:gridCol>
                <a:gridCol w="2803161">
                  <a:extLst>
                    <a:ext uri="{9D8B030D-6E8A-4147-A177-3AD203B41FA5}">
                      <a16:colId xmlns:a16="http://schemas.microsoft.com/office/drawing/2014/main" val="2840105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Chunk #1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 of previous chunk if it is 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46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of chunk + 3 bits  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5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Start address (malloc)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FD: pointer to next chunk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13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BK: pointer to previous chunk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85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Unused space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(previous chunk in use)</a:t>
                      </a:r>
                    </a:p>
                    <a:p>
                      <a:r>
                        <a:rPr lang="en-US" dirty="0"/>
                        <a:t>P=0, previous chunk is free</a:t>
                      </a:r>
                    </a:p>
                    <a:p>
                      <a:r>
                        <a:rPr lang="en-US" dirty="0"/>
                        <a:t>P=1 for very first chunk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91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Chunk 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44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82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111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483B-429B-B14E-9C5E-DAE98241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39DF5-10C7-E74D-8C3B-57D655B8B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heap chunk node is removed from free list</a:t>
            </a:r>
          </a:p>
          <a:p>
            <a:r>
              <a:rPr lang="en-US" dirty="0"/>
              <a:t>Here node P is being unlinked; </a:t>
            </a:r>
            <a:r>
              <a:rPr lang="en-US" dirty="0" err="1"/>
              <a:t>prev</a:t>
            </a:r>
            <a:r>
              <a:rPr lang="en-US" dirty="0"/>
              <a:t> and next are previous and next heap chunks (free) for p</a:t>
            </a:r>
          </a:p>
          <a:p>
            <a:pPr marL="86360" indent="0">
              <a:buNone/>
            </a:pPr>
            <a:endParaRPr lang="en-US" dirty="0"/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void unlink(chunk *P, chunk *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prev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chunk *next) {</a:t>
            </a:r>
          </a:p>
          <a:p>
            <a:pPr marL="1000760" lvl="2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next = P-&gt;FD;</a:t>
            </a:r>
          </a:p>
          <a:p>
            <a:pPr marL="1000760" lvl="2" indent="0">
              <a:spcBef>
                <a:spcPts val="3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prev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= P-&gt;BK;</a:t>
            </a:r>
          </a:p>
          <a:p>
            <a:pPr marL="1000760" lvl="2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if(next)</a:t>
            </a:r>
          </a:p>
          <a:p>
            <a:pPr marL="1457960" lvl="3" indent="0">
              <a:spcBef>
                <a:spcPts val="30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next-&gt;BK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prev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;</a:t>
            </a:r>
          </a:p>
          <a:p>
            <a:pPr marL="1000760" lvl="2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prev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</a:t>
            </a:r>
          </a:p>
          <a:p>
            <a:pPr marL="1457960" lvl="3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prev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-&gt;FD = next;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45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483B-429B-B14E-9C5E-DAE98241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39DF5-10C7-E74D-8C3B-57D655B8B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with this code?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void main() {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*a = malloc(10);  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free(a);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free(a);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void unlink(chunk *P, chunk *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prev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chunk *next) {</a:t>
            </a:r>
          </a:p>
          <a:p>
            <a:pPr marL="1000760" lvl="2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next = P-&gt;FD;</a:t>
            </a:r>
          </a:p>
          <a:p>
            <a:pPr marL="1000760" lvl="2" indent="0">
              <a:spcBef>
                <a:spcPts val="3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prev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= P-&gt;BK;</a:t>
            </a:r>
          </a:p>
          <a:p>
            <a:pPr marL="1000760" lvl="2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if(next  &amp;&amp; (next-&gt;BK != P))  </a:t>
            </a:r>
          </a:p>
          <a:p>
            <a:pPr marL="1000760" lvl="2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	error</a:t>
            </a:r>
          </a:p>
          <a:p>
            <a:pPr marL="1000760" lvl="2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prev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&amp;&amp; 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prev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-&gt;FD != P)</a:t>
            </a:r>
          </a:p>
          <a:p>
            <a:pPr marL="1000760" lvl="2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	error</a:t>
            </a:r>
          </a:p>
          <a:p>
            <a:pPr marL="1000760" lvl="2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next-&gt;BK =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prev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;</a:t>
            </a:r>
          </a:p>
          <a:p>
            <a:pPr marL="1000760" lvl="2" indent="0">
              <a:spcBef>
                <a:spcPts val="3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prev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-&gt;FD = next;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1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483B-429B-B14E-9C5E-DAE98241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39DF5-10C7-E74D-8C3B-57D655B8B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with this code?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void main() {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*a = malloc(10);  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*b = malloc(10);  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free(a);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free(b);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free(a);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*c = malloc(10);  </a:t>
            </a:r>
          </a:p>
          <a:p>
            <a:pPr marL="54356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300"/>
              </a:spcBef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96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483B-429B-B14E-9C5E-DAE98241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39DF5-10C7-E74D-8C3B-57D655B8B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void main() {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*a = malloc(10); 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*b = malloc(10); 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free(a);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    free(b);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free(a);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*c = malloc(10); 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300"/>
              </a:spcBef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5EC88B-8FC1-934C-8116-FCA2B33F2F34}"/>
              </a:ext>
            </a:extLst>
          </p:cNvPr>
          <p:cNvGrpSpPr/>
          <p:nvPr/>
        </p:nvGrpSpPr>
        <p:grpSpPr>
          <a:xfrm>
            <a:off x="3622805" y="3244780"/>
            <a:ext cx="4983025" cy="2810260"/>
            <a:chOff x="2088497" y="2780083"/>
            <a:chExt cx="4983025" cy="281026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E9F74E5-CD86-9E42-B952-A262A97187AB}"/>
                </a:ext>
              </a:extLst>
            </p:cNvPr>
            <p:cNvSpPr/>
            <p:nvPr/>
          </p:nvSpPr>
          <p:spPr>
            <a:xfrm>
              <a:off x="2722220" y="3545832"/>
              <a:ext cx="1380610" cy="282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6018E28-7760-BD4F-9261-9C4CBB90E96D}"/>
                </a:ext>
              </a:extLst>
            </p:cNvPr>
            <p:cNvSpPr/>
            <p:nvPr/>
          </p:nvSpPr>
          <p:spPr>
            <a:xfrm>
              <a:off x="2766893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0BF4C5E-B380-0047-9D05-762DBEDF7AD9}"/>
                </a:ext>
              </a:extLst>
            </p:cNvPr>
            <p:cNvSpPr/>
            <p:nvPr/>
          </p:nvSpPr>
          <p:spPr>
            <a:xfrm>
              <a:off x="2766893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AFEED9D3-B6EB-7C44-9781-C5DB49223F94}"/>
                </a:ext>
              </a:extLst>
            </p:cNvPr>
            <p:cNvSpPr/>
            <p:nvPr/>
          </p:nvSpPr>
          <p:spPr>
            <a:xfrm>
              <a:off x="2722220" y="3757074"/>
              <a:ext cx="1380610" cy="282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13814A69-D1BB-3949-A2E0-C5A4DD898305}"/>
                </a:ext>
              </a:extLst>
            </p:cNvPr>
            <p:cNvSpPr/>
            <p:nvPr/>
          </p:nvSpPr>
          <p:spPr>
            <a:xfrm>
              <a:off x="2766893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C2DA5B50-47EF-8544-B06C-236540314FE8}"/>
                </a:ext>
              </a:extLst>
            </p:cNvPr>
            <p:cNvSpPr/>
            <p:nvPr/>
          </p:nvSpPr>
          <p:spPr>
            <a:xfrm>
              <a:off x="2766893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944BEEA3-4822-6442-98EF-5459CC0FE644}"/>
                </a:ext>
              </a:extLst>
            </p:cNvPr>
            <p:cNvSpPr/>
            <p:nvPr/>
          </p:nvSpPr>
          <p:spPr>
            <a:xfrm>
              <a:off x="2722220" y="3949453"/>
              <a:ext cx="1380610" cy="282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C17F3FEF-4F03-A341-937A-61178EC803CF}"/>
                </a:ext>
              </a:extLst>
            </p:cNvPr>
            <p:cNvSpPr/>
            <p:nvPr/>
          </p:nvSpPr>
          <p:spPr>
            <a:xfrm>
              <a:off x="2948550" y="3915504"/>
              <a:ext cx="924180" cy="3621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B8D5CEA4-AD8E-3043-B780-3B2C5AAB40F6}"/>
                </a:ext>
              </a:extLst>
            </p:cNvPr>
            <p:cNvSpPr/>
            <p:nvPr/>
          </p:nvSpPr>
          <p:spPr>
            <a:xfrm>
              <a:off x="2766893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B7BF4B2E-7575-2B41-B14B-1BF05F639884}"/>
                </a:ext>
              </a:extLst>
            </p:cNvPr>
            <p:cNvSpPr/>
            <p:nvPr/>
          </p:nvSpPr>
          <p:spPr>
            <a:xfrm>
              <a:off x="2766893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58D05CD3-25E6-E243-ADE0-1C2B6484CB79}"/>
                </a:ext>
              </a:extLst>
            </p:cNvPr>
            <p:cNvSpPr txBox="1"/>
            <p:nvPr/>
          </p:nvSpPr>
          <p:spPr>
            <a:xfrm>
              <a:off x="3008319" y="3960507"/>
              <a:ext cx="814315" cy="2234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452" dirty="0">
                  <a:latin typeface="Calibri"/>
                  <a:cs typeface="Calibri"/>
                </a:rPr>
                <a:t>FD</a:t>
              </a:r>
              <a:r>
                <a:rPr sz="1452" spc="-91" dirty="0">
                  <a:latin typeface="Calibri"/>
                  <a:cs typeface="Calibri"/>
                </a:rPr>
                <a:t> </a:t>
              </a:r>
              <a:r>
                <a:rPr sz="1452" dirty="0">
                  <a:latin typeface="Calibri"/>
                  <a:cs typeface="Calibri"/>
                </a:rPr>
                <a:t>pointer</a:t>
              </a:r>
              <a:endParaRPr sz="1452">
                <a:latin typeface="Calibri"/>
                <a:cs typeface="Calibri"/>
              </a:endParaRPr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1667FF9-561D-3F42-BE97-F14F85295A2B}"/>
                </a:ext>
              </a:extLst>
            </p:cNvPr>
            <p:cNvSpPr/>
            <p:nvPr/>
          </p:nvSpPr>
          <p:spPr>
            <a:xfrm>
              <a:off x="2722220" y="4153149"/>
              <a:ext cx="1380610" cy="2829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C9A5287B-4A8D-704A-91D9-17D83B876B3D}"/>
                </a:ext>
              </a:extLst>
            </p:cNvPr>
            <p:cNvSpPr/>
            <p:nvPr/>
          </p:nvSpPr>
          <p:spPr>
            <a:xfrm>
              <a:off x="3005132" y="4134289"/>
              <a:ext cx="818558" cy="3357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824CB5A2-B4EF-C142-B2B2-D80030E9341F}"/>
                </a:ext>
              </a:extLst>
            </p:cNvPr>
            <p:cNvSpPr/>
            <p:nvPr/>
          </p:nvSpPr>
          <p:spPr>
            <a:xfrm>
              <a:off x="2766893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0EB06DA7-378A-7941-8216-6A67E831FD8B}"/>
                </a:ext>
              </a:extLst>
            </p:cNvPr>
            <p:cNvSpPr/>
            <p:nvPr/>
          </p:nvSpPr>
          <p:spPr>
            <a:xfrm>
              <a:off x="2766893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CC438F79-4522-3C4F-9D59-9C27325D95FF}"/>
                </a:ext>
              </a:extLst>
            </p:cNvPr>
            <p:cNvSpPr txBox="1"/>
            <p:nvPr/>
          </p:nvSpPr>
          <p:spPr>
            <a:xfrm>
              <a:off x="3058665" y="4176677"/>
              <a:ext cx="713463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271" dirty="0">
                  <a:latin typeface="Calibri"/>
                  <a:cs typeface="Calibri"/>
                </a:rPr>
                <a:t>BK</a:t>
              </a:r>
              <a:r>
                <a:rPr sz="1271" spc="-91" dirty="0">
                  <a:latin typeface="Calibri"/>
                  <a:cs typeface="Calibri"/>
                </a:rPr>
                <a:t> </a:t>
              </a:r>
              <a:r>
                <a:rPr sz="1271" dirty="0">
                  <a:latin typeface="Calibri"/>
                  <a:cs typeface="Calibri"/>
                </a:rPr>
                <a:t>pointer</a:t>
              </a:r>
              <a:endParaRPr sz="1271">
                <a:latin typeface="Calibri"/>
                <a:cs typeface="Calibri"/>
              </a:endParaRPr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47E7AD93-DD03-8A4F-83E4-07E07E372421}"/>
                </a:ext>
              </a:extLst>
            </p:cNvPr>
            <p:cNvSpPr/>
            <p:nvPr/>
          </p:nvSpPr>
          <p:spPr>
            <a:xfrm>
              <a:off x="2722220" y="4345530"/>
              <a:ext cx="1380610" cy="7544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5AD128D3-36A3-494C-8020-38F99C8BE6A9}"/>
                </a:ext>
              </a:extLst>
            </p:cNvPr>
            <p:cNvSpPr/>
            <p:nvPr/>
          </p:nvSpPr>
          <p:spPr>
            <a:xfrm>
              <a:off x="2766893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730494"/>
                  </a:moveTo>
                  <a:lnTo>
                    <a:pt x="1422824" y="730494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730494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20358005-AECB-4448-B8C0-F16B685A0C66}"/>
                </a:ext>
              </a:extLst>
            </p:cNvPr>
            <p:cNvSpPr/>
            <p:nvPr/>
          </p:nvSpPr>
          <p:spPr>
            <a:xfrm>
              <a:off x="2766893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0"/>
                  </a:moveTo>
                  <a:lnTo>
                    <a:pt x="1422823" y="0"/>
                  </a:lnTo>
                  <a:lnTo>
                    <a:pt x="1422823" y="730494"/>
                  </a:lnTo>
                  <a:lnTo>
                    <a:pt x="0" y="7304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DAAD4AA5-0593-3C4B-9EA3-4DBBD5A4D3B7}"/>
                </a:ext>
              </a:extLst>
            </p:cNvPr>
            <p:cNvSpPr/>
            <p:nvPr/>
          </p:nvSpPr>
          <p:spPr>
            <a:xfrm>
              <a:off x="4993062" y="3545832"/>
              <a:ext cx="1384383" cy="282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10B3261C-46DB-E64A-8AFC-A6F95C63C3AE}"/>
                </a:ext>
              </a:extLst>
            </p:cNvPr>
            <p:cNvSpPr/>
            <p:nvPr/>
          </p:nvSpPr>
          <p:spPr>
            <a:xfrm>
              <a:off x="5039590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46C24999-FADE-7E44-9B5F-A3949641DA13}"/>
                </a:ext>
              </a:extLst>
            </p:cNvPr>
            <p:cNvSpPr/>
            <p:nvPr/>
          </p:nvSpPr>
          <p:spPr>
            <a:xfrm>
              <a:off x="5039591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C0A2AEDE-72EB-D749-B281-BF34CED95B87}"/>
                </a:ext>
              </a:extLst>
            </p:cNvPr>
            <p:cNvSpPr/>
            <p:nvPr/>
          </p:nvSpPr>
          <p:spPr>
            <a:xfrm>
              <a:off x="4993062" y="3757074"/>
              <a:ext cx="1384383" cy="2829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CDC738BF-747B-064E-8568-20B80052BECF}"/>
                </a:ext>
              </a:extLst>
            </p:cNvPr>
            <p:cNvSpPr/>
            <p:nvPr/>
          </p:nvSpPr>
          <p:spPr>
            <a:xfrm>
              <a:off x="5039590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E2E5BAA0-7964-6749-931C-69B306DFEACF}"/>
                </a:ext>
              </a:extLst>
            </p:cNvPr>
            <p:cNvSpPr/>
            <p:nvPr/>
          </p:nvSpPr>
          <p:spPr>
            <a:xfrm>
              <a:off x="5039591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2F3AB2B8-FCDB-664E-A619-BC183E627C1F}"/>
                </a:ext>
              </a:extLst>
            </p:cNvPr>
            <p:cNvSpPr/>
            <p:nvPr/>
          </p:nvSpPr>
          <p:spPr>
            <a:xfrm>
              <a:off x="4993062" y="3949453"/>
              <a:ext cx="1384383" cy="282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0BFAE500-8206-9F43-A8FF-220EA1BA47B3}"/>
                </a:ext>
              </a:extLst>
            </p:cNvPr>
            <p:cNvSpPr/>
            <p:nvPr/>
          </p:nvSpPr>
          <p:spPr>
            <a:xfrm>
              <a:off x="5219391" y="3915504"/>
              <a:ext cx="924180" cy="3621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36B6C0B8-9C8C-2442-94D9-6F05A63585D9}"/>
                </a:ext>
              </a:extLst>
            </p:cNvPr>
            <p:cNvSpPr/>
            <p:nvPr/>
          </p:nvSpPr>
          <p:spPr>
            <a:xfrm>
              <a:off x="5039590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15574B94-56DF-844A-90E3-400D0DF34F21}"/>
                </a:ext>
              </a:extLst>
            </p:cNvPr>
            <p:cNvSpPr/>
            <p:nvPr/>
          </p:nvSpPr>
          <p:spPr>
            <a:xfrm>
              <a:off x="5039591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42687E76-6ABD-7341-84D6-E5BC40A4143F}"/>
                </a:ext>
              </a:extLst>
            </p:cNvPr>
            <p:cNvSpPr txBox="1"/>
            <p:nvPr/>
          </p:nvSpPr>
          <p:spPr>
            <a:xfrm>
              <a:off x="5281016" y="3960507"/>
              <a:ext cx="814315" cy="2234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452" dirty="0">
                  <a:latin typeface="Calibri"/>
                  <a:cs typeface="Calibri"/>
                </a:rPr>
                <a:t>FD</a:t>
              </a:r>
              <a:r>
                <a:rPr sz="1452" spc="-91" dirty="0">
                  <a:latin typeface="Calibri"/>
                  <a:cs typeface="Calibri"/>
                </a:rPr>
                <a:t> </a:t>
              </a:r>
              <a:r>
                <a:rPr sz="1452" dirty="0">
                  <a:latin typeface="Calibri"/>
                  <a:cs typeface="Calibri"/>
                </a:rPr>
                <a:t>pointer</a:t>
              </a:r>
              <a:endParaRPr sz="1452">
                <a:latin typeface="Calibri"/>
                <a:cs typeface="Calibri"/>
              </a:endParaRPr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6E582A6D-2ECC-AE44-925A-A6553B160A07}"/>
                </a:ext>
              </a:extLst>
            </p:cNvPr>
            <p:cNvSpPr/>
            <p:nvPr/>
          </p:nvSpPr>
          <p:spPr>
            <a:xfrm>
              <a:off x="4993062" y="4153149"/>
              <a:ext cx="1384383" cy="2829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821EE977-5981-5648-A251-3E99ED83F5A2}"/>
                </a:ext>
              </a:extLst>
            </p:cNvPr>
            <p:cNvSpPr/>
            <p:nvPr/>
          </p:nvSpPr>
          <p:spPr>
            <a:xfrm>
              <a:off x="5275975" y="4134289"/>
              <a:ext cx="822331" cy="3357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85C896E0-8E55-FE4C-850D-F72F0D63F8CE}"/>
                </a:ext>
              </a:extLst>
            </p:cNvPr>
            <p:cNvSpPr/>
            <p:nvPr/>
          </p:nvSpPr>
          <p:spPr>
            <a:xfrm>
              <a:off x="5039590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9A270AFE-36F1-A749-8DB8-75DED552C5B3}"/>
                </a:ext>
              </a:extLst>
            </p:cNvPr>
            <p:cNvSpPr/>
            <p:nvPr/>
          </p:nvSpPr>
          <p:spPr>
            <a:xfrm>
              <a:off x="5039591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E2FEBC53-682A-914C-B9E7-2A664A1B26D0}"/>
                </a:ext>
              </a:extLst>
            </p:cNvPr>
            <p:cNvSpPr txBox="1"/>
            <p:nvPr/>
          </p:nvSpPr>
          <p:spPr>
            <a:xfrm>
              <a:off x="5331362" y="4176677"/>
              <a:ext cx="713463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271" dirty="0">
                  <a:latin typeface="Calibri"/>
                  <a:cs typeface="Calibri"/>
                </a:rPr>
                <a:t>BK</a:t>
              </a:r>
              <a:r>
                <a:rPr sz="1271" spc="-91" dirty="0">
                  <a:latin typeface="Calibri"/>
                  <a:cs typeface="Calibri"/>
                </a:rPr>
                <a:t> </a:t>
              </a:r>
              <a:r>
                <a:rPr sz="1271" dirty="0">
                  <a:latin typeface="Calibri"/>
                  <a:cs typeface="Calibri"/>
                </a:rPr>
                <a:t>pointer</a:t>
              </a:r>
              <a:endParaRPr sz="1271">
                <a:latin typeface="Calibri"/>
                <a:cs typeface="Calibri"/>
              </a:endParaRPr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8E2CADEF-A6D8-D64A-A570-D232B50D8205}"/>
                </a:ext>
              </a:extLst>
            </p:cNvPr>
            <p:cNvSpPr/>
            <p:nvPr/>
          </p:nvSpPr>
          <p:spPr>
            <a:xfrm>
              <a:off x="4993062" y="4345530"/>
              <a:ext cx="1384383" cy="7544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63818AC3-0FAC-5348-9526-9662A13F1E2A}"/>
                </a:ext>
              </a:extLst>
            </p:cNvPr>
            <p:cNvSpPr/>
            <p:nvPr/>
          </p:nvSpPr>
          <p:spPr>
            <a:xfrm>
              <a:off x="5039590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730494"/>
                  </a:moveTo>
                  <a:lnTo>
                    <a:pt x="1422824" y="730494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730494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DA9B57B3-D39D-B34D-8AC7-B3E3FEFBAC9E}"/>
                </a:ext>
              </a:extLst>
            </p:cNvPr>
            <p:cNvSpPr/>
            <p:nvPr/>
          </p:nvSpPr>
          <p:spPr>
            <a:xfrm>
              <a:off x="5039591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0"/>
                  </a:moveTo>
                  <a:lnTo>
                    <a:pt x="1422823" y="0"/>
                  </a:lnTo>
                  <a:lnTo>
                    <a:pt x="1422823" y="730494"/>
                  </a:lnTo>
                  <a:lnTo>
                    <a:pt x="0" y="7304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23BB934B-A9B6-2E42-9EF9-3B1DB44F20F1}"/>
                </a:ext>
              </a:extLst>
            </p:cNvPr>
            <p:cNvSpPr txBox="1"/>
            <p:nvPr/>
          </p:nvSpPr>
          <p:spPr>
            <a:xfrm>
              <a:off x="3253413" y="5038700"/>
              <a:ext cx="122752" cy="2514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634" dirty="0">
                  <a:latin typeface="Calibri"/>
                  <a:cs typeface="Calibri"/>
                </a:rPr>
                <a:t>a</a:t>
              </a:r>
              <a:endParaRPr sz="1634">
                <a:latin typeface="Calibri"/>
                <a:cs typeface="Calibri"/>
              </a:endParaRPr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FBF874D2-5EC8-2E4E-B872-9C99CDF320D8}"/>
                </a:ext>
              </a:extLst>
            </p:cNvPr>
            <p:cNvSpPr txBox="1"/>
            <p:nvPr/>
          </p:nvSpPr>
          <p:spPr>
            <a:xfrm>
              <a:off x="5547453" y="5038700"/>
              <a:ext cx="132550" cy="2514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634" dirty="0">
                  <a:latin typeface="Calibri"/>
                  <a:cs typeface="Calibri"/>
                </a:rPr>
                <a:t>b</a:t>
              </a:r>
              <a:endParaRPr sz="1634">
                <a:latin typeface="Calibri"/>
                <a:cs typeface="Calibri"/>
              </a:endParaRPr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609F87B2-D5BF-9948-8D39-6C25058AEFCC}"/>
                </a:ext>
              </a:extLst>
            </p:cNvPr>
            <p:cNvSpPr/>
            <p:nvPr/>
          </p:nvSpPr>
          <p:spPr>
            <a:xfrm>
              <a:off x="2163940" y="2780083"/>
              <a:ext cx="4896266" cy="145228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F796ACC7-0679-4644-B6DB-0AF04B04BB11}"/>
                </a:ext>
              </a:extLst>
            </p:cNvPr>
            <p:cNvSpPr/>
            <p:nvPr/>
          </p:nvSpPr>
          <p:spPr>
            <a:xfrm>
              <a:off x="2206405" y="2805123"/>
              <a:ext cx="4813031" cy="13280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E3862DAF-E0B2-6F48-8330-7E7EAF5FA026}"/>
                </a:ext>
              </a:extLst>
            </p:cNvPr>
            <p:cNvSpPr/>
            <p:nvPr/>
          </p:nvSpPr>
          <p:spPr>
            <a:xfrm>
              <a:off x="3925540" y="3549604"/>
              <a:ext cx="1154280" cy="79592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C1644E68-02D0-F04D-AE83-185BCCEF378F}"/>
                </a:ext>
              </a:extLst>
            </p:cNvPr>
            <p:cNvSpPr/>
            <p:nvPr/>
          </p:nvSpPr>
          <p:spPr>
            <a:xfrm>
              <a:off x="4058196" y="3615228"/>
              <a:ext cx="992920" cy="66979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6538DC3A-5397-FC45-BDD9-FF94D6668C82}"/>
                </a:ext>
              </a:extLst>
            </p:cNvPr>
            <p:cNvSpPr/>
            <p:nvPr/>
          </p:nvSpPr>
          <p:spPr>
            <a:xfrm>
              <a:off x="4016071" y="3549604"/>
              <a:ext cx="1158053" cy="59222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52" name="object 49">
              <a:extLst>
                <a:ext uri="{FF2B5EF4-FFF2-40B4-BE49-F238E27FC236}">
                  <a16:creationId xmlns:a16="http://schemas.microsoft.com/office/drawing/2014/main" id="{86CDB6EE-F072-544E-B6B4-CDEE71D0F091}"/>
                </a:ext>
              </a:extLst>
            </p:cNvPr>
            <p:cNvSpPr/>
            <p:nvPr/>
          </p:nvSpPr>
          <p:spPr>
            <a:xfrm>
              <a:off x="4058196" y="3667383"/>
              <a:ext cx="958391" cy="403987"/>
            </a:xfrm>
            <a:custGeom>
              <a:avLst/>
              <a:gdLst/>
              <a:ahLst/>
              <a:cxnLst/>
              <a:rect l="l" t="t" r="r" b="b"/>
              <a:pathLst>
                <a:path w="1056004" h="445135">
                  <a:moveTo>
                    <a:pt x="0" y="444897"/>
                  </a:moveTo>
                  <a:lnTo>
                    <a:pt x="100806" y="440135"/>
                  </a:lnTo>
                  <a:lnTo>
                    <a:pt x="198437" y="425847"/>
                  </a:lnTo>
                  <a:lnTo>
                    <a:pt x="289718" y="403622"/>
                  </a:lnTo>
                  <a:lnTo>
                    <a:pt x="371474" y="375047"/>
                  </a:lnTo>
                  <a:lnTo>
                    <a:pt x="440531" y="340916"/>
                  </a:lnTo>
                  <a:lnTo>
                    <a:pt x="494506" y="303610"/>
                  </a:lnTo>
                  <a:lnTo>
                    <a:pt x="528637" y="263128"/>
                  </a:lnTo>
                  <a:lnTo>
                    <a:pt x="540543" y="221854"/>
                  </a:lnTo>
                  <a:lnTo>
                    <a:pt x="543718" y="201216"/>
                  </a:lnTo>
                  <a:lnTo>
                    <a:pt x="552449" y="179785"/>
                  </a:lnTo>
                  <a:lnTo>
                    <a:pt x="587374" y="140097"/>
                  </a:lnTo>
                  <a:lnTo>
                    <a:pt x="640556" y="101997"/>
                  </a:lnTo>
                  <a:lnTo>
                    <a:pt x="709612" y="68660"/>
                  </a:lnTo>
                  <a:lnTo>
                    <a:pt x="791368" y="40085"/>
                  </a:lnTo>
                  <a:lnTo>
                    <a:pt x="882649" y="17860"/>
                  </a:lnTo>
                  <a:lnTo>
                    <a:pt x="980281" y="3573"/>
                  </a:lnTo>
                  <a:lnTo>
                    <a:pt x="105591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F44C7D64-FF9C-7848-8B1C-6D9EF5CE6AAA}"/>
                </a:ext>
              </a:extLst>
            </p:cNvPr>
            <p:cNvSpPr/>
            <p:nvPr/>
          </p:nvSpPr>
          <p:spPr>
            <a:xfrm>
              <a:off x="4932354" y="3617188"/>
              <a:ext cx="107192" cy="107192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14160" y="0"/>
                  </a:moveTo>
                  <a:lnTo>
                    <a:pt x="6489" y="2410"/>
                  </a:lnTo>
                  <a:lnTo>
                    <a:pt x="0" y="14847"/>
                  </a:lnTo>
                  <a:lnTo>
                    <a:pt x="2411" y="22519"/>
                  </a:lnTo>
                  <a:lnTo>
                    <a:pt x="67541" y="56497"/>
                  </a:lnTo>
                  <a:lnTo>
                    <a:pt x="5905" y="96465"/>
                  </a:lnTo>
                  <a:lnTo>
                    <a:pt x="4227" y="104329"/>
                  </a:lnTo>
                  <a:lnTo>
                    <a:pt x="11860" y="116099"/>
                  </a:lnTo>
                  <a:lnTo>
                    <a:pt x="19724" y="117777"/>
                  </a:lnTo>
                  <a:lnTo>
                    <a:pt x="117894" y="54118"/>
                  </a:lnTo>
                  <a:lnTo>
                    <a:pt x="1416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571DCF2E-7593-2642-AECC-CA45FAD4187A}"/>
                </a:ext>
              </a:extLst>
            </p:cNvPr>
            <p:cNvSpPr/>
            <p:nvPr/>
          </p:nvSpPr>
          <p:spPr>
            <a:xfrm>
              <a:off x="2088497" y="4156923"/>
              <a:ext cx="4983025" cy="143342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55" name="object 52">
              <a:extLst>
                <a:ext uri="{FF2B5EF4-FFF2-40B4-BE49-F238E27FC236}">
                  <a16:creationId xmlns:a16="http://schemas.microsoft.com/office/drawing/2014/main" id="{FE8BB8C1-C1A2-B14F-B739-3A1EF14B4AB8}"/>
                </a:ext>
              </a:extLst>
            </p:cNvPr>
            <p:cNvSpPr/>
            <p:nvPr/>
          </p:nvSpPr>
          <p:spPr>
            <a:xfrm>
              <a:off x="2143045" y="4274779"/>
              <a:ext cx="4875519" cy="1243661"/>
            </a:xfrm>
            <a:custGeom>
              <a:avLst/>
              <a:gdLst/>
              <a:ahLst/>
              <a:cxnLst/>
              <a:rect l="l" t="t" r="r" b="b"/>
              <a:pathLst>
                <a:path w="5372100" h="1370329">
                  <a:moveTo>
                    <a:pt x="687387" y="11286"/>
                  </a:moveTo>
                  <a:lnTo>
                    <a:pt x="623093" y="15254"/>
                  </a:lnTo>
                  <a:lnTo>
                    <a:pt x="558799" y="26367"/>
                  </a:lnTo>
                  <a:lnTo>
                    <a:pt x="496093" y="44623"/>
                  </a:lnTo>
                  <a:lnTo>
                    <a:pt x="434974" y="70023"/>
                  </a:lnTo>
                  <a:lnTo>
                    <a:pt x="375443" y="100186"/>
                  </a:lnTo>
                  <a:lnTo>
                    <a:pt x="319087" y="136698"/>
                  </a:lnTo>
                  <a:lnTo>
                    <a:pt x="265112" y="177973"/>
                  </a:lnTo>
                  <a:lnTo>
                    <a:pt x="215106" y="223217"/>
                  </a:lnTo>
                  <a:lnTo>
                    <a:pt x="168274" y="273223"/>
                  </a:lnTo>
                  <a:lnTo>
                    <a:pt x="126999" y="326404"/>
                  </a:lnTo>
                  <a:lnTo>
                    <a:pt x="90487" y="382761"/>
                  </a:lnTo>
                  <a:lnTo>
                    <a:pt x="58737" y="441498"/>
                  </a:lnTo>
                  <a:lnTo>
                    <a:pt x="34131" y="501823"/>
                  </a:lnTo>
                  <a:lnTo>
                    <a:pt x="15081" y="563736"/>
                  </a:lnTo>
                  <a:lnTo>
                    <a:pt x="3968" y="627236"/>
                  </a:lnTo>
                  <a:lnTo>
                    <a:pt x="0" y="690736"/>
                  </a:lnTo>
                  <a:lnTo>
                    <a:pt x="3968" y="722486"/>
                  </a:lnTo>
                  <a:lnTo>
                    <a:pt x="34131" y="785986"/>
                  </a:lnTo>
                  <a:lnTo>
                    <a:pt x="60324" y="817736"/>
                  </a:lnTo>
                  <a:lnTo>
                    <a:pt x="92868" y="848692"/>
                  </a:lnTo>
                  <a:lnTo>
                    <a:pt x="132556" y="879648"/>
                  </a:lnTo>
                  <a:lnTo>
                    <a:pt x="178593" y="909811"/>
                  </a:lnTo>
                  <a:lnTo>
                    <a:pt x="230981" y="939973"/>
                  </a:lnTo>
                  <a:lnTo>
                    <a:pt x="288925" y="970136"/>
                  </a:lnTo>
                  <a:lnTo>
                    <a:pt x="352425" y="998711"/>
                  </a:lnTo>
                  <a:lnTo>
                    <a:pt x="421481" y="1027285"/>
                  </a:lnTo>
                  <a:lnTo>
                    <a:pt x="496093" y="1055066"/>
                  </a:lnTo>
                  <a:lnTo>
                    <a:pt x="574674" y="1082054"/>
                  </a:lnTo>
                  <a:lnTo>
                    <a:pt x="658812" y="1108248"/>
                  </a:lnTo>
                  <a:lnTo>
                    <a:pt x="838993" y="1158254"/>
                  </a:lnTo>
                  <a:lnTo>
                    <a:pt x="1035843" y="1203498"/>
                  </a:lnTo>
                  <a:lnTo>
                    <a:pt x="1246187" y="1244773"/>
                  </a:lnTo>
                  <a:lnTo>
                    <a:pt x="1467643" y="1281285"/>
                  </a:lnTo>
                  <a:lnTo>
                    <a:pt x="1699418" y="1311448"/>
                  </a:lnTo>
                  <a:lnTo>
                    <a:pt x="1939131" y="1336848"/>
                  </a:lnTo>
                  <a:lnTo>
                    <a:pt x="2185193" y="1355104"/>
                  </a:lnTo>
                  <a:lnTo>
                    <a:pt x="2434430" y="1366216"/>
                  </a:lnTo>
                  <a:lnTo>
                    <a:pt x="2686049" y="1370185"/>
                  </a:lnTo>
                  <a:lnTo>
                    <a:pt x="2937668" y="1366216"/>
                  </a:lnTo>
                  <a:lnTo>
                    <a:pt x="3186905" y="1355104"/>
                  </a:lnTo>
                  <a:lnTo>
                    <a:pt x="3432968" y="1336054"/>
                  </a:lnTo>
                  <a:lnTo>
                    <a:pt x="3672680" y="1311448"/>
                  </a:lnTo>
                  <a:lnTo>
                    <a:pt x="3904455" y="1280491"/>
                  </a:lnTo>
                  <a:lnTo>
                    <a:pt x="4125911" y="1243979"/>
                  </a:lnTo>
                  <a:lnTo>
                    <a:pt x="4336255" y="1201910"/>
                  </a:lnTo>
                  <a:lnTo>
                    <a:pt x="4533105" y="1155873"/>
                  </a:lnTo>
                  <a:lnTo>
                    <a:pt x="4713286" y="1105866"/>
                  </a:lnTo>
                  <a:lnTo>
                    <a:pt x="4797424" y="1079673"/>
                  </a:lnTo>
                  <a:lnTo>
                    <a:pt x="4876006" y="1051891"/>
                  </a:lnTo>
                  <a:lnTo>
                    <a:pt x="4950618" y="1024110"/>
                  </a:lnTo>
                  <a:lnTo>
                    <a:pt x="5019674" y="995536"/>
                  </a:lnTo>
                  <a:lnTo>
                    <a:pt x="5083174" y="966167"/>
                  </a:lnTo>
                  <a:lnTo>
                    <a:pt x="5141118" y="936004"/>
                  </a:lnTo>
                  <a:lnTo>
                    <a:pt x="5193506" y="905842"/>
                  </a:lnTo>
                  <a:lnTo>
                    <a:pt x="5239543" y="874886"/>
                  </a:lnTo>
                  <a:lnTo>
                    <a:pt x="5279230" y="843929"/>
                  </a:lnTo>
                  <a:lnTo>
                    <a:pt x="5311774" y="812179"/>
                  </a:lnTo>
                  <a:lnTo>
                    <a:pt x="5337968" y="780429"/>
                  </a:lnTo>
                  <a:lnTo>
                    <a:pt x="5368130" y="716136"/>
                  </a:lnTo>
                  <a:lnTo>
                    <a:pt x="5372099" y="684386"/>
                  </a:lnTo>
                  <a:lnTo>
                    <a:pt x="5368130" y="620092"/>
                  </a:lnTo>
                  <a:lnTo>
                    <a:pt x="5355430" y="556592"/>
                  </a:lnTo>
                  <a:lnTo>
                    <a:pt x="5334793" y="493886"/>
                  </a:lnTo>
                  <a:lnTo>
                    <a:pt x="5307012" y="432767"/>
                  </a:lnTo>
                  <a:lnTo>
                    <a:pt x="5272880" y="373236"/>
                  </a:lnTo>
                  <a:lnTo>
                    <a:pt x="5232399" y="316879"/>
                  </a:lnTo>
                  <a:lnTo>
                    <a:pt x="5186362" y="262904"/>
                  </a:lnTo>
                  <a:lnTo>
                    <a:pt x="5135562" y="212898"/>
                  </a:lnTo>
                  <a:lnTo>
                    <a:pt x="5079999" y="166861"/>
                  </a:lnTo>
                  <a:lnTo>
                    <a:pt x="5020468" y="124792"/>
                  </a:lnTo>
                  <a:lnTo>
                    <a:pt x="4957762" y="88279"/>
                  </a:lnTo>
                  <a:lnTo>
                    <a:pt x="4892674" y="57323"/>
                  </a:lnTo>
                  <a:lnTo>
                    <a:pt x="4825206" y="32717"/>
                  </a:lnTo>
                  <a:lnTo>
                    <a:pt x="4755356" y="13667"/>
                  </a:lnTo>
                  <a:lnTo>
                    <a:pt x="4684712" y="2554"/>
                  </a:lnTo>
                  <a:lnTo>
                    <a:pt x="4639233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B9FCB02F-D57A-5442-A866-C4775AB634D3}"/>
                </a:ext>
              </a:extLst>
            </p:cNvPr>
            <p:cNvSpPr/>
            <p:nvPr/>
          </p:nvSpPr>
          <p:spPr>
            <a:xfrm>
              <a:off x="6330603" y="4225221"/>
              <a:ext cx="107769" cy="107192"/>
            </a:xfrm>
            <a:custGeom>
              <a:avLst/>
              <a:gdLst/>
              <a:ahLst/>
              <a:cxnLst/>
              <a:rect l="l" t="t" r="r" b="b"/>
              <a:pathLst>
                <a:path w="118745" h="118110">
                  <a:moveTo>
                    <a:pt x="104212" y="0"/>
                  </a:moveTo>
                  <a:lnTo>
                    <a:pt x="0" y="53192"/>
                  </a:lnTo>
                  <a:lnTo>
                    <a:pt x="97598" y="117722"/>
                  </a:lnTo>
                  <a:lnTo>
                    <a:pt x="105477" y="116116"/>
                  </a:lnTo>
                  <a:lnTo>
                    <a:pt x="113214" y="104414"/>
                  </a:lnTo>
                  <a:lnTo>
                    <a:pt x="111607" y="96535"/>
                  </a:lnTo>
                  <a:lnTo>
                    <a:pt x="50330" y="56019"/>
                  </a:lnTo>
                  <a:lnTo>
                    <a:pt x="115759" y="22623"/>
                  </a:lnTo>
                  <a:lnTo>
                    <a:pt x="118239" y="14974"/>
                  </a:lnTo>
                  <a:lnTo>
                    <a:pt x="111861" y="2479"/>
                  </a:lnTo>
                  <a:lnTo>
                    <a:pt x="104212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6C954C2-B9B1-604E-90E2-0334365E6807}"/>
              </a:ext>
            </a:extLst>
          </p:cNvPr>
          <p:cNvSpPr txBox="1"/>
          <p:nvPr/>
        </p:nvSpPr>
        <p:spPr>
          <a:xfrm>
            <a:off x="4743970" y="2671161"/>
            <a:ext cx="265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After second free</a:t>
            </a:r>
          </a:p>
        </p:txBody>
      </p:sp>
    </p:spTree>
    <p:extLst>
      <p:ext uri="{BB962C8B-B14F-4D97-AF65-F5344CB8AC3E}">
        <p14:creationId xmlns:p14="http://schemas.microsoft.com/office/powerpoint/2010/main" val="2269442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483B-429B-B14E-9C5E-DAE98241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39DF5-10C7-E74D-8C3B-57D655B8B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void main() {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*a = malloc(10); 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*b = malloc(10); 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free(a);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  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free(b);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free(a);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*c = malloc(10);  </a:t>
            </a: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300"/>
              </a:spcBef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C954C2-B9B1-604E-90E2-0334365E6807}"/>
              </a:ext>
            </a:extLst>
          </p:cNvPr>
          <p:cNvSpPr txBox="1"/>
          <p:nvPr/>
        </p:nvSpPr>
        <p:spPr>
          <a:xfrm>
            <a:off x="5178203" y="2868787"/>
            <a:ext cx="265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After third free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9B1E57-E053-1C42-B2DB-EC5B09D94473}"/>
              </a:ext>
            </a:extLst>
          </p:cNvPr>
          <p:cNvGrpSpPr/>
          <p:nvPr/>
        </p:nvGrpSpPr>
        <p:grpSpPr>
          <a:xfrm>
            <a:off x="3059595" y="3507532"/>
            <a:ext cx="6884371" cy="2388176"/>
            <a:chOff x="2209206" y="3293097"/>
            <a:chExt cx="6933233" cy="2168993"/>
          </a:xfrm>
        </p:grpSpPr>
        <p:sp>
          <p:nvSpPr>
            <p:cNvPr id="59" name="object 5">
              <a:extLst>
                <a:ext uri="{FF2B5EF4-FFF2-40B4-BE49-F238E27FC236}">
                  <a16:creationId xmlns:a16="http://schemas.microsoft.com/office/drawing/2014/main" id="{B3E56510-AF11-3944-9810-368422E8A5A9}"/>
                </a:ext>
              </a:extLst>
            </p:cNvPr>
            <p:cNvSpPr/>
            <p:nvPr/>
          </p:nvSpPr>
          <p:spPr>
            <a:xfrm>
              <a:off x="2722220" y="3545832"/>
              <a:ext cx="1380610" cy="282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60" name="object 6">
              <a:extLst>
                <a:ext uri="{FF2B5EF4-FFF2-40B4-BE49-F238E27FC236}">
                  <a16:creationId xmlns:a16="http://schemas.microsoft.com/office/drawing/2014/main" id="{6E60BE8F-978E-8244-8ECE-9AC1E85A37C6}"/>
                </a:ext>
              </a:extLst>
            </p:cNvPr>
            <p:cNvSpPr/>
            <p:nvPr/>
          </p:nvSpPr>
          <p:spPr>
            <a:xfrm>
              <a:off x="2766893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61" name="object 7">
              <a:extLst>
                <a:ext uri="{FF2B5EF4-FFF2-40B4-BE49-F238E27FC236}">
                  <a16:creationId xmlns:a16="http://schemas.microsoft.com/office/drawing/2014/main" id="{23487752-B1F6-6E4A-8FA6-1D25805E6203}"/>
                </a:ext>
              </a:extLst>
            </p:cNvPr>
            <p:cNvSpPr/>
            <p:nvPr/>
          </p:nvSpPr>
          <p:spPr>
            <a:xfrm>
              <a:off x="2766893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62" name="object 8">
              <a:extLst>
                <a:ext uri="{FF2B5EF4-FFF2-40B4-BE49-F238E27FC236}">
                  <a16:creationId xmlns:a16="http://schemas.microsoft.com/office/drawing/2014/main" id="{56ABB75F-EA24-B143-9BA0-F4D6A5041A31}"/>
                </a:ext>
              </a:extLst>
            </p:cNvPr>
            <p:cNvSpPr/>
            <p:nvPr/>
          </p:nvSpPr>
          <p:spPr>
            <a:xfrm>
              <a:off x="2722220" y="3757074"/>
              <a:ext cx="1380610" cy="282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63" name="object 9">
              <a:extLst>
                <a:ext uri="{FF2B5EF4-FFF2-40B4-BE49-F238E27FC236}">
                  <a16:creationId xmlns:a16="http://schemas.microsoft.com/office/drawing/2014/main" id="{BB38B695-E1B7-C847-AC95-5EFCAE75B27C}"/>
                </a:ext>
              </a:extLst>
            </p:cNvPr>
            <p:cNvSpPr/>
            <p:nvPr/>
          </p:nvSpPr>
          <p:spPr>
            <a:xfrm>
              <a:off x="2766893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64" name="object 10">
              <a:extLst>
                <a:ext uri="{FF2B5EF4-FFF2-40B4-BE49-F238E27FC236}">
                  <a16:creationId xmlns:a16="http://schemas.microsoft.com/office/drawing/2014/main" id="{C2F6AA1E-A232-8C42-AEFD-6F96FF3CC347}"/>
                </a:ext>
              </a:extLst>
            </p:cNvPr>
            <p:cNvSpPr/>
            <p:nvPr/>
          </p:nvSpPr>
          <p:spPr>
            <a:xfrm>
              <a:off x="2766893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65" name="object 11">
              <a:extLst>
                <a:ext uri="{FF2B5EF4-FFF2-40B4-BE49-F238E27FC236}">
                  <a16:creationId xmlns:a16="http://schemas.microsoft.com/office/drawing/2014/main" id="{EFC7D05F-B8EB-0D4D-A8C9-48D4413BBBF5}"/>
                </a:ext>
              </a:extLst>
            </p:cNvPr>
            <p:cNvSpPr/>
            <p:nvPr/>
          </p:nvSpPr>
          <p:spPr>
            <a:xfrm>
              <a:off x="2722220" y="3949453"/>
              <a:ext cx="1380610" cy="282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66" name="object 12">
              <a:extLst>
                <a:ext uri="{FF2B5EF4-FFF2-40B4-BE49-F238E27FC236}">
                  <a16:creationId xmlns:a16="http://schemas.microsoft.com/office/drawing/2014/main" id="{74973AA7-6D4E-CF42-8832-30CC9012221A}"/>
                </a:ext>
              </a:extLst>
            </p:cNvPr>
            <p:cNvSpPr/>
            <p:nvPr/>
          </p:nvSpPr>
          <p:spPr>
            <a:xfrm>
              <a:off x="2948550" y="3915504"/>
              <a:ext cx="924180" cy="3621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67" name="object 13">
              <a:extLst>
                <a:ext uri="{FF2B5EF4-FFF2-40B4-BE49-F238E27FC236}">
                  <a16:creationId xmlns:a16="http://schemas.microsoft.com/office/drawing/2014/main" id="{3E413274-7713-F348-ABD2-8E338355D0C0}"/>
                </a:ext>
              </a:extLst>
            </p:cNvPr>
            <p:cNvSpPr/>
            <p:nvPr/>
          </p:nvSpPr>
          <p:spPr>
            <a:xfrm>
              <a:off x="2766893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68" name="object 14">
              <a:extLst>
                <a:ext uri="{FF2B5EF4-FFF2-40B4-BE49-F238E27FC236}">
                  <a16:creationId xmlns:a16="http://schemas.microsoft.com/office/drawing/2014/main" id="{0CBEA0DC-DB8E-9949-B8BC-ACF7351249D0}"/>
                </a:ext>
              </a:extLst>
            </p:cNvPr>
            <p:cNvSpPr/>
            <p:nvPr/>
          </p:nvSpPr>
          <p:spPr>
            <a:xfrm>
              <a:off x="2766893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69" name="object 15">
              <a:extLst>
                <a:ext uri="{FF2B5EF4-FFF2-40B4-BE49-F238E27FC236}">
                  <a16:creationId xmlns:a16="http://schemas.microsoft.com/office/drawing/2014/main" id="{928A4C4D-702A-C94D-8E4B-5E2D010617A1}"/>
                </a:ext>
              </a:extLst>
            </p:cNvPr>
            <p:cNvSpPr txBox="1"/>
            <p:nvPr/>
          </p:nvSpPr>
          <p:spPr>
            <a:xfrm>
              <a:off x="3008319" y="3960507"/>
              <a:ext cx="814315" cy="2234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452" dirty="0">
                  <a:latin typeface="Calibri"/>
                  <a:cs typeface="Calibri"/>
                </a:rPr>
                <a:t>FD</a:t>
              </a:r>
              <a:r>
                <a:rPr sz="1452" spc="-91" dirty="0">
                  <a:latin typeface="Calibri"/>
                  <a:cs typeface="Calibri"/>
                </a:rPr>
                <a:t> </a:t>
              </a:r>
              <a:r>
                <a:rPr sz="1452" dirty="0">
                  <a:latin typeface="Calibri"/>
                  <a:cs typeface="Calibri"/>
                </a:rPr>
                <a:t>pointer</a:t>
              </a:r>
              <a:endParaRPr sz="1452">
                <a:latin typeface="Calibri"/>
                <a:cs typeface="Calibri"/>
              </a:endParaRPr>
            </a:p>
          </p:txBody>
        </p:sp>
        <p:sp>
          <p:nvSpPr>
            <p:cNvPr id="70" name="object 16">
              <a:extLst>
                <a:ext uri="{FF2B5EF4-FFF2-40B4-BE49-F238E27FC236}">
                  <a16:creationId xmlns:a16="http://schemas.microsoft.com/office/drawing/2014/main" id="{1BD3547C-035F-534D-AD3E-2BF56B8C94F4}"/>
                </a:ext>
              </a:extLst>
            </p:cNvPr>
            <p:cNvSpPr/>
            <p:nvPr/>
          </p:nvSpPr>
          <p:spPr>
            <a:xfrm>
              <a:off x="2722220" y="4153149"/>
              <a:ext cx="1380610" cy="2829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71" name="object 17">
              <a:extLst>
                <a:ext uri="{FF2B5EF4-FFF2-40B4-BE49-F238E27FC236}">
                  <a16:creationId xmlns:a16="http://schemas.microsoft.com/office/drawing/2014/main" id="{6212265E-485F-E049-9BC2-B62A2CB47EEB}"/>
                </a:ext>
              </a:extLst>
            </p:cNvPr>
            <p:cNvSpPr/>
            <p:nvPr/>
          </p:nvSpPr>
          <p:spPr>
            <a:xfrm>
              <a:off x="3005132" y="4134289"/>
              <a:ext cx="818558" cy="3357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72" name="object 18">
              <a:extLst>
                <a:ext uri="{FF2B5EF4-FFF2-40B4-BE49-F238E27FC236}">
                  <a16:creationId xmlns:a16="http://schemas.microsoft.com/office/drawing/2014/main" id="{FE6A39C2-3755-6743-A77F-9D930F65FEB0}"/>
                </a:ext>
              </a:extLst>
            </p:cNvPr>
            <p:cNvSpPr/>
            <p:nvPr/>
          </p:nvSpPr>
          <p:spPr>
            <a:xfrm>
              <a:off x="2766893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6E787C11-617B-244A-A677-CC6FDC9D5C19}"/>
                </a:ext>
              </a:extLst>
            </p:cNvPr>
            <p:cNvSpPr/>
            <p:nvPr/>
          </p:nvSpPr>
          <p:spPr>
            <a:xfrm>
              <a:off x="2766893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74" name="object 20">
              <a:extLst>
                <a:ext uri="{FF2B5EF4-FFF2-40B4-BE49-F238E27FC236}">
                  <a16:creationId xmlns:a16="http://schemas.microsoft.com/office/drawing/2014/main" id="{BDB34FBF-65B8-B24D-AD6A-5A97EA9E47EC}"/>
                </a:ext>
              </a:extLst>
            </p:cNvPr>
            <p:cNvSpPr txBox="1"/>
            <p:nvPr/>
          </p:nvSpPr>
          <p:spPr>
            <a:xfrm>
              <a:off x="3058665" y="4176677"/>
              <a:ext cx="713463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271" dirty="0">
                  <a:latin typeface="Calibri"/>
                  <a:cs typeface="Calibri"/>
                </a:rPr>
                <a:t>BK</a:t>
              </a:r>
              <a:r>
                <a:rPr sz="1271" spc="-91" dirty="0">
                  <a:latin typeface="Calibri"/>
                  <a:cs typeface="Calibri"/>
                </a:rPr>
                <a:t> </a:t>
              </a:r>
              <a:r>
                <a:rPr sz="1271" dirty="0">
                  <a:latin typeface="Calibri"/>
                  <a:cs typeface="Calibri"/>
                </a:rPr>
                <a:t>pointer</a:t>
              </a:r>
              <a:endParaRPr sz="1271">
                <a:latin typeface="Calibri"/>
                <a:cs typeface="Calibri"/>
              </a:endParaRPr>
            </a:p>
          </p:txBody>
        </p:sp>
        <p:sp>
          <p:nvSpPr>
            <p:cNvPr id="75" name="object 21">
              <a:extLst>
                <a:ext uri="{FF2B5EF4-FFF2-40B4-BE49-F238E27FC236}">
                  <a16:creationId xmlns:a16="http://schemas.microsoft.com/office/drawing/2014/main" id="{32E1F193-9E72-7341-8688-55E7902C7FA5}"/>
                </a:ext>
              </a:extLst>
            </p:cNvPr>
            <p:cNvSpPr/>
            <p:nvPr/>
          </p:nvSpPr>
          <p:spPr>
            <a:xfrm>
              <a:off x="2722220" y="4345530"/>
              <a:ext cx="1380610" cy="7544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76" name="object 22">
              <a:extLst>
                <a:ext uri="{FF2B5EF4-FFF2-40B4-BE49-F238E27FC236}">
                  <a16:creationId xmlns:a16="http://schemas.microsoft.com/office/drawing/2014/main" id="{0F21FFBA-3725-F146-8210-398184B0F318}"/>
                </a:ext>
              </a:extLst>
            </p:cNvPr>
            <p:cNvSpPr/>
            <p:nvPr/>
          </p:nvSpPr>
          <p:spPr>
            <a:xfrm>
              <a:off x="2766893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730494"/>
                  </a:moveTo>
                  <a:lnTo>
                    <a:pt x="1422824" y="730494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730494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77" name="object 23">
              <a:extLst>
                <a:ext uri="{FF2B5EF4-FFF2-40B4-BE49-F238E27FC236}">
                  <a16:creationId xmlns:a16="http://schemas.microsoft.com/office/drawing/2014/main" id="{5B3AC911-C9D7-A949-9893-74074A2DDE4C}"/>
                </a:ext>
              </a:extLst>
            </p:cNvPr>
            <p:cNvSpPr/>
            <p:nvPr/>
          </p:nvSpPr>
          <p:spPr>
            <a:xfrm>
              <a:off x="2766893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0"/>
                  </a:moveTo>
                  <a:lnTo>
                    <a:pt x="1422823" y="0"/>
                  </a:lnTo>
                  <a:lnTo>
                    <a:pt x="1422823" y="730494"/>
                  </a:lnTo>
                  <a:lnTo>
                    <a:pt x="0" y="7304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78" name="object 24">
              <a:extLst>
                <a:ext uri="{FF2B5EF4-FFF2-40B4-BE49-F238E27FC236}">
                  <a16:creationId xmlns:a16="http://schemas.microsoft.com/office/drawing/2014/main" id="{2F0E45D9-247B-414C-973E-EB4015282DA9}"/>
                </a:ext>
              </a:extLst>
            </p:cNvPr>
            <p:cNvSpPr/>
            <p:nvPr/>
          </p:nvSpPr>
          <p:spPr>
            <a:xfrm>
              <a:off x="4993062" y="3545832"/>
              <a:ext cx="1384383" cy="282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79" name="object 25">
              <a:extLst>
                <a:ext uri="{FF2B5EF4-FFF2-40B4-BE49-F238E27FC236}">
                  <a16:creationId xmlns:a16="http://schemas.microsoft.com/office/drawing/2014/main" id="{9D05BE66-11D1-A048-86CD-47424FDADA98}"/>
                </a:ext>
              </a:extLst>
            </p:cNvPr>
            <p:cNvSpPr/>
            <p:nvPr/>
          </p:nvSpPr>
          <p:spPr>
            <a:xfrm>
              <a:off x="5039590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80" name="object 26">
              <a:extLst>
                <a:ext uri="{FF2B5EF4-FFF2-40B4-BE49-F238E27FC236}">
                  <a16:creationId xmlns:a16="http://schemas.microsoft.com/office/drawing/2014/main" id="{0A382173-6AEC-614D-A987-A2F6D9572CE1}"/>
                </a:ext>
              </a:extLst>
            </p:cNvPr>
            <p:cNvSpPr/>
            <p:nvPr/>
          </p:nvSpPr>
          <p:spPr>
            <a:xfrm>
              <a:off x="5039591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81" name="object 27">
              <a:extLst>
                <a:ext uri="{FF2B5EF4-FFF2-40B4-BE49-F238E27FC236}">
                  <a16:creationId xmlns:a16="http://schemas.microsoft.com/office/drawing/2014/main" id="{6E1C066B-FDDD-9249-8EDC-6FE048FA2BA5}"/>
                </a:ext>
              </a:extLst>
            </p:cNvPr>
            <p:cNvSpPr/>
            <p:nvPr/>
          </p:nvSpPr>
          <p:spPr>
            <a:xfrm>
              <a:off x="4993062" y="3757074"/>
              <a:ext cx="1384383" cy="2829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82" name="object 28">
              <a:extLst>
                <a:ext uri="{FF2B5EF4-FFF2-40B4-BE49-F238E27FC236}">
                  <a16:creationId xmlns:a16="http://schemas.microsoft.com/office/drawing/2014/main" id="{4B834A15-54C0-4C48-87D8-94186E24F18E}"/>
                </a:ext>
              </a:extLst>
            </p:cNvPr>
            <p:cNvSpPr/>
            <p:nvPr/>
          </p:nvSpPr>
          <p:spPr>
            <a:xfrm>
              <a:off x="5039590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83" name="object 29">
              <a:extLst>
                <a:ext uri="{FF2B5EF4-FFF2-40B4-BE49-F238E27FC236}">
                  <a16:creationId xmlns:a16="http://schemas.microsoft.com/office/drawing/2014/main" id="{86D89881-ACE9-4F40-BDB8-460A4069C112}"/>
                </a:ext>
              </a:extLst>
            </p:cNvPr>
            <p:cNvSpPr/>
            <p:nvPr/>
          </p:nvSpPr>
          <p:spPr>
            <a:xfrm>
              <a:off x="5039591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84" name="object 30">
              <a:extLst>
                <a:ext uri="{FF2B5EF4-FFF2-40B4-BE49-F238E27FC236}">
                  <a16:creationId xmlns:a16="http://schemas.microsoft.com/office/drawing/2014/main" id="{9D50ED49-AB4F-324A-9FF6-222E4909F1E3}"/>
                </a:ext>
              </a:extLst>
            </p:cNvPr>
            <p:cNvSpPr/>
            <p:nvPr/>
          </p:nvSpPr>
          <p:spPr>
            <a:xfrm>
              <a:off x="4993062" y="3949453"/>
              <a:ext cx="1384383" cy="282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85" name="object 31">
              <a:extLst>
                <a:ext uri="{FF2B5EF4-FFF2-40B4-BE49-F238E27FC236}">
                  <a16:creationId xmlns:a16="http://schemas.microsoft.com/office/drawing/2014/main" id="{B0E8F180-C569-8540-A917-926639744FB6}"/>
                </a:ext>
              </a:extLst>
            </p:cNvPr>
            <p:cNvSpPr/>
            <p:nvPr/>
          </p:nvSpPr>
          <p:spPr>
            <a:xfrm>
              <a:off x="5219391" y="3915504"/>
              <a:ext cx="924180" cy="3621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86" name="object 32">
              <a:extLst>
                <a:ext uri="{FF2B5EF4-FFF2-40B4-BE49-F238E27FC236}">
                  <a16:creationId xmlns:a16="http://schemas.microsoft.com/office/drawing/2014/main" id="{8AB75994-195A-2C49-B9B2-0BBEB3170657}"/>
                </a:ext>
              </a:extLst>
            </p:cNvPr>
            <p:cNvSpPr/>
            <p:nvPr/>
          </p:nvSpPr>
          <p:spPr>
            <a:xfrm>
              <a:off x="5039590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87" name="object 33">
              <a:extLst>
                <a:ext uri="{FF2B5EF4-FFF2-40B4-BE49-F238E27FC236}">
                  <a16:creationId xmlns:a16="http://schemas.microsoft.com/office/drawing/2014/main" id="{06621990-F704-5949-90FE-D717808B8C4F}"/>
                </a:ext>
              </a:extLst>
            </p:cNvPr>
            <p:cNvSpPr/>
            <p:nvPr/>
          </p:nvSpPr>
          <p:spPr>
            <a:xfrm>
              <a:off x="5039591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88" name="object 34">
              <a:extLst>
                <a:ext uri="{FF2B5EF4-FFF2-40B4-BE49-F238E27FC236}">
                  <a16:creationId xmlns:a16="http://schemas.microsoft.com/office/drawing/2014/main" id="{AFE28DF7-DE36-DA42-87EE-C993B6B6A8D2}"/>
                </a:ext>
              </a:extLst>
            </p:cNvPr>
            <p:cNvSpPr txBox="1"/>
            <p:nvPr/>
          </p:nvSpPr>
          <p:spPr>
            <a:xfrm>
              <a:off x="5281016" y="3960507"/>
              <a:ext cx="814315" cy="2234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452" dirty="0">
                  <a:latin typeface="Calibri"/>
                  <a:cs typeface="Calibri"/>
                </a:rPr>
                <a:t>FD</a:t>
              </a:r>
              <a:r>
                <a:rPr sz="1452" spc="-91" dirty="0">
                  <a:latin typeface="Calibri"/>
                  <a:cs typeface="Calibri"/>
                </a:rPr>
                <a:t> </a:t>
              </a:r>
              <a:r>
                <a:rPr sz="1452" dirty="0">
                  <a:latin typeface="Calibri"/>
                  <a:cs typeface="Calibri"/>
                </a:rPr>
                <a:t>pointer</a:t>
              </a:r>
              <a:endParaRPr sz="1452">
                <a:latin typeface="Calibri"/>
                <a:cs typeface="Calibri"/>
              </a:endParaRPr>
            </a:p>
          </p:txBody>
        </p:sp>
        <p:sp>
          <p:nvSpPr>
            <p:cNvPr id="89" name="object 35">
              <a:extLst>
                <a:ext uri="{FF2B5EF4-FFF2-40B4-BE49-F238E27FC236}">
                  <a16:creationId xmlns:a16="http://schemas.microsoft.com/office/drawing/2014/main" id="{2FED7122-F452-174D-858D-905D1207F3F3}"/>
                </a:ext>
              </a:extLst>
            </p:cNvPr>
            <p:cNvSpPr/>
            <p:nvPr/>
          </p:nvSpPr>
          <p:spPr>
            <a:xfrm>
              <a:off x="4993062" y="4153149"/>
              <a:ext cx="1384383" cy="2829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90" name="object 36">
              <a:extLst>
                <a:ext uri="{FF2B5EF4-FFF2-40B4-BE49-F238E27FC236}">
                  <a16:creationId xmlns:a16="http://schemas.microsoft.com/office/drawing/2014/main" id="{8EF01877-D2BE-AE45-AA33-30FEFD3C8714}"/>
                </a:ext>
              </a:extLst>
            </p:cNvPr>
            <p:cNvSpPr/>
            <p:nvPr/>
          </p:nvSpPr>
          <p:spPr>
            <a:xfrm>
              <a:off x="5275975" y="4134289"/>
              <a:ext cx="822331" cy="3357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91" name="object 37">
              <a:extLst>
                <a:ext uri="{FF2B5EF4-FFF2-40B4-BE49-F238E27FC236}">
                  <a16:creationId xmlns:a16="http://schemas.microsoft.com/office/drawing/2014/main" id="{A50FA6BD-04B9-0B41-8E2D-8DE0C9C2721F}"/>
                </a:ext>
              </a:extLst>
            </p:cNvPr>
            <p:cNvSpPr/>
            <p:nvPr/>
          </p:nvSpPr>
          <p:spPr>
            <a:xfrm>
              <a:off x="5039590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92" name="object 38">
              <a:extLst>
                <a:ext uri="{FF2B5EF4-FFF2-40B4-BE49-F238E27FC236}">
                  <a16:creationId xmlns:a16="http://schemas.microsoft.com/office/drawing/2014/main" id="{9E531A14-143C-2A4B-8DAA-6032A28E8366}"/>
                </a:ext>
              </a:extLst>
            </p:cNvPr>
            <p:cNvSpPr/>
            <p:nvPr/>
          </p:nvSpPr>
          <p:spPr>
            <a:xfrm>
              <a:off x="5039591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93" name="object 39">
              <a:extLst>
                <a:ext uri="{FF2B5EF4-FFF2-40B4-BE49-F238E27FC236}">
                  <a16:creationId xmlns:a16="http://schemas.microsoft.com/office/drawing/2014/main" id="{7B8DEEAB-5331-7C4B-8C59-93BAE798ADC7}"/>
                </a:ext>
              </a:extLst>
            </p:cNvPr>
            <p:cNvSpPr txBox="1"/>
            <p:nvPr/>
          </p:nvSpPr>
          <p:spPr>
            <a:xfrm>
              <a:off x="5331362" y="4176677"/>
              <a:ext cx="713463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271" dirty="0">
                  <a:latin typeface="Calibri"/>
                  <a:cs typeface="Calibri"/>
                </a:rPr>
                <a:t>BK</a:t>
              </a:r>
              <a:r>
                <a:rPr sz="1271" spc="-91" dirty="0">
                  <a:latin typeface="Calibri"/>
                  <a:cs typeface="Calibri"/>
                </a:rPr>
                <a:t> </a:t>
              </a:r>
              <a:r>
                <a:rPr sz="1271" dirty="0">
                  <a:latin typeface="Calibri"/>
                  <a:cs typeface="Calibri"/>
                </a:rPr>
                <a:t>pointer</a:t>
              </a:r>
              <a:endParaRPr sz="1271">
                <a:latin typeface="Calibri"/>
                <a:cs typeface="Calibri"/>
              </a:endParaRPr>
            </a:p>
          </p:txBody>
        </p:sp>
        <p:sp>
          <p:nvSpPr>
            <p:cNvPr id="94" name="object 40">
              <a:extLst>
                <a:ext uri="{FF2B5EF4-FFF2-40B4-BE49-F238E27FC236}">
                  <a16:creationId xmlns:a16="http://schemas.microsoft.com/office/drawing/2014/main" id="{4988F4C5-4107-E542-8EE4-2767C0AF6EB6}"/>
                </a:ext>
              </a:extLst>
            </p:cNvPr>
            <p:cNvSpPr/>
            <p:nvPr/>
          </p:nvSpPr>
          <p:spPr>
            <a:xfrm>
              <a:off x="4993062" y="4345530"/>
              <a:ext cx="1384383" cy="7544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95" name="object 41">
              <a:extLst>
                <a:ext uri="{FF2B5EF4-FFF2-40B4-BE49-F238E27FC236}">
                  <a16:creationId xmlns:a16="http://schemas.microsoft.com/office/drawing/2014/main" id="{66253703-C8E0-BB4C-8DAA-FE850FED7B72}"/>
                </a:ext>
              </a:extLst>
            </p:cNvPr>
            <p:cNvSpPr/>
            <p:nvPr/>
          </p:nvSpPr>
          <p:spPr>
            <a:xfrm>
              <a:off x="5039590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730494"/>
                  </a:moveTo>
                  <a:lnTo>
                    <a:pt x="1422824" y="730494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730494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96" name="object 42">
              <a:extLst>
                <a:ext uri="{FF2B5EF4-FFF2-40B4-BE49-F238E27FC236}">
                  <a16:creationId xmlns:a16="http://schemas.microsoft.com/office/drawing/2014/main" id="{8B01D786-ADAF-B44D-A228-3290198CE2C4}"/>
                </a:ext>
              </a:extLst>
            </p:cNvPr>
            <p:cNvSpPr/>
            <p:nvPr/>
          </p:nvSpPr>
          <p:spPr>
            <a:xfrm>
              <a:off x="5039591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0"/>
                  </a:moveTo>
                  <a:lnTo>
                    <a:pt x="1422823" y="0"/>
                  </a:lnTo>
                  <a:lnTo>
                    <a:pt x="1422823" y="730494"/>
                  </a:lnTo>
                  <a:lnTo>
                    <a:pt x="0" y="7304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97" name="object 43">
              <a:extLst>
                <a:ext uri="{FF2B5EF4-FFF2-40B4-BE49-F238E27FC236}">
                  <a16:creationId xmlns:a16="http://schemas.microsoft.com/office/drawing/2014/main" id="{727449F9-5E31-C846-9C09-20C94C70689C}"/>
                </a:ext>
              </a:extLst>
            </p:cNvPr>
            <p:cNvSpPr txBox="1"/>
            <p:nvPr/>
          </p:nvSpPr>
          <p:spPr>
            <a:xfrm>
              <a:off x="3253413" y="5038700"/>
              <a:ext cx="122752" cy="2514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634" dirty="0">
                  <a:latin typeface="Calibri"/>
                  <a:cs typeface="Calibri"/>
                </a:rPr>
                <a:t>a</a:t>
              </a:r>
              <a:endParaRPr sz="1634">
                <a:latin typeface="Calibri"/>
                <a:cs typeface="Calibri"/>
              </a:endParaRPr>
            </a:p>
          </p:txBody>
        </p:sp>
        <p:sp>
          <p:nvSpPr>
            <p:cNvPr id="98" name="object 44">
              <a:extLst>
                <a:ext uri="{FF2B5EF4-FFF2-40B4-BE49-F238E27FC236}">
                  <a16:creationId xmlns:a16="http://schemas.microsoft.com/office/drawing/2014/main" id="{EC8FD0BF-02AD-F947-B6F0-69C7C6089939}"/>
                </a:ext>
              </a:extLst>
            </p:cNvPr>
            <p:cNvSpPr txBox="1"/>
            <p:nvPr/>
          </p:nvSpPr>
          <p:spPr>
            <a:xfrm>
              <a:off x="5547453" y="5038700"/>
              <a:ext cx="132550" cy="2514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634" dirty="0">
                  <a:latin typeface="Calibri"/>
                  <a:cs typeface="Calibri"/>
                </a:rPr>
                <a:t>b</a:t>
              </a:r>
              <a:endParaRPr sz="1634">
                <a:latin typeface="Calibri"/>
                <a:cs typeface="Calibri"/>
              </a:endParaRPr>
            </a:p>
          </p:txBody>
        </p:sp>
        <p:sp>
          <p:nvSpPr>
            <p:cNvPr id="99" name="object 45">
              <a:extLst>
                <a:ext uri="{FF2B5EF4-FFF2-40B4-BE49-F238E27FC236}">
                  <a16:creationId xmlns:a16="http://schemas.microsoft.com/office/drawing/2014/main" id="{A159237D-562A-504F-9E86-82725E5A35E5}"/>
                </a:ext>
              </a:extLst>
            </p:cNvPr>
            <p:cNvSpPr/>
            <p:nvPr/>
          </p:nvSpPr>
          <p:spPr>
            <a:xfrm>
              <a:off x="2314827" y="3293097"/>
              <a:ext cx="6827612" cy="9392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00" name="object 46">
              <a:extLst>
                <a:ext uri="{FF2B5EF4-FFF2-40B4-BE49-F238E27FC236}">
                  <a16:creationId xmlns:a16="http://schemas.microsoft.com/office/drawing/2014/main" id="{4AA8A0CB-5FEA-4947-925F-4001B05360CC}"/>
                </a:ext>
              </a:extLst>
            </p:cNvPr>
            <p:cNvSpPr/>
            <p:nvPr/>
          </p:nvSpPr>
          <p:spPr>
            <a:xfrm>
              <a:off x="2355794" y="3317349"/>
              <a:ext cx="6745135" cy="815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01" name="object 47">
              <a:extLst>
                <a:ext uri="{FF2B5EF4-FFF2-40B4-BE49-F238E27FC236}">
                  <a16:creationId xmlns:a16="http://schemas.microsoft.com/office/drawing/2014/main" id="{222929ED-B019-C542-B820-AA55FEA3D62B}"/>
                </a:ext>
              </a:extLst>
            </p:cNvPr>
            <p:cNvSpPr/>
            <p:nvPr/>
          </p:nvSpPr>
          <p:spPr>
            <a:xfrm>
              <a:off x="4016071" y="3549604"/>
              <a:ext cx="1158053" cy="59222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02" name="object 48">
              <a:extLst>
                <a:ext uri="{FF2B5EF4-FFF2-40B4-BE49-F238E27FC236}">
                  <a16:creationId xmlns:a16="http://schemas.microsoft.com/office/drawing/2014/main" id="{495E8F1D-67EF-7C46-9583-B9391E55A80A}"/>
                </a:ext>
              </a:extLst>
            </p:cNvPr>
            <p:cNvSpPr/>
            <p:nvPr/>
          </p:nvSpPr>
          <p:spPr>
            <a:xfrm>
              <a:off x="4058196" y="3667383"/>
              <a:ext cx="958391" cy="403987"/>
            </a:xfrm>
            <a:custGeom>
              <a:avLst/>
              <a:gdLst/>
              <a:ahLst/>
              <a:cxnLst/>
              <a:rect l="l" t="t" r="r" b="b"/>
              <a:pathLst>
                <a:path w="1056004" h="445135">
                  <a:moveTo>
                    <a:pt x="0" y="444897"/>
                  </a:moveTo>
                  <a:lnTo>
                    <a:pt x="100806" y="440135"/>
                  </a:lnTo>
                  <a:lnTo>
                    <a:pt x="198437" y="425847"/>
                  </a:lnTo>
                  <a:lnTo>
                    <a:pt x="289718" y="403622"/>
                  </a:lnTo>
                  <a:lnTo>
                    <a:pt x="371474" y="375047"/>
                  </a:lnTo>
                  <a:lnTo>
                    <a:pt x="440531" y="340916"/>
                  </a:lnTo>
                  <a:lnTo>
                    <a:pt x="494506" y="303610"/>
                  </a:lnTo>
                  <a:lnTo>
                    <a:pt x="528637" y="263128"/>
                  </a:lnTo>
                  <a:lnTo>
                    <a:pt x="540543" y="221854"/>
                  </a:lnTo>
                  <a:lnTo>
                    <a:pt x="543718" y="201216"/>
                  </a:lnTo>
                  <a:lnTo>
                    <a:pt x="552449" y="179785"/>
                  </a:lnTo>
                  <a:lnTo>
                    <a:pt x="587374" y="140097"/>
                  </a:lnTo>
                  <a:lnTo>
                    <a:pt x="640556" y="101997"/>
                  </a:lnTo>
                  <a:lnTo>
                    <a:pt x="709612" y="68660"/>
                  </a:lnTo>
                  <a:lnTo>
                    <a:pt x="791368" y="40085"/>
                  </a:lnTo>
                  <a:lnTo>
                    <a:pt x="882649" y="17860"/>
                  </a:lnTo>
                  <a:lnTo>
                    <a:pt x="980281" y="3573"/>
                  </a:lnTo>
                  <a:lnTo>
                    <a:pt x="105591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03" name="object 49">
              <a:extLst>
                <a:ext uri="{FF2B5EF4-FFF2-40B4-BE49-F238E27FC236}">
                  <a16:creationId xmlns:a16="http://schemas.microsoft.com/office/drawing/2014/main" id="{5E88DFE1-D84C-5B44-A84B-F083AC77BCD9}"/>
                </a:ext>
              </a:extLst>
            </p:cNvPr>
            <p:cNvSpPr/>
            <p:nvPr/>
          </p:nvSpPr>
          <p:spPr>
            <a:xfrm>
              <a:off x="4932354" y="3617188"/>
              <a:ext cx="107192" cy="107192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14160" y="0"/>
                  </a:moveTo>
                  <a:lnTo>
                    <a:pt x="6489" y="2410"/>
                  </a:lnTo>
                  <a:lnTo>
                    <a:pt x="0" y="14847"/>
                  </a:lnTo>
                  <a:lnTo>
                    <a:pt x="2411" y="22519"/>
                  </a:lnTo>
                  <a:lnTo>
                    <a:pt x="67541" y="56497"/>
                  </a:lnTo>
                  <a:lnTo>
                    <a:pt x="5905" y="96465"/>
                  </a:lnTo>
                  <a:lnTo>
                    <a:pt x="4227" y="104329"/>
                  </a:lnTo>
                  <a:lnTo>
                    <a:pt x="11860" y="116099"/>
                  </a:lnTo>
                  <a:lnTo>
                    <a:pt x="19724" y="117777"/>
                  </a:lnTo>
                  <a:lnTo>
                    <a:pt x="117894" y="54118"/>
                  </a:lnTo>
                  <a:lnTo>
                    <a:pt x="1416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04" name="object 50">
              <a:extLst>
                <a:ext uri="{FF2B5EF4-FFF2-40B4-BE49-F238E27FC236}">
                  <a16:creationId xmlns:a16="http://schemas.microsoft.com/office/drawing/2014/main" id="{6A916EF5-CE11-9B4A-A20A-36D00699DA36}"/>
                </a:ext>
              </a:extLst>
            </p:cNvPr>
            <p:cNvSpPr/>
            <p:nvPr/>
          </p:nvSpPr>
          <p:spPr>
            <a:xfrm>
              <a:off x="2209206" y="4156922"/>
              <a:ext cx="6921916" cy="13051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05" name="object 51">
              <a:extLst>
                <a:ext uri="{FF2B5EF4-FFF2-40B4-BE49-F238E27FC236}">
                  <a16:creationId xmlns:a16="http://schemas.microsoft.com/office/drawing/2014/main" id="{C72E524A-EE56-7446-A44E-477FDF4CEFF9}"/>
                </a:ext>
              </a:extLst>
            </p:cNvPr>
            <p:cNvSpPr/>
            <p:nvPr/>
          </p:nvSpPr>
          <p:spPr>
            <a:xfrm>
              <a:off x="2260466" y="4274923"/>
              <a:ext cx="6818811" cy="1115722"/>
            </a:xfrm>
            <a:custGeom>
              <a:avLst/>
              <a:gdLst/>
              <a:ahLst/>
              <a:cxnLst/>
              <a:rect l="l" t="t" r="r" b="b"/>
              <a:pathLst>
                <a:path w="7513320" h="1229360">
                  <a:moveTo>
                    <a:pt x="558006" y="11127"/>
                  </a:moveTo>
                  <a:lnTo>
                    <a:pt x="505618" y="14302"/>
                  </a:lnTo>
                  <a:lnTo>
                    <a:pt x="454024" y="24621"/>
                  </a:lnTo>
                  <a:lnTo>
                    <a:pt x="403224" y="41290"/>
                  </a:lnTo>
                  <a:lnTo>
                    <a:pt x="353218" y="63515"/>
                  </a:lnTo>
                  <a:lnTo>
                    <a:pt x="304799" y="91296"/>
                  </a:lnTo>
                  <a:lnTo>
                    <a:pt x="258762" y="123840"/>
                  </a:lnTo>
                  <a:lnTo>
                    <a:pt x="174624" y="201627"/>
                  </a:lnTo>
                  <a:lnTo>
                    <a:pt x="103187" y="293702"/>
                  </a:lnTo>
                  <a:lnTo>
                    <a:pt x="73024" y="343708"/>
                  </a:lnTo>
                  <a:lnTo>
                    <a:pt x="47624" y="396890"/>
                  </a:lnTo>
                  <a:lnTo>
                    <a:pt x="27781" y="450865"/>
                  </a:lnTo>
                  <a:lnTo>
                    <a:pt x="12699" y="506427"/>
                  </a:lnTo>
                  <a:lnTo>
                    <a:pt x="3174" y="562783"/>
                  </a:lnTo>
                  <a:lnTo>
                    <a:pt x="0" y="619933"/>
                  </a:lnTo>
                  <a:lnTo>
                    <a:pt x="5556" y="648509"/>
                  </a:lnTo>
                  <a:lnTo>
                    <a:pt x="47624" y="705658"/>
                  </a:lnTo>
                  <a:lnTo>
                    <a:pt x="84137" y="733440"/>
                  </a:lnTo>
                  <a:lnTo>
                    <a:pt x="130174" y="761221"/>
                  </a:lnTo>
                  <a:lnTo>
                    <a:pt x="185737" y="789002"/>
                  </a:lnTo>
                  <a:lnTo>
                    <a:pt x="250031" y="816783"/>
                  </a:lnTo>
                  <a:lnTo>
                    <a:pt x="323056" y="843771"/>
                  </a:lnTo>
                  <a:lnTo>
                    <a:pt x="404018" y="869965"/>
                  </a:lnTo>
                  <a:lnTo>
                    <a:pt x="492918" y="896158"/>
                  </a:lnTo>
                  <a:lnTo>
                    <a:pt x="589756" y="921558"/>
                  </a:lnTo>
                  <a:lnTo>
                    <a:pt x="692943" y="946165"/>
                  </a:lnTo>
                  <a:lnTo>
                    <a:pt x="804068" y="970771"/>
                  </a:lnTo>
                  <a:lnTo>
                    <a:pt x="920749" y="993790"/>
                  </a:lnTo>
                  <a:lnTo>
                    <a:pt x="1044574" y="1016808"/>
                  </a:lnTo>
                  <a:lnTo>
                    <a:pt x="1173956" y="1038240"/>
                  </a:lnTo>
                  <a:lnTo>
                    <a:pt x="1308893" y="1059671"/>
                  </a:lnTo>
                  <a:lnTo>
                    <a:pt x="1448593" y="1079515"/>
                  </a:lnTo>
                  <a:lnTo>
                    <a:pt x="1593055" y="1098565"/>
                  </a:lnTo>
                  <a:lnTo>
                    <a:pt x="1742280" y="1116821"/>
                  </a:lnTo>
                  <a:lnTo>
                    <a:pt x="2052636" y="1148571"/>
                  </a:lnTo>
                  <a:lnTo>
                    <a:pt x="2376487" y="1176352"/>
                  </a:lnTo>
                  <a:lnTo>
                    <a:pt x="2712243" y="1198577"/>
                  </a:lnTo>
                  <a:lnTo>
                    <a:pt x="3055143" y="1215246"/>
                  </a:lnTo>
                  <a:lnTo>
                    <a:pt x="3404393" y="1225565"/>
                  </a:lnTo>
                  <a:lnTo>
                    <a:pt x="3756024" y="1228739"/>
                  </a:lnTo>
                  <a:lnTo>
                    <a:pt x="4107655" y="1225565"/>
                  </a:lnTo>
                  <a:lnTo>
                    <a:pt x="4456905" y="1215246"/>
                  </a:lnTo>
                  <a:lnTo>
                    <a:pt x="4800599" y="1198577"/>
                  </a:lnTo>
                  <a:lnTo>
                    <a:pt x="5135562" y="1175558"/>
                  </a:lnTo>
                  <a:lnTo>
                    <a:pt x="5460205" y="1147777"/>
                  </a:lnTo>
                  <a:lnTo>
                    <a:pt x="5770560" y="1115233"/>
                  </a:lnTo>
                  <a:lnTo>
                    <a:pt x="5919786" y="1096977"/>
                  </a:lnTo>
                  <a:lnTo>
                    <a:pt x="6064248" y="1077927"/>
                  </a:lnTo>
                  <a:lnTo>
                    <a:pt x="6203948" y="1058083"/>
                  </a:lnTo>
                  <a:lnTo>
                    <a:pt x="6338886" y="1036652"/>
                  </a:lnTo>
                  <a:lnTo>
                    <a:pt x="6468267" y="1014427"/>
                  </a:lnTo>
                  <a:lnTo>
                    <a:pt x="6591298" y="991408"/>
                  </a:lnTo>
                  <a:lnTo>
                    <a:pt x="6708773" y="968390"/>
                  </a:lnTo>
                  <a:lnTo>
                    <a:pt x="6819898" y="943783"/>
                  </a:lnTo>
                  <a:lnTo>
                    <a:pt x="6923086" y="918383"/>
                  </a:lnTo>
                  <a:lnTo>
                    <a:pt x="7019924" y="892983"/>
                  </a:lnTo>
                  <a:lnTo>
                    <a:pt x="7108824" y="866790"/>
                  </a:lnTo>
                  <a:lnTo>
                    <a:pt x="7189786" y="839802"/>
                  </a:lnTo>
                  <a:lnTo>
                    <a:pt x="7262812" y="812021"/>
                  </a:lnTo>
                  <a:lnTo>
                    <a:pt x="7327104" y="785033"/>
                  </a:lnTo>
                  <a:lnTo>
                    <a:pt x="7382667" y="756458"/>
                  </a:lnTo>
                  <a:lnTo>
                    <a:pt x="7428704" y="728677"/>
                  </a:lnTo>
                  <a:lnTo>
                    <a:pt x="7465217" y="700102"/>
                  </a:lnTo>
                  <a:lnTo>
                    <a:pt x="7491412" y="671527"/>
                  </a:lnTo>
                  <a:lnTo>
                    <a:pt x="7512842" y="613583"/>
                  </a:lnTo>
                  <a:lnTo>
                    <a:pt x="7509667" y="556433"/>
                  </a:lnTo>
                  <a:lnTo>
                    <a:pt x="7500936" y="499283"/>
                  </a:lnTo>
                  <a:lnTo>
                    <a:pt x="7485854" y="442927"/>
                  </a:lnTo>
                  <a:lnTo>
                    <a:pt x="7466012" y="388158"/>
                  </a:lnTo>
                  <a:lnTo>
                    <a:pt x="7441404" y="334977"/>
                  </a:lnTo>
                  <a:lnTo>
                    <a:pt x="7412036" y="284177"/>
                  </a:lnTo>
                  <a:lnTo>
                    <a:pt x="7342186" y="190515"/>
                  </a:lnTo>
                  <a:lnTo>
                    <a:pt x="7259636" y="111934"/>
                  </a:lnTo>
                  <a:lnTo>
                    <a:pt x="7214392" y="79390"/>
                  </a:lnTo>
                  <a:lnTo>
                    <a:pt x="7167562" y="51609"/>
                  </a:lnTo>
                  <a:lnTo>
                    <a:pt x="7118349" y="28590"/>
                  </a:lnTo>
                  <a:lnTo>
                    <a:pt x="7068342" y="11921"/>
                  </a:lnTo>
                  <a:lnTo>
                    <a:pt x="7017542" y="1602"/>
                  </a:lnTo>
                  <a:lnTo>
                    <a:pt x="6991898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06" name="object 52">
              <a:extLst>
                <a:ext uri="{FF2B5EF4-FFF2-40B4-BE49-F238E27FC236}">
                  <a16:creationId xmlns:a16="http://schemas.microsoft.com/office/drawing/2014/main" id="{1C644784-CC99-944E-B707-89708E3E4C2A}"/>
                </a:ext>
              </a:extLst>
            </p:cNvPr>
            <p:cNvSpPr/>
            <p:nvPr/>
          </p:nvSpPr>
          <p:spPr>
            <a:xfrm>
              <a:off x="8583226" y="4225818"/>
              <a:ext cx="107769" cy="107192"/>
            </a:xfrm>
            <a:custGeom>
              <a:avLst/>
              <a:gdLst/>
              <a:ahLst/>
              <a:cxnLst/>
              <a:rect l="l" t="t" r="r" b="b"/>
              <a:pathLst>
                <a:path w="118745" h="118110">
                  <a:moveTo>
                    <a:pt x="104545" y="0"/>
                  </a:moveTo>
                  <a:lnTo>
                    <a:pt x="0" y="52534"/>
                  </a:lnTo>
                  <a:lnTo>
                    <a:pt x="97190" y="117678"/>
                  </a:lnTo>
                  <a:lnTo>
                    <a:pt x="105078" y="116121"/>
                  </a:lnTo>
                  <a:lnTo>
                    <a:pt x="112889" y="104468"/>
                  </a:lnTo>
                  <a:lnTo>
                    <a:pt x="111332" y="96579"/>
                  </a:lnTo>
                  <a:lnTo>
                    <a:pt x="50311" y="55679"/>
                  </a:lnTo>
                  <a:lnTo>
                    <a:pt x="115949" y="22694"/>
                  </a:lnTo>
                  <a:lnTo>
                    <a:pt x="118477" y="15062"/>
                  </a:lnTo>
                  <a:lnTo>
                    <a:pt x="112177" y="2527"/>
                  </a:lnTo>
                  <a:lnTo>
                    <a:pt x="104545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07" name="object 54">
              <a:extLst>
                <a:ext uri="{FF2B5EF4-FFF2-40B4-BE49-F238E27FC236}">
                  <a16:creationId xmlns:a16="http://schemas.microsoft.com/office/drawing/2014/main" id="{C5829B52-C5E1-FE4D-B4C1-DFAB3B5AF52D}"/>
                </a:ext>
              </a:extLst>
            </p:cNvPr>
            <p:cNvSpPr/>
            <p:nvPr/>
          </p:nvSpPr>
          <p:spPr>
            <a:xfrm>
              <a:off x="7245042" y="3545832"/>
              <a:ext cx="1384383" cy="2829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08" name="object 55">
              <a:extLst>
                <a:ext uri="{FF2B5EF4-FFF2-40B4-BE49-F238E27FC236}">
                  <a16:creationId xmlns:a16="http://schemas.microsoft.com/office/drawing/2014/main" id="{B715B12D-E4AC-0348-A09A-E22D11373E24}"/>
                </a:ext>
              </a:extLst>
            </p:cNvPr>
            <p:cNvSpPr/>
            <p:nvPr/>
          </p:nvSpPr>
          <p:spPr>
            <a:xfrm>
              <a:off x="7291801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4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09" name="object 56">
              <a:extLst>
                <a:ext uri="{FF2B5EF4-FFF2-40B4-BE49-F238E27FC236}">
                  <a16:creationId xmlns:a16="http://schemas.microsoft.com/office/drawing/2014/main" id="{B4C55316-7B08-B342-AF4E-69166804ADB6}"/>
                </a:ext>
              </a:extLst>
            </p:cNvPr>
            <p:cNvSpPr/>
            <p:nvPr/>
          </p:nvSpPr>
          <p:spPr>
            <a:xfrm>
              <a:off x="7291801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4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10" name="object 57">
              <a:extLst>
                <a:ext uri="{FF2B5EF4-FFF2-40B4-BE49-F238E27FC236}">
                  <a16:creationId xmlns:a16="http://schemas.microsoft.com/office/drawing/2014/main" id="{18695541-1B61-5544-8D1B-92E594ACEE88}"/>
                </a:ext>
              </a:extLst>
            </p:cNvPr>
            <p:cNvSpPr/>
            <p:nvPr/>
          </p:nvSpPr>
          <p:spPr>
            <a:xfrm>
              <a:off x="7245042" y="3757074"/>
              <a:ext cx="1384383" cy="2829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11" name="object 58">
              <a:extLst>
                <a:ext uri="{FF2B5EF4-FFF2-40B4-BE49-F238E27FC236}">
                  <a16:creationId xmlns:a16="http://schemas.microsoft.com/office/drawing/2014/main" id="{E2791479-2CAF-394F-8495-168091E04ECB}"/>
                </a:ext>
              </a:extLst>
            </p:cNvPr>
            <p:cNvSpPr/>
            <p:nvPr/>
          </p:nvSpPr>
          <p:spPr>
            <a:xfrm>
              <a:off x="7291801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4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12" name="object 59">
              <a:extLst>
                <a:ext uri="{FF2B5EF4-FFF2-40B4-BE49-F238E27FC236}">
                  <a16:creationId xmlns:a16="http://schemas.microsoft.com/office/drawing/2014/main" id="{BE909ABD-3BBC-E34B-AF6B-5C7F07D31BF2}"/>
                </a:ext>
              </a:extLst>
            </p:cNvPr>
            <p:cNvSpPr/>
            <p:nvPr/>
          </p:nvSpPr>
          <p:spPr>
            <a:xfrm>
              <a:off x="7291801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4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13" name="object 60">
              <a:extLst>
                <a:ext uri="{FF2B5EF4-FFF2-40B4-BE49-F238E27FC236}">
                  <a16:creationId xmlns:a16="http://schemas.microsoft.com/office/drawing/2014/main" id="{DF65BAAA-91D0-6248-80A9-27769A59A66D}"/>
                </a:ext>
              </a:extLst>
            </p:cNvPr>
            <p:cNvSpPr/>
            <p:nvPr/>
          </p:nvSpPr>
          <p:spPr>
            <a:xfrm>
              <a:off x="7245042" y="3949453"/>
              <a:ext cx="1384383" cy="2829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14" name="object 61">
              <a:extLst>
                <a:ext uri="{FF2B5EF4-FFF2-40B4-BE49-F238E27FC236}">
                  <a16:creationId xmlns:a16="http://schemas.microsoft.com/office/drawing/2014/main" id="{3AD807B9-EA52-2941-B10F-C6DF4F7FCF69}"/>
                </a:ext>
              </a:extLst>
            </p:cNvPr>
            <p:cNvSpPr/>
            <p:nvPr/>
          </p:nvSpPr>
          <p:spPr>
            <a:xfrm>
              <a:off x="7471371" y="3915504"/>
              <a:ext cx="924180" cy="36212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15" name="object 62">
              <a:extLst>
                <a:ext uri="{FF2B5EF4-FFF2-40B4-BE49-F238E27FC236}">
                  <a16:creationId xmlns:a16="http://schemas.microsoft.com/office/drawing/2014/main" id="{3AB3A49C-79E5-9040-A9F0-EE25E0B75897}"/>
                </a:ext>
              </a:extLst>
            </p:cNvPr>
            <p:cNvSpPr/>
            <p:nvPr/>
          </p:nvSpPr>
          <p:spPr>
            <a:xfrm>
              <a:off x="7291801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4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16" name="object 63">
              <a:extLst>
                <a:ext uri="{FF2B5EF4-FFF2-40B4-BE49-F238E27FC236}">
                  <a16:creationId xmlns:a16="http://schemas.microsoft.com/office/drawing/2014/main" id="{B30AF3AF-B7C9-C641-8AB3-51B5638CF881}"/>
                </a:ext>
              </a:extLst>
            </p:cNvPr>
            <p:cNvSpPr/>
            <p:nvPr/>
          </p:nvSpPr>
          <p:spPr>
            <a:xfrm>
              <a:off x="7291801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4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17" name="object 64">
              <a:extLst>
                <a:ext uri="{FF2B5EF4-FFF2-40B4-BE49-F238E27FC236}">
                  <a16:creationId xmlns:a16="http://schemas.microsoft.com/office/drawing/2014/main" id="{6B9D2503-BDD1-184E-87A5-65B9E468438B}"/>
                </a:ext>
              </a:extLst>
            </p:cNvPr>
            <p:cNvSpPr txBox="1"/>
            <p:nvPr/>
          </p:nvSpPr>
          <p:spPr>
            <a:xfrm>
              <a:off x="7533227" y="3960507"/>
              <a:ext cx="814315" cy="2234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452" dirty="0">
                  <a:latin typeface="Calibri"/>
                  <a:cs typeface="Calibri"/>
                </a:rPr>
                <a:t>FD</a:t>
              </a:r>
              <a:r>
                <a:rPr sz="1452" spc="-91" dirty="0">
                  <a:latin typeface="Calibri"/>
                  <a:cs typeface="Calibri"/>
                </a:rPr>
                <a:t> </a:t>
              </a:r>
              <a:r>
                <a:rPr sz="1452" dirty="0">
                  <a:latin typeface="Calibri"/>
                  <a:cs typeface="Calibri"/>
                </a:rPr>
                <a:t>pointer</a:t>
              </a:r>
              <a:endParaRPr sz="1452">
                <a:latin typeface="Calibri"/>
                <a:cs typeface="Calibri"/>
              </a:endParaRPr>
            </a:p>
          </p:txBody>
        </p:sp>
        <p:sp>
          <p:nvSpPr>
            <p:cNvPr id="118" name="object 65">
              <a:extLst>
                <a:ext uri="{FF2B5EF4-FFF2-40B4-BE49-F238E27FC236}">
                  <a16:creationId xmlns:a16="http://schemas.microsoft.com/office/drawing/2014/main" id="{F6A4ADB2-4D7C-5940-B08B-BEBE1FC8F5D8}"/>
                </a:ext>
              </a:extLst>
            </p:cNvPr>
            <p:cNvSpPr/>
            <p:nvPr/>
          </p:nvSpPr>
          <p:spPr>
            <a:xfrm>
              <a:off x="7245042" y="4153149"/>
              <a:ext cx="1384383" cy="2829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19" name="object 66">
              <a:extLst>
                <a:ext uri="{FF2B5EF4-FFF2-40B4-BE49-F238E27FC236}">
                  <a16:creationId xmlns:a16="http://schemas.microsoft.com/office/drawing/2014/main" id="{E66E914C-5AD6-844B-B68A-3F7CFBB05595}"/>
                </a:ext>
              </a:extLst>
            </p:cNvPr>
            <p:cNvSpPr/>
            <p:nvPr/>
          </p:nvSpPr>
          <p:spPr>
            <a:xfrm>
              <a:off x="7527954" y="4134289"/>
              <a:ext cx="822331" cy="3357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20" name="object 67">
              <a:extLst>
                <a:ext uri="{FF2B5EF4-FFF2-40B4-BE49-F238E27FC236}">
                  <a16:creationId xmlns:a16="http://schemas.microsoft.com/office/drawing/2014/main" id="{B5B8AAA7-E708-DC48-85EF-55C3C002B83E}"/>
                </a:ext>
              </a:extLst>
            </p:cNvPr>
            <p:cNvSpPr/>
            <p:nvPr/>
          </p:nvSpPr>
          <p:spPr>
            <a:xfrm>
              <a:off x="7291801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4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21" name="object 68">
              <a:extLst>
                <a:ext uri="{FF2B5EF4-FFF2-40B4-BE49-F238E27FC236}">
                  <a16:creationId xmlns:a16="http://schemas.microsoft.com/office/drawing/2014/main" id="{8BED51D7-51CA-F641-90A1-C32136D822A2}"/>
                </a:ext>
              </a:extLst>
            </p:cNvPr>
            <p:cNvSpPr/>
            <p:nvPr/>
          </p:nvSpPr>
          <p:spPr>
            <a:xfrm>
              <a:off x="7291801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4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22" name="object 69">
              <a:extLst>
                <a:ext uri="{FF2B5EF4-FFF2-40B4-BE49-F238E27FC236}">
                  <a16:creationId xmlns:a16="http://schemas.microsoft.com/office/drawing/2014/main" id="{21E67357-B065-0C41-BF54-A69800D9626D}"/>
                </a:ext>
              </a:extLst>
            </p:cNvPr>
            <p:cNvSpPr txBox="1"/>
            <p:nvPr/>
          </p:nvSpPr>
          <p:spPr>
            <a:xfrm>
              <a:off x="7583574" y="4176677"/>
              <a:ext cx="713463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271" dirty="0">
                  <a:latin typeface="Calibri"/>
                  <a:cs typeface="Calibri"/>
                </a:rPr>
                <a:t>BK</a:t>
              </a:r>
              <a:r>
                <a:rPr sz="1271" spc="-91" dirty="0">
                  <a:latin typeface="Calibri"/>
                  <a:cs typeface="Calibri"/>
                </a:rPr>
                <a:t> </a:t>
              </a:r>
              <a:r>
                <a:rPr sz="1271" dirty="0">
                  <a:latin typeface="Calibri"/>
                  <a:cs typeface="Calibri"/>
                </a:rPr>
                <a:t>pointer</a:t>
              </a:r>
              <a:endParaRPr sz="1271">
                <a:latin typeface="Calibri"/>
                <a:cs typeface="Calibri"/>
              </a:endParaRPr>
            </a:p>
          </p:txBody>
        </p:sp>
        <p:sp>
          <p:nvSpPr>
            <p:cNvPr id="123" name="object 70">
              <a:extLst>
                <a:ext uri="{FF2B5EF4-FFF2-40B4-BE49-F238E27FC236}">
                  <a16:creationId xmlns:a16="http://schemas.microsoft.com/office/drawing/2014/main" id="{B7DED452-A3E1-7E4E-A124-955EB6CA856C}"/>
                </a:ext>
              </a:extLst>
            </p:cNvPr>
            <p:cNvSpPr/>
            <p:nvPr/>
          </p:nvSpPr>
          <p:spPr>
            <a:xfrm>
              <a:off x="7245042" y="4345530"/>
              <a:ext cx="1384383" cy="75443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24" name="object 71">
              <a:extLst>
                <a:ext uri="{FF2B5EF4-FFF2-40B4-BE49-F238E27FC236}">
                  <a16:creationId xmlns:a16="http://schemas.microsoft.com/office/drawing/2014/main" id="{F6D950C8-A7C8-CD4A-A769-016DA8A66DFB}"/>
                </a:ext>
              </a:extLst>
            </p:cNvPr>
            <p:cNvSpPr/>
            <p:nvPr/>
          </p:nvSpPr>
          <p:spPr>
            <a:xfrm>
              <a:off x="7291801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4" h="730885">
                  <a:moveTo>
                    <a:pt x="0" y="730494"/>
                  </a:moveTo>
                  <a:lnTo>
                    <a:pt x="1422824" y="730494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730494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25" name="object 72">
              <a:extLst>
                <a:ext uri="{FF2B5EF4-FFF2-40B4-BE49-F238E27FC236}">
                  <a16:creationId xmlns:a16="http://schemas.microsoft.com/office/drawing/2014/main" id="{9E333F28-85F0-5F4D-8B4D-2459EAA5BAE5}"/>
                </a:ext>
              </a:extLst>
            </p:cNvPr>
            <p:cNvSpPr/>
            <p:nvPr/>
          </p:nvSpPr>
          <p:spPr>
            <a:xfrm>
              <a:off x="7291801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4" h="730885">
                  <a:moveTo>
                    <a:pt x="0" y="0"/>
                  </a:moveTo>
                  <a:lnTo>
                    <a:pt x="1422823" y="0"/>
                  </a:lnTo>
                  <a:lnTo>
                    <a:pt x="1422823" y="730494"/>
                  </a:lnTo>
                  <a:lnTo>
                    <a:pt x="0" y="7304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26" name="object 73">
              <a:extLst>
                <a:ext uri="{FF2B5EF4-FFF2-40B4-BE49-F238E27FC236}">
                  <a16:creationId xmlns:a16="http://schemas.microsoft.com/office/drawing/2014/main" id="{868D9EC5-9E64-4749-8465-E349E15300CA}"/>
                </a:ext>
              </a:extLst>
            </p:cNvPr>
            <p:cNvSpPr txBox="1"/>
            <p:nvPr/>
          </p:nvSpPr>
          <p:spPr>
            <a:xfrm>
              <a:off x="7799664" y="5038700"/>
              <a:ext cx="122752" cy="2514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634" dirty="0">
                  <a:latin typeface="Calibri"/>
                  <a:cs typeface="Calibri"/>
                </a:rPr>
                <a:t>a</a:t>
              </a:r>
              <a:endParaRPr sz="1634">
                <a:latin typeface="Calibri"/>
                <a:cs typeface="Calibri"/>
              </a:endParaRPr>
            </a:p>
          </p:txBody>
        </p:sp>
        <p:sp>
          <p:nvSpPr>
            <p:cNvPr id="127" name="object 74">
              <a:extLst>
                <a:ext uri="{FF2B5EF4-FFF2-40B4-BE49-F238E27FC236}">
                  <a16:creationId xmlns:a16="http://schemas.microsoft.com/office/drawing/2014/main" id="{5FC6F0E6-E0F1-AB48-A8CE-6C5220FF42CE}"/>
                </a:ext>
              </a:extLst>
            </p:cNvPr>
            <p:cNvSpPr/>
            <p:nvPr/>
          </p:nvSpPr>
          <p:spPr>
            <a:xfrm>
              <a:off x="6268052" y="3549604"/>
              <a:ext cx="1158053" cy="59222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28" name="object 75">
              <a:extLst>
                <a:ext uri="{FF2B5EF4-FFF2-40B4-BE49-F238E27FC236}">
                  <a16:creationId xmlns:a16="http://schemas.microsoft.com/office/drawing/2014/main" id="{C917946F-5AE8-A14A-A975-A507D9E4F183}"/>
                </a:ext>
              </a:extLst>
            </p:cNvPr>
            <p:cNvSpPr/>
            <p:nvPr/>
          </p:nvSpPr>
          <p:spPr>
            <a:xfrm>
              <a:off x="6310407" y="3667383"/>
              <a:ext cx="958391" cy="403987"/>
            </a:xfrm>
            <a:custGeom>
              <a:avLst/>
              <a:gdLst/>
              <a:ahLst/>
              <a:cxnLst/>
              <a:rect l="l" t="t" r="r" b="b"/>
              <a:pathLst>
                <a:path w="1056004" h="445135">
                  <a:moveTo>
                    <a:pt x="0" y="444897"/>
                  </a:moveTo>
                  <a:lnTo>
                    <a:pt x="100806" y="440135"/>
                  </a:lnTo>
                  <a:lnTo>
                    <a:pt x="198437" y="425847"/>
                  </a:lnTo>
                  <a:lnTo>
                    <a:pt x="289718" y="403622"/>
                  </a:lnTo>
                  <a:lnTo>
                    <a:pt x="371474" y="375047"/>
                  </a:lnTo>
                  <a:lnTo>
                    <a:pt x="440531" y="340916"/>
                  </a:lnTo>
                  <a:lnTo>
                    <a:pt x="494506" y="303610"/>
                  </a:lnTo>
                  <a:lnTo>
                    <a:pt x="528637" y="263128"/>
                  </a:lnTo>
                  <a:lnTo>
                    <a:pt x="540543" y="221854"/>
                  </a:lnTo>
                  <a:lnTo>
                    <a:pt x="543718" y="201216"/>
                  </a:lnTo>
                  <a:lnTo>
                    <a:pt x="552449" y="179785"/>
                  </a:lnTo>
                  <a:lnTo>
                    <a:pt x="587374" y="140097"/>
                  </a:lnTo>
                  <a:lnTo>
                    <a:pt x="640556" y="101997"/>
                  </a:lnTo>
                  <a:lnTo>
                    <a:pt x="709612" y="68660"/>
                  </a:lnTo>
                  <a:lnTo>
                    <a:pt x="791368" y="40085"/>
                  </a:lnTo>
                  <a:lnTo>
                    <a:pt x="882649" y="17860"/>
                  </a:lnTo>
                  <a:lnTo>
                    <a:pt x="980280" y="3573"/>
                  </a:lnTo>
                  <a:lnTo>
                    <a:pt x="1055909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29" name="object 76">
              <a:extLst>
                <a:ext uri="{FF2B5EF4-FFF2-40B4-BE49-F238E27FC236}">
                  <a16:creationId xmlns:a16="http://schemas.microsoft.com/office/drawing/2014/main" id="{A8B4C6D7-7C63-1A42-9303-6D6B37630F52}"/>
                </a:ext>
              </a:extLst>
            </p:cNvPr>
            <p:cNvSpPr/>
            <p:nvPr/>
          </p:nvSpPr>
          <p:spPr>
            <a:xfrm>
              <a:off x="7184565" y="3617188"/>
              <a:ext cx="107192" cy="107192"/>
            </a:xfrm>
            <a:custGeom>
              <a:avLst/>
              <a:gdLst/>
              <a:ahLst/>
              <a:cxnLst/>
              <a:rect l="l" t="t" r="r" b="b"/>
              <a:pathLst>
                <a:path w="118109" h="118110">
                  <a:moveTo>
                    <a:pt x="14159" y="0"/>
                  </a:moveTo>
                  <a:lnTo>
                    <a:pt x="6488" y="2410"/>
                  </a:lnTo>
                  <a:lnTo>
                    <a:pt x="0" y="14847"/>
                  </a:lnTo>
                  <a:lnTo>
                    <a:pt x="2411" y="22519"/>
                  </a:lnTo>
                  <a:lnTo>
                    <a:pt x="67539" y="56497"/>
                  </a:lnTo>
                  <a:lnTo>
                    <a:pt x="5904" y="96465"/>
                  </a:lnTo>
                  <a:lnTo>
                    <a:pt x="4227" y="104329"/>
                  </a:lnTo>
                  <a:lnTo>
                    <a:pt x="11859" y="116099"/>
                  </a:lnTo>
                  <a:lnTo>
                    <a:pt x="19724" y="117777"/>
                  </a:lnTo>
                  <a:lnTo>
                    <a:pt x="117894" y="54118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0" name="object 77">
              <a:extLst>
                <a:ext uri="{FF2B5EF4-FFF2-40B4-BE49-F238E27FC236}">
                  <a16:creationId xmlns:a16="http://schemas.microsoft.com/office/drawing/2014/main" id="{0A693410-8FA3-7748-B36F-AE861986A5A4}"/>
                </a:ext>
              </a:extLst>
            </p:cNvPr>
            <p:cNvSpPr/>
            <p:nvPr/>
          </p:nvSpPr>
          <p:spPr>
            <a:xfrm>
              <a:off x="3925540" y="3560920"/>
              <a:ext cx="1154280" cy="79592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1" name="object 78">
              <a:extLst>
                <a:ext uri="{FF2B5EF4-FFF2-40B4-BE49-F238E27FC236}">
                  <a16:creationId xmlns:a16="http://schemas.microsoft.com/office/drawing/2014/main" id="{A2B2F2BF-27D9-3149-9B27-3A7C6BAFFF7D}"/>
                </a:ext>
              </a:extLst>
            </p:cNvPr>
            <p:cNvSpPr/>
            <p:nvPr/>
          </p:nvSpPr>
          <p:spPr>
            <a:xfrm>
              <a:off x="4058196" y="3625863"/>
              <a:ext cx="992920" cy="67068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2" name="object 79">
              <a:extLst>
                <a:ext uri="{FF2B5EF4-FFF2-40B4-BE49-F238E27FC236}">
                  <a16:creationId xmlns:a16="http://schemas.microsoft.com/office/drawing/2014/main" id="{A7710688-35D1-CC4D-BC0C-984E76C62F0E}"/>
                </a:ext>
              </a:extLst>
            </p:cNvPr>
            <p:cNvSpPr/>
            <p:nvPr/>
          </p:nvSpPr>
          <p:spPr>
            <a:xfrm>
              <a:off x="6177520" y="3560920"/>
              <a:ext cx="1154280" cy="79592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3" name="object 80">
              <a:extLst>
                <a:ext uri="{FF2B5EF4-FFF2-40B4-BE49-F238E27FC236}">
                  <a16:creationId xmlns:a16="http://schemas.microsoft.com/office/drawing/2014/main" id="{2E1E5FA3-7FEA-6D4C-8ECA-9DAEF9598CAB}"/>
                </a:ext>
              </a:extLst>
            </p:cNvPr>
            <p:cNvSpPr/>
            <p:nvPr/>
          </p:nvSpPr>
          <p:spPr>
            <a:xfrm>
              <a:off x="6310407" y="3625863"/>
              <a:ext cx="992919" cy="67068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</p:grpSp>
    </p:spTree>
    <p:extLst>
      <p:ext uri="{BB962C8B-B14F-4D97-AF65-F5344CB8AC3E}">
        <p14:creationId xmlns:p14="http://schemas.microsoft.com/office/powerpoint/2010/main" val="2337993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483B-429B-B14E-9C5E-DAE98241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39DF5-10C7-E74D-8C3B-57D655B8B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void main() {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*a = malloc(10); 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*b = malloc(10); 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free(a);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  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free(b);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free(a);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    char *c = malloc(10); 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300"/>
              </a:spcBef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C954C2-B9B1-604E-90E2-0334365E6807}"/>
              </a:ext>
            </a:extLst>
          </p:cNvPr>
          <p:cNvSpPr txBox="1"/>
          <p:nvPr/>
        </p:nvSpPr>
        <p:spPr>
          <a:xfrm>
            <a:off x="5178203" y="2868787"/>
            <a:ext cx="567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Identifier c gets allocated the same address as a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5EBD2A5-864D-F84F-89FF-015CC28452DE}"/>
              </a:ext>
            </a:extLst>
          </p:cNvPr>
          <p:cNvGrpSpPr/>
          <p:nvPr/>
        </p:nvGrpSpPr>
        <p:grpSpPr>
          <a:xfrm>
            <a:off x="4741756" y="3567929"/>
            <a:ext cx="4983025" cy="2444360"/>
            <a:chOff x="2088497" y="3145983"/>
            <a:chExt cx="4983025" cy="2444360"/>
          </a:xfrm>
        </p:grpSpPr>
        <p:sp>
          <p:nvSpPr>
            <p:cNvPr id="135" name="object 5">
              <a:extLst>
                <a:ext uri="{FF2B5EF4-FFF2-40B4-BE49-F238E27FC236}">
                  <a16:creationId xmlns:a16="http://schemas.microsoft.com/office/drawing/2014/main" id="{696CA3F6-0DCA-A449-AA5D-EAA4B29D41F4}"/>
                </a:ext>
              </a:extLst>
            </p:cNvPr>
            <p:cNvSpPr/>
            <p:nvPr/>
          </p:nvSpPr>
          <p:spPr>
            <a:xfrm>
              <a:off x="2722220" y="3545832"/>
              <a:ext cx="1380610" cy="282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6" name="object 6">
              <a:extLst>
                <a:ext uri="{FF2B5EF4-FFF2-40B4-BE49-F238E27FC236}">
                  <a16:creationId xmlns:a16="http://schemas.microsoft.com/office/drawing/2014/main" id="{43D2E4DC-D44F-5D4F-B6F5-57279AA6967F}"/>
                </a:ext>
              </a:extLst>
            </p:cNvPr>
            <p:cNvSpPr/>
            <p:nvPr/>
          </p:nvSpPr>
          <p:spPr>
            <a:xfrm>
              <a:off x="2766893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7" name="object 7">
              <a:extLst>
                <a:ext uri="{FF2B5EF4-FFF2-40B4-BE49-F238E27FC236}">
                  <a16:creationId xmlns:a16="http://schemas.microsoft.com/office/drawing/2014/main" id="{B508627B-E889-8B41-8E98-4F456155D2D6}"/>
                </a:ext>
              </a:extLst>
            </p:cNvPr>
            <p:cNvSpPr/>
            <p:nvPr/>
          </p:nvSpPr>
          <p:spPr>
            <a:xfrm>
              <a:off x="2766893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8" name="object 8">
              <a:extLst>
                <a:ext uri="{FF2B5EF4-FFF2-40B4-BE49-F238E27FC236}">
                  <a16:creationId xmlns:a16="http://schemas.microsoft.com/office/drawing/2014/main" id="{19D6D56E-DB4E-5145-9FE2-C801C9BFFF32}"/>
                </a:ext>
              </a:extLst>
            </p:cNvPr>
            <p:cNvSpPr/>
            <p:nvPr/>
          </p:nvSpPr>
          <p:spPr>
            <a:xfrm>
              <a:off x="2722220" y="3757074"/>
              <a:ext cx="1380610" cy="282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9" name="object 9">
              <a:extLst>
                <a:ext uri="{FF2B5EF4-FFF2-40B4-BE49-F238E27FC236}">
                  <a16:creationId xmlns:a16="http://schemas.microsoft.com/office/drawing/2014/main" id="{51A54BDA-0415-9244-BAE5-70C70200CEF3}"/>
                </a:ext>
              </a:extLst>
            </p:cNvPr>
            <p:cNvSpPr/>
            <p:nvPr/>
          </p:nvSpPr>
          <p:spPr>
            <a:xfrm>
              <a:off x="2766893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0" name="object 10">
              <a:extLst>
                <a:ext uri="{FF2B5EF4-FFF2-40B4-BE49-F238E27FC236}">
                  <a16:creationId xmlns:a16="http://schemas.microsoft.com/office/drawing/2014/main" id="{89FF457C-A084-8849-8821-A39E2C6E67CD}"/>
                </a:ext>
              </a:extLst>
            </p:cNvPr>
            <p:cNvSpPr/>
            <p:nvPr/>
          </p:nvSpPr>
          <p:spPr>
            <a:xfrm>
              <a:off x="2766893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1" name="object 11">
              <a:extLst>
                <a:ext uri="{FF2B5EF4-FFF2-40B4-BE49-F238E27FC236}">
                  <a16:creationId xmlns:a16="http://schemas.microsoft.com/office/drawing/2014/main" id="{CBE8ED9D-80E7-8D4F-89E3-AC0466719459}"/>
                </a:ext>
              </a:extLst>
            </p:cNvPr>
            <p:cNvSpPr/>
            <p:nvPr/>
          </p:nvSpPr>
          <p:spPr>
            <a:xfrm>
              <a:off x="2722220" y="3949453"/>
              <a:ext cx="1380610" cy="282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2" name="object 12">
              <a:extLst>
                <a:ext uri="{FF2B5EF4-FFF2-40B4-BE49-F238E27FC236}">
                  <a16:creationId xmlns:a16="http://schemas.microsoft.com/office/drawing/2014/main" id="{39EB0B03-9115-6A48-BD0C-F9B6206E1DCB}"/>
                </a:ext>
              </a:extLst>
            </p:cNvPr>
            <p:cNvSpPr/>
            <p:nvPr/>
          </p:nvSpPr>
          <p:spPr>
            <a:xfrm>
              <a:off x="2831612" y="3915504"/>
              <a:ext cx="1154280" cy="3621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3" name="object 13">
              <a:extLst>
                <a:ext uri="{FF2B5EF4-FFF2-40B4-BE49-F238E27FC236}">
                  <a16:creationId xmlns:a16="http://schemas.microsoft.com/office/drawing/2014/main" id="{9D81E58E-25C5-C64A-B99C-3163BDDF8EC9}"/>
                </a:ext>
              </a:extLst>
            </p:cNvPr>
            <p:cNvSpPr/>
            <p:nvPr/>
          </p:nvSpPr>
          <p:spPr>
            <a:xfrm>
              <a:off x="2766893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4" name="object 14">
              <a:extLst>
                <a:ext uri="{FF2B5EF4-FFF2-40B4-BE49-F238E27FC236}">
                  <a16:creationId xmlns:a16="http://schemas.microsoft.com/office/drawing/2014/main" id="{C5ED1A70-3CB7-0742-8555-9B2E7951F210}"/>
                </a:ext>
              </a:extLst>
            </p:cNvPr>
            <p:cNvSpPr/>
            <p:nvPr/>
          </p:nvSpPr>
          <p:spPr>
            <a:xfrm>
              <a:off x="2766893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5" name="object 15">
              <a:extLst>
                <a:ext uri="{FF2B5EF4-FFF2-40B4-BE49-F238E27FC236}">
                  <a16:creationId xmlns:a16="http://schemas.microsoft.com/office/drawing/2014/main" id="{FFD1264E-FA06-EF4A-839C-31E6A5560508}"/>
                </a:ext>
              </a:extLst>
            </p:cNvPr>
            <p:cNvSpPr/>
            <p:nvPr/>
          </p:nvSpPr>
          <p:spPr>
            <a:xfrm>
              <a:off x="2722220" y="4153149"/>
              <a:ext cx="1380610" cy="2829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6" name="object 16">
              <a:extLst>
                <a:ext uri="{FF2B5EF4-FFF2-40B4-BE49-F238E27FC236}">
                  <a16:creationId xmlns:a16="http://schemas.microsoft.com/office/drawing/2014/main" id="{F97742A1-FBE6-C34B-8858-BC5626952F3C}"/>
                </a:ext>
              </a:extLst>
            </p:cNvPr>
            <p:cNvSpPr/>
            <p:nvPr/>
          </p:nvSpPr>
          <p:spPr>
            <a:xfrm>
              <a:off x="2888195" y="4134289"/>
              <a:ext cx="1041116" cy="3357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7" name="object 17">
              <a:extLst>
                <a:ext uri="{FF2B5EF4-FFF2-40B4-BE49-F238E27FC236}">
                  <a16:creationId xmlns:a16="http://schemas.microsoft.com/office/drawing/2014/main" id="{7E15D09E-A93E-8F47-8756-50C61ED1C8ED}"/>
                </a:ext>
              </a:extLst>
            </p:cNvPr>
            <p:cNvSpPr/>
            <p:nvPr/>
          </p:nvSpPr>
          <p:spPr>
            <a:xfrm>
              <a:off x="2766893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8" name="object 18">
              <a:extLst>
                <a:ext uri="{FF2B5EF4-FFF2-40B4-BE49-F238E27FC236}">
                  <a16:creationId xmlns:a16="http://schemas.microsoft.com/office/drawing/2014/main" id="{6986C1EC-E1EF-D34D-AAC6-A39B24FEBFB5}"/>
                </a:ext>
              </a:extLst>
            </p:cNvPr>
            <p:cNvSpPr/>
            <p:nvPr/>
          </p:nvSpPr>
          <p:spPr>
            <a:xfrm>
              <a:off x="2766893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9" name="object 19">
              <a:extLst>
                <a:ext uri="{FF2B5EF4-FFF2-40B4-BE49-F238E27FC236}">
                  <a16:creationId xmlns:a16="http://schemas.microsoft.com/office/drawing/2014/main" id="{0530FC4E-4D71-D44B-8619-26628D72F49A}"/>
                </a:ext>
              </a:extLst>
            </p:cNvPr>
            <p:cNvSpPr txBox="1"/>
            <p:nvPr/>
          </p:nvSpPr>
          <p:spPr>
            <a:xfrm>
              <a:off x="2887385" y="3960506"/>
              <a:ext cx="1056363" cy="41036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1724"/>
                </a:lnSpc>
              </a:pPr>
              <a:r>
                <a:rPr sz="1452" dirty="0">
                  <a:latin typeface="Calibri"/>
                  <a:cs typeface="Calibri"/>
                </a:rPr>
                <a:t>FD pointer</a:t>
              </a:r>
              <a:r>
                <a:rPr sz="1452" spc="-91" dirty="0">
                  <a:latin typeface="Calibri"/>
                  <a:cs typeface="Calibri"/>
                </a:rPr>
                <a:t> </a:t>
              </a:r>
              <a:r>
                <a:rPr sz="1452" dirty="0">
                  <a:latin typeface="Calibri"/>
                  <a:cs typeface="Calibri"/>
                </a:rPr>
                <a:t>(a)</a:t>
              </a:r>
              <a:endParaRPr sz="1452">
                <a:latin typeface="Calibri"/>
                <a:cs typeface="Calibri"/>
              </a:endParaRPr>
            </a:p>
            <a:p>
              <a:pPr algn="ctr">
                <a:lnSpc>
                  <a:spcPts val="1507"/>
                </a:lnSpc>
              </a:pPr>
              <a:r>
                <a:rPr sz="1271" dirty="0">
                  <a:latin typeface="Calibri"/>
                  <a:cs typeface="Calibri"/>
                </a:rPr>
                <a:t>BK pointer</a:t>
              </a:r>
              <a:r>
                <a:rPr sz="1271" spc="-91" dirty="0">
                  <a:latin typeface="Calibri"/>
                  <a:cs typeface="Calibri"/>
                </a:rPr>
                <a:t> </a:t>
              </a:r>
              <a:r>
                <a:rPr sz="1271" dirty="0">
                  <a:latin typeface="Calibri"/>
                  <a:cs typeface="Calibri"/>
                </a:rPr>
                <a:t>(a)</a:t>
              </a:r>
              <a:endParaRPr sz="1271">
                <a:latin typeface="Calibri"/>
                <a:cs typeface="Calibri"/>
              </a:endParaRPr>
            </a:p>
          </p:txBody>
        </p:sp>
        <p:sp>
          <p:nvSpPr>
            <p:cNvPr id="150" name="object 20">
              <a:extLst>
                <a:ext uri="{FF2B5EF4-FFF2-40B4-BE49-F238E27FC236}">
                  <a16:creationId xmlns:a16="http://schemas.microsoft.com/office/drawing/2014/main" id="{E9669AC4-E96E-674D-8940-E038B646457E}"/>
                </a:ext>
              </a:extLst>
            </p:cNvPr>
            <p:cNvSpPr/>
            <p:nvPr/>
          </p:nvSpPr>
          <p:spPr>
            <a:xfrm>
              <a:off x="2722220" y="4345530"/>
              <a:ext cx="1380610" cy="7544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1" name="object 21">
              <a:extLst>
                <a:ext uri="{FF2B5EF4-FFF2-40B4-BE49-F238E27FC236}">
                  <a16:creationId xmlns:a16="http://schemas.microsoft.com/office/drawing/2014/main" id="{919F3996-829D-E544-9A8F-9A03F7080663}"/>
                </a:ext>
              </a:extLst>
            </p:cNvPr>
            <p:cNvSpPr/>
            <p:nvPr/>
          </p:nvSpPr>
          <p:spPr>
            <a:xfrm>
              <a:off x="2766893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730494"/>
                  </a:moveTo>
                  <a:lnTo>
                    <a:pt x="1422824" y="730494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730494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2" name="object 22">
              <a:extLst>
                <a:ext uri="{FF2B5EF4-FFF2-40B4-BE49-F238E27FC236}">
                  <a16:creationId xmlns:a16="http://schemas.microsoft.com/office/drawing/2014/main" id="{C660445A-EA98-3243-9B31-F0F6C07D6771}"/>
                </a:ext>
              </a:extLst>
            </p:cNvPr>
            <p:cNvSpPr/>
            <p:nvPr/>
          </p:nvSpPr>
          <p:spPr>
            <a:xfrm>
              <a:off x="2766893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0"/>
                  </a:moveTo>
                  <a:lnTo>
                    <a:pt x="1422823" y="0"/>
                  </a:lnTo>
                  <a:lnTo>
                    <a:pt x="1422823" y="730494"/>
                  </a:lnTo>
                  <a:lnTo>
                    <a:pt x="0" y="7304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3" name="object 23">
              <a:extLst>
                <a:ext uri="{FF2B5EF4-FFF2-40B4-BE49-F238E27FC236}">
                  <a16:creationId xmlns:a16="http://schemas.microsoft.com/office/drawing/2014/main" id="{3A3E9470-95F3-AE49-A68B-3D712DF02026}"/>
                </a:ext>
              </a:extLst>
            </p:cNvPr>
            <p:cNvSpPr/>
            <p:nvPr/>
          </p:nvSpPr>
          <p:spPr>
            <a:xfrm>
              <a:off x="4993062" y="3545832"/>
              <a:ext cx="1384383" cy="282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4" name="object 24">
              <a:extLst>
                <a:ext uri="{FF2B5EF4-FFF2-40B4-BE49-F238E27FC236}">
                  <a16:creationId xmlns:a16="http://schemas.microsoft.com/office/drawing/2014/main" id="{28555069-6A55-8744-807D-D4436B473A54}"/>
                </a:ext>
              </a:extLst>
            </p:cNvPr>
            <p:cNvSpPr/>
            <p:nvPr/>
          </p:nvSpPr>
          <p:spPr>
            <a:xfrm>
              <a:off x="5039590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5" name="object 25">
              <a:extLst>
                <a:ext uri="{FF2B5EF4-FFF2-40B4-BE49-F238E27FC236}">
                  <a16:creationId xmlns:a16="http://schemas.microsoft.com/office/drawing/2014/main" id="{68D6E845-D0F1-DA41-B1C8-7103D6526C08}"/>
                </a:ext>
              </a:extLst>
            </p:cNvPr>
            <p:cNvSpPr/>
            <p:nvPr/>
          </p:nvSpPr>
          <p:spPr>
            <a:xfrm>
              <a:off x="5039591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6" name="object 26">
              <a:extLst>
                <a:ext uri="{FF2B5EF4-FFF2-40B4-BE49-F238E27FC236}">
                  <a16:creationId xmlns:a16="http://schemas.microsoft.com/office/drawing/2014/main" id="{5B803AB2-3AE1-2849-B6D9-EC0813AB5783}"/>
                </a:ext>
              </a:extLst>
            </p:cNvPr>
            <p:cNvSpPr/>
            <p:nvPr/>
          </p:nvSpPr>
          <p:spPr>
            <a:xfrm>
              <a:off x="4993062" y="3757074"/>
              <a:ext cx="1384383" cy="2829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7" name="object 27">
              <a:extLst>
                <a:ext uri="{FF2B5EF4-FFF2-40B4-BE49-F238E27FC236}">
                  <a16:creationId xmlns:a16="http://schemas.microsoft.com/office/drawing/2014/main" id="{16CFF6B1-9862-054B-AFA9-EBF16D6DEC9B}"/>
                </a:ext>
              </a:extLst>
            </p:cNvPr>
            <p:cNvSpPr/>
            <p:nvPr/>
          </p:nvSpPr>
          <p:spPr>
            <a:xfrm>
              <a:off x="5039590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8" name="object 28">
              <a:extLst>
                <a:ext uri="{FF2B5EF4-FFF2-40B4-BE49-F238E27FC236}">
                  <a16:creationId xmlns:a16="http://schemas.microsoft.com/office/drawing/2014/main" id="{8A173F39-F576-E544-9E78-32D9F9DBFBC4}"/>
                </a:ext>
              </a:extLst>
            </p:cNvPr>
            <p:cNvSpPr/>
            <p:nvPr/>
          </p:nvSpPr>
          <p:spPr>
            <a:xfrm>
              <a:off x="5039591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9" name="object 29">
              <a:extLst>
                <a:ext uri="{FF2B5EF4-FFF2-40B4-BE49-F238E27FC236}">
                  <a16:creationId xmlns:a16="http://schemas.microsoft.com/office/drawing/2014/main" id="{71161208-07AB-444E-AD84-10400FF17E54}"/>
                </a:ext>
              </a:extLst>
            </p:cNvPr>
            <p:cNvSpPr/>
            <p:nvPr/>
          </p:nvSpPr>
          <p:spPr>
            <a:xfrm>
              <a:off x="4993062" y="3949453"/>
              <a:ext cx="1384383" cy="282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0" name="object 30">
              <a:extLst>
                <a:ext uri="{FF2B5EF4-FFF2-40B4-BE49-F238E27FC236}">
                  <a16:creationId xmlns:a16="http://schemas.microsoft.com/office/drawing/2014/main" id="{1B8614C6-73A3-1847-8340-FA2795CAC383}"/>
                </a:ext>
              </a:extLst>
            </p:cNvPr>
            <p:cNvSpPr/>
            <p:nvPr/>
          </p:nvSpPr>
          <p:spPr>
            <a:xfrm>
              <a:off x="5091138" y="3915504"/>
              <a:ext cx="1180687" cy="3621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1" name="object 31">
              <a:extLst>
                <a:ext uri="{FF2B5EF4-FFF2-40B4-BE49-F238E27FC236}">
                  <a16:creationId xmlns:a16="http://schemas.microsoft.com/office/drawing/2014/main" id="{8BF32CFC-C4A7-5E40-A469-72A70A263CD5}"/>
                </a:ext>
              </a:extLst>
            </p:cNvPr>
            <p:cNvSpPr/>
            <p:nvPr/>
          </p:nvSpPr>
          <p:spPr>
            <a:xfrm>
              <a:off x="5039590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2" name="object 32">
              <a:extLst>
                <a:ext uri="{FF2B5EF4-FFF2-40B4-BE49-F238E27FC236}">
                  <a16:creationId xmlns:a16="http://schemas.microsoft.com/office/drawing/2014/main" id="{A66AB1C7-E476-1342-830E-E49C9FC0267C}"/>
                </a:ext>
              </a:extLst>
            </p:cNvPr>
            <p:cNvSpPr/>
            <p:nvPr/>
          </p:nvSpPr>
          <p:spPr>
            <a:xfrm>
              <a:off x="5039591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3" name="object 33">
              <a:extLst>
                <a:ext uri="{FF2B5EF4-FFF2-40B4-BE49-F238E27FC236}">
                  <a16:creationId xmlns:a16="http://schemas.microsoft.com/office/drawing/2014/main" id="{7F27B59E-4A54-2648-922D-A0C25FC7323D}"/>
                </a:ext>
              </a:extLst>
            </p:cNvPr>
            <p:cNvSpPr txBox="1"/>
            <p:nvPr/>
          </p:nvSpPr>
          <p:spPr>
            <a:xfrm>
              <a:off x="5155805" y="3960507"/>
              <a:ext cx="1065007" cy="2234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452" dirty="0">
                  <a:latin typeface="Calibri"/>
                  <a:cs typeface="Calibri"/>
                </a:rPr>
                <a:t>FD pointer</a:t>
              </a:r>
              <a:r>
                <a:rPr sz="1452" spc="-91" dirty="0">
                  <a:latin typeface="Calibri"/>
                  <a:cs typeface="Calibri"/>
                </a:rPr>
                <a:t> </a:t>
              </a:r>
              <a:r>
                <a:rPr sz="1452" dirty="0">
                  <a:latin typeface="Calibri"/>
                  <a:cs typeface="Calibri"/>
                </a:rPr>
                <a:t>(b)</a:t>
              </a:r>
              <a:endParaRPr sz="1452">
                <a:latin typeface="Calibri"/>
                <a:cs typeface="Calibri"/>
              </a:endParaRPr>
            </a:p>
          </p:txBody>
        </p:sp>
        <p:sp>
          <p:nvSpPr>
            <p:cNvPr id="164" name="object 34">
              <a:extLst>
                <a:ext uri="{FF2B5EF4-FFF2-40B4-BE49-F238E27FC236}">
                  <a16:creationId xmlns:a16="http://schemas.microsoft.com/office/drawing/2014/main" id="{51284393-059A-2543-84F7-F7D50212C5E8}"/>
                </a:ext>
              </a:extLst>
            </p:cNvPr>
            <p:cNvSpPr/>
            <p:nvPr/>
          </p:nvSpPr>
          <p:spPr>
            <a:xfrm>
              <a:off x="4993062" y="4153149"/>
              <a:ext cx="1384383" cy="2829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5" name="object 35">
              <a:extLst>
                <a:ext uri="{FF2B5EF4-FFF2-40B4-BE49-F238E27FC236}">
                  <a16:creationId xmlns:a16="http://schemas.microsoft.com/office/drawing/2014/main" id="{5D79A824-44B3-2F41-9EB0-C3C475CB5BD6}"/>
                </a:ext>
              </a:extLst>
            </p:cNvPr>
            <p:cNvSpPr/>
            <p:nvPr/>
          </p:nvSpPr>
          <p:spPr>
            <a:xfrm>
              <a:off x="5162808" y="4134289"/>
              <a:ext cx="1037344" cy="3357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6" name="object 36">
              <a:extLst>
                <a:ext uri="{FF2B5EF4-FFF2-40B4-BE49-F238E27FC236}">
                  <a16:creationId xmlns:a16="http://schemas.microsoft.com/office/drawing/2014/main" id="{A93EFBD4-B956-4049-94C1-0F41BE7CDD25}"/>
                </a:ext>
              </a:extLst>
            </p:cNvPr>
            <p:cNvSpPr/>
            <p:nvPr/>
          </p:nvSpPr>
          <p:spPr>
            <a:xfrm>
              <a:off x="5039590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7" name="object 37">
              <a:extLst>
                <a:ext uri="{FF2B5EF4-FFF2-40B4-BE49-F238E27FC236}">
                  <a16:creationId xmlns:a16="http://schemas.microsoft.com/office/drawing/2014/main" id="{6D41AFD8-F23A-F04E-A9CF-EFE01553BC7A}"/>
                </a:ext>
              </a:extLst>
            </p:cNvPr>
            <p:cNvSpPr/>
            <p:nvPr/>
          </p:nvSpPr>
          <p:spPr>
            <a:xfrm>
              <a:off x="5039591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8" name="object 38">
              <a:extLst>
                <a:ext uri="{FF2B5EF4-FFF2-40B4-BE49-F238E27FC236}">
                  <a16:creationId xmlns:a16="http://schemas.microsoft.com/office/drawing/2014/main" id="{BB9481DD-7965-9245-9013-42CAAAE44944}"/>
                </a:ext>
              </a:extLst>
            </p:cNvPr>
            <p:cNvSpPr txBox="1"/>
            <p:nvPr/>
          </p:nvSpPr>
          <p:spPr>
            <a:xfrm>
              <a:off x="5221804" y="4176677"/>
              <a:ext cx="933034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271" dirty="0">
                  <a:latin typeface="Calibri"/>
                  <a:cs typeface="Calibri"/>
                </a:rPr>
                <a:t>BK pointer</a:t>
              </a:r>
              <a:r>
                <a:rPr sz="1271" spc="-91" dirty="0">
                  <a:latin typeface="Calibri"/>
                  <a:cs typeface="Calibri"/>
                </a:rPr>
                <a:t> </a:t>
              </a:r>
              <a:r>
                <a:rPr sz="1271" dirty="0">
                  <a:latin typeface="Calibri"/>
                  <a:cs typeface="Calibri"/>
                </a:rPr>
                <a:t>(b)</a:t>
              </a:r>
              <a:endParaRPr sz="1271">
                <a:latin typeface="Calibri"/>
                <a:cs typeface="Calibri"/>
              </a:endParaRPr>
            </a:p>
          </p:txBody>
        </p:sp>
        <p:sp>
          <p:nvSpPr>
            <p:cNvPr id="169" name="object 39">
              <a:extLst>
                <a:ext uri="{FF2B5EF4-FFF2-40B4-BE49-F238E27FC236}">
                  <a16:creationId xmlns:a16="http://schemas.microsoft.com/office/drawing/2014/main" id="{4BB55B3C-6852-0C47-812E-1597BB29B17C}"/>
                </a:ext>
              </a:extLst>
            </p:cNvPr>
            <p:cNvSpPr/>
            <p:nvPr/>
          </p:nvSpPr>
          <p:spPr>
            <a:xfrm>
              <a:off x="4993062" y="4345530"/>
              <a:ext cx="1384383" cy="7544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0" name="object 40">
              <a:extLst>
                <a:ext uri="{FF2B5EF4-FFF2-40B4-BE49-F238E27FC236}">
                  <a16:creationId xmlns:a16="http://schemas.microsoft.com/office/drawing/2014/main" id="{28764AFF-A3BB-104A-BAA9-38AD702C7E2D}"/>
                </a:ext>
              </a:extLst>
            </p:cNvPr>
            <p:cNvSpPr/>
            <p:nvPr/>
          </p:nvSpPr>
          <p:spPr>
            <a:xfrm>
              <a:off x="5039590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730494"/>
                  </a:moveTo>
                  <a:lnTo>
                    <a:pt x="1422824" y="730494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730494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1" name="object 41">
              <a:extLst>
                <a:ext uri="{FF2B5EF4-FFF2-40B4-BE49-F238E27FC236}">
                  <a16:creationId xmlns:a16="http://schemas.microsoft.com/office/drawing/2014/main" id="{F62A745F-8429-B543-A164-FEBA929B06A7}"/>
                </a:ext>
              </a:extLst>
            </p:cNvPr>
            <p:cNvSpPr/>
            <p:nvPr/>
          </p:nvSpPr>
          <p:spPr>
            <a:xfrm>
              <a:off x="5039591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0"/>
                  </a:moveTo>
                  <a:lnTo>
                    <a:pt x="1422823" y="0"/>
                  </a:lnTo>
                  <a:lnTo>
                    <a:pt x="1422823" y="730494"/>
                  </a:lnTo>
                  <a:lnTo>
                    <a:pt x="0" y="7304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2" name="object 42">
              <a:extLst>
                <a:ext uri="{FF2B5EF4-FFF2-40B4-BE49-F238E27FC236}">
                  <a16:creationId xmlns:a16="http://schemas.microsoft.com/office/drawing/2014/main" id="{CA3C2782-8E74-8441-80DD-05AAA50C908C}"/>
                </a:ext>
              </a:extLst>
            </p:cNvPr>
            <p:cNvSpPr txBox="1"/>
            <p:nvPr/>
          </p:nvSpPr>
          <p:spPr>
            <a:xfrm>
              <a:off x="3253412" y="5038700"/>
              <a:ext cx="132550" cy="2514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634" dirty="0">
                  <a:latin typeface="Calibri"/>
                  <a:cs typeface="Calibri"/>
                </a:rPr>
                <a:t>b</a:t>
              </a:r>
              <a:endParaRPr sz="1634">
                <a:latin typeface="Calibri"/>
                <a:cs typeface="Calibri"/>
              </a:endParaRPr>
            </a:p>
          </p:txBody>
        </p:sp>
        <p:sp>
          <p:nvSpPr>
            <p:cNvPr id="173" name="object 43">
              <a:extLst>
                <a:ext uri="{FF2B5EF4-FFF2-40B4-BE49-F238E27FC236}">
                  <a16:creationId xmlns:a16="http://schemas.microsoft.com/office/drawing/2014/main" id="{E68BBDBB-BF44-CE4F-AB0D-16CAC60413A3}"/>
                </a:ext>
              </a:extLst>
            </p:cNvPr>
            <p:cNvSpPr txBox="1"/>
            <p:nvPr/>
          </p:nvSpPr>
          <p:spPr>
            <a:xfrm>
              <a:off x="5547454" y="5038700"/>
              <a:ext cx="122752" cy="2514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634" dirty="0">
                  <a:latin typeface="Calibri"/>
                  <a:cs typeface="Calibri"/>
                </a:rPr>
                <a:t>a</a:t>
              </a:r>
              <a:endParaRPr sz="1634">
                <a:latin typeface="Calibri"/>
                <a:cs typeface="Calibri"/>
              </a:endParaRPr>
            </a:p>
          </p:txBody>
        </p:sp>
        <p:sp>
          <p:nvSpPr>
            <p:cNvPr id="174" name="object 44">
              <a:extLst>
                <a:ext uri="{FF2B5EF4-FFF2-40B4-BE49-F238E27FC236}">
                  <a16:creationId xmlns:a16="http://schemas.microsoft.com/office/drawing/2014/main" id="{F6DA13D2-506C-2749-A086-C7E5F44BEBA7}"/>
                </a:ext>
              </a:extLst>
            </p:cNvPr>
            <p:cNvSpPr/>
            <p:nvPr/>
          </p:nvSpPr>
          <p:spPr>
            <a:xfrm>
              <a:off x="2163940" y="3145983"/>
              <a:ext cx="4896266" cy="108638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5" name="object 45">
              <a:extLst>
                <a:ext uri="{FF2B5EF4-FFF2-40B4-BE49-F238E27FC236}">
                  <a16:creationId xmlns:a16="http://schemas.microsoft.com/office/drawing/2014/main" id="{9610253E-232A-E945-9C4B-D1DD01B2CB44}"/>
                </a:ext>
              </a:extLst>
            </p:cNvPr>
            <p:cNvSpPr/>
            <p:nvPr/>
          </p:nvSpPr>
          <p:spPr>
            <a:xfrm>
              <a:off x="2206405" y="3167949"/>
              <a:ext cx="4813031" cy="96610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6" name="object 46">
              <a:extLst>
                <a:ext uri="{FF2B5EF4-FFF2-40B4-BE49-F238E27FC236}">
                  <a16:creationId xmlns:a16="http://schemas.microsoft.com/office/drawing/2014/main" id="{F8EC978E-F48B-FC4B-B7A1-88DA7B55DC92}"/>
                </a:ext>
              </a:extLst>
            </p:cNvPr>
            <p:cNvSpPr/>
            <p:nvPr/>
          </p:nvSpPr>
          <p:spPr>
            <a:xfrm>
              <a:off x="3925540" y="3549604"/>
              <a:ext cx="1154280" cy="79592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7" name="object 47">
              <a:extLst>
                <a:ext uri="{FF2B5EF4-FFF2-40B4-BE49-F238E27FC236}">
                  <a16:creationId xmlns:a16="http://schemas.microsoft.com/office/drawing/2014/main" id="{FA1D1D58-6A61-4D42-8CA5-F75A3DF8F2C0}"/>
                </a:ext>
              </a:extLst>
            </p:cNvPr>
            <p:cNvSpPr/>
            <p:nvPr/>
          </p:nvSpPr>
          <p:spPr>
            <a:xfrm>
              <a:off x="4058196" y="3615228"/>
              <a:ext cx="992920" cy="66979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8" name="object 48">
              <a:extLst>
                <a:ext uri="{FF2B5EF4-FFF2-40B4-BE49-F238E27FC236}">
                  <a16:creationId xmlns:a16="http://schemas.microsoft.com/office/drawing/2014/main" id="{224D8A86-A27D-A046-972C-D3D4C1FB7320}"/>
                </a:ext>
              </a:extLst>
            </p:cNvPr>
            <p:cNvSpPr/>
            <p:nvPr/>
          </p:nvSpPr>
          <p:spPr>
            <a:xfrm>
              <a:off x="4016071" y="3549604"/>
              <a:ext cx="1158053" cy="59222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9" name="object 49">
              <a:extLst>
                <a:ext uri="{FF2B5EF4-FFF2-40B4-BE49-F238E27FC236}">
                  <a16:creationId xmlns:a16="http://schemas.microsoft.com/office/drawing/2014/main" id="{327CBF69-AE75-E74F-8F3B-0B5A9C5370FB}"/>
                </a:ext>
              </a:extLst>
            </p:cNvPr>
            <p:cNvSpPr/>
            <p:nvPr/>
          </p:nvSpPr>
          <p:spPr>
            <a:xfrm>
              <a:off x="4058196" y="3667383"/>
              <a:ext cx="958391" cy="403987"/>
            </a:xfrm>
            <a:custGeom>
              <a:avLst/>
              <a:gdLst/>
              <a:ahLst/>
              <a:cxnLst/>
              <a:rect l="l" t="t" r="r" b="b"/>
              <a:pathLst>
                <a:path w="1056004" h="445135">
                  <a:moveTo>
                    <a:pt x="0" y="444897"/>
                  </a:moveTo>
                  <a:lnTo>
                    <a:pt x="100806" y="440135"/>
                  </a:lnTo>
                  <a:lnTo>
                    <a:pt x="198437" y="425847"/>
                  </a:lnTo>
                  <a:lnTo>
                    <a:pt x="289718" y="403622"/>
                  </a:lnTo>
                  <a:lnTo>
                    <a:pt x="371474" y="375047"/>
                  </a:lnTo>
                  <a:lnTo>
                    <a:pt x="440531" y="340916"/>
                  </a:lnTo>
                  <a:lnTo>
                    <a:pt x="494506" y="303610"/>
                  </a:lnTo>
                  <a:lnTo>
                    <a:pt x="528637" y="263128"/>
                  </a:lnTo>
                  <a:lnTo>
                    <a:pt x="540543" y="221854"/>
                  </a:lnTo>
                  <a:lnTo>
                    <a:pt x="543718" y="201216"/>
                  </a:lnTo>
                  <a:lnTo>
                    <a:pt x="552449" y="179785"/>
                  </a:lnTo>
                  <a:lnTo>
                    <a:pt x="587374" y="140097"/>
                  </a:lnTo>
                  <a:lnTo>
                    <a:pt x="640556" y="101997"/>
                  </a:lnTo>
                  <a:lnTo>
                    <a:pt x="709612" y="68660"/>
                  </a:lnTo>
                  <a:lnTo>
                    <a:pt x="791368" y="40085"/>
                  </a:lnTo>
                  <a:lnTo>
                    <a:pt x="882649" y="17860"/>
                  </a:lnTo>
                  <a:lnTo>
                    <a:pt x="980281" y="3573"/>
                  </a:lnTo>
                  <a:lnTo>
                    <a:pt x="105591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80" name="object 50">
              <a:extLst>
                <a:ext uri="{FF2B5EF4-FFF2-40B4-BE49-F238E27FC236}">
                  <a16:creationId xmlns:a16="http://schemas.microsoft.com/office/drawing/2014/main" id="{67FD7AC2-9F5E-C64A-B0E9-DD9F273AE926}"/>
                </a:ext>
              </a:extLst>
            </p:cNvPr>
            <p:cNvSpPr/>
            <p:nvPr/>
          </p:nvSpPr>
          <p:spPr>
            <a:xfrm>
              <a:off x="4932354" y="3617188"/>
              <a:ext cx="107192" cy="107192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14160" y="0"/>
                  </a:moveTo>
                  <a:lnTo>
                    <a:pt x="6489" y="2410"/>
                  </a:lnTo>
                  <a:lnTo>
                    <a:pt x="0" y="14847"/>
                  </a:lnTo>
                  <a:lnTo>
                    <a:pt x="2411" y="22519"/>
                  </a:lnTo>
                  <a:lnTo>
                    <a:pt x="67541" y="56497"/>
                  </a:lnTo>
                  <a:lnTo>
                    <a:pt x="5905" y="96465"/>
                  </a:lnTo>
                  <a:lnTo>
                    <a:pt x="4227" y="104329"/>
                  </a:lnTo>
                  <a:lnTo>
                    <a:pt x="11860" y="116099"/>
                  </a:lnTo>
                  <a:lnTo>
                    <a:pt x="19724" y="117777"/>
                  </a:lnTo>
                  <a:lnTo>
                    <a:pt x="117894" y="54118"/>
                  </a:lnTo>
                  <a:lnTo>
                    <a:pt x="1416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81" name="object 51">
              <a:extLst>
                <a:ext uri="{FF2B5EF4-FFF2-40B4-BE49-F238E27FC236}">
                  <a16:creationId xmlns:a16="http://schemas.microsoft.com/office/drawing/2014/main" id="{FA64A42D-BC74-B341-A371-F567BFD62215}"/>
                </a:ext>
              </a:extLst>
            </p:cNvPr>
            <p:cNvSpPr/>
            <p:nvPr/>
          </p:nvSpPr>
          <p:spPr>
            <a:xfrm>
              <a:off x="2088497" y="4156923"/>
              <a:ext cx="4983025" cy="143342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82" name="object 52">
              <a:extLst>
                <a:ext uri="{FF2B5EF4-FFF2-40B4-BE49-F238E27FC236}">
                  <a16:creationId xmlns:a16="http://schemas.microsoft.com/office/drawing/2014/main" id="{BEC78883-0A45-134F-9036-33E90FEEBE5A}"/>
                </a:ext>
              </a:extLst>
            </p:cNvPr>
            <p:cNvSpPr/>
            <p:nvPr/>
          </p:nvSpPr>
          <p:spPr>
            <a:xfrm>
              <a:off x="2143045" y="4274779"/>
              <a:ext cx="4875519" cy="1243661"/>
            </a:xfrm>
            <a:custGeom>
              <a:avLst/>
              <a:gdLst/>
              <a:ahLst/>
              <a:cxnLst/>
              <a:rect l="l" t="t" r="r" b="b"/>
              <a:pathLst>
                <a:path w="5372100" h="1370329">
                  <a:moveTo>
                    <a:pt x="687387" y="11286"/>
                  </a:moveTo>
                  <a:lnTo>
                    <a:pt x="623093" y="15254"/>
                  </a:lnTo>
                  <a:lnTo>
                    <a:pt x="558799" y="26367"/>
                  </a:lnTo>
                  <a:lnTo>
                    <a:pt x="496093" y="44623"/>
                  </a:lnTo>
                  <a:lnTo>
                    <a:pt x="434974" y="70023"/>
                  </a:lnTo>
                  <a:lnTo>
                    <a:pt x="375443" y="100186"/>
                  </a:lnTo>
                  <a:lnTo>
                    <a:pt x="319087" y="136698"/>
                  </a:lnTo>
                  <a:lnTo>
                    <a:pt x="265112" y="177973"/>
                  </a:lnTo>
                  <a:lnTo>
                    <a:pt x="215106" y="223217"/>
                  </a:lnTo>
                  <a:lnTo>
                    <a:pt x="168274" y="273223"/>
                  </a:lnTo>
                  <a:lnTo>
                    <a:pt x="126999" y="326404"/>
                  </a:lnTo>
                  <a:lnTo>
                    <a:pt x="90487" y="382761"/>
                  </a:lnTo>
                  <a:lnTo>
                    <a:pt x="58737" y="441498"/>
                  </a:lnTo>
                  <a:lnTo>
                    <a:pt x="34131" y="501823"/>
                  </a:lnTo>
                  <a:lnTo>
                    <a:pt x="15081" y="563736"/>
                  </a:lnTo>
                  <a:lnTo>
                    <a:pt x="3968" y="627236"/>
                  </a:lnTo>
                  <a:lnTo>
                    <a:pt x="0" y="690736"/>
                  </a:lnTo>
                  <a:lnTo>
                    <a:pt x="3968" y="722486"/>
                  </a:lnTo>
                  <a:lnTo>
                    <a:pt x="34131" y="785986"/>
                  </a:lnTo>
                  <a:lnTo>
                    <a:pt x="60324" y="817736"/>
                  </a:lnTo>
                  <a:lnTo>
                    <a:pt x="92868" y="848692"/>
                  </a:lnTo>
                  <a:lnTo>
                    <a:pt x="132556" y="879648"/>
                  </a:lnTo>
                  <a:lnTo>
                    <a:pt x="178593" y="909811"/>
                  </a:lnTo>
                  <a:lnTo>
                    <a:pt x="230981" y="939973"/>
                  </a:lnTo>
                  <a:lnTo>
                    <a:pt x="288925" y="970136"/>
                  </a:lnTo>
                  <a:lnTo>
                    <a:pt x="352425" y="998711"/>
                  </a:lnTo>
                  <a:lnTo>
                    <a:pt x="421481" y="1027285"/>
                  </a:lnTo>
                  <a:lnTo>
                    <a:pt x="496093" y="1055066"/>
                  </a:lnTo>
                  <a:lnTo>
                    <a:pt x="574674" y="1082054"/>
                  </a:lnTo>
                  <a:lnTo>
                    <a:pt x="658812" y="1108248"/>
                  </a:lnTo>
                  <a:lnTo>
                    <a:pt x="838993" y="1158254"/>
                  </a:lnTo>
                  <a:lnTo>
                    <a:pt x="1035843" y="1203498"/>
                  </a:lnTo>
                  <a:lnTo>
                    <a:pt x="1246187" y="1244773"/>
                  </a:lnTo>
                  <a:lnTo>
                    <a:pt x="1467643" y="1281285"/>
                  </a:lnTo>
                  <a:lnTo>
                    <a:pt x="1699418" y="1311448"/>
                  </a:lnTo>
                  <a:lnTo>
                    <a:pt x="1939131" y="1336848"/>
                  </a:lnTo>
                  <a:lnTo>
                    <a:pt x="2185193" y="1355104"/>
                  </a:lnTo>
                  <a:lnTo>
                    <a:pt x="2434430" y="1366216"/>
                  </a:lnTo>
                  <a:lnTo>
                    <a:pt x="2686049" y="1370185"/>
                  </a:lnTo>
                  <a:lnTo>
                    <a:pt x="2937668" y="1366216"/>
                  </a:lnTo>
                  <a:lnTo>
                    <a:pt x="3186905" y="1355104"/>
                  </a:lnTo>
                  <a:lnTo>
                    <a:pt x="3432968" y="1336054"/>
                  </a:lnTo>
                  <a:lnTo>
                    <a:pt x="3672680" y="1311448"/>
                  </a:lnTo>
                  <a:lnTo>
                    <a:pt x="3904455" y="1280491"/>
                  </a:lnTo>
                  <a:lnTo>
                    <a:pt x="4125911" y="1243979"/>
                  </a:lnTo>
                  <a:lnTo>
                    <a:pt x="4336255" y="1201910"/>
                  </a:lnTo>
                  <a:lnTo>
                    <a:pt x="4533105" y="1155873"/>
                  </a:lnTo>
                  <a:lnTo>
                    <a:pt x="4713286" y="1105866"/>
                  </a:lnTo>
                  <a:lnTo>
                    <a:pt x="4797424" y="1079673"/>
                  </a:lnTo>
                  <a:lnTo>
                    <a:pt x="4876006" y="1051891"/>
                  </a:lnTo>
                  <a:lnTo>
                    <a:pt x="4950618" y="1024110"/>
                  </a:lnTo>
                  <a:lnTo>
                    <a:pt x="5019674" y="995536"/>
                  </a:lnTo>
                  <a:lnTo>
                    <a:pt x="5083174" y="966167"/>
                  </a:lnTo>
                  <a:lnTo>
                    <a:pt x="5141118" y="936004"/>
                  </a:lnTo>
                  <a:lnTo>
                    <a:pt x="5193506" y="905842"/>
                  </a:lnTo>
                  <a:lnTo>
                    <a:pt x="5239543" y="874886"/>
                  </a:lnTo>
                  <a:lnTo>
                    <a:pt x="5279230" y="843929"/>
                  </a:lnTo>
                  <a:lnTo>
                    <a:pt x="5311774" y="812179"/>
                  </a:lnTo>
                  <a:lnTo>
                    <a:pt x="5337968" y="780429"/>
                  </a:lnTo>
                  <a:lnTo>
                    <a:pt x="5368130" y="716136"/>
                  </a:lnTo>
                  <a:lnTo>
                    <a:pt x="5372099" y="684386"/>
                  </a:lnTo>
                  <a:lnTo>
                    <a:pt x="5368130" y="620092"/>
                  </a:lnTo>
                  <a:lnTo>
                    <a:pt x="5355430" y="556592"/>
                  </a:lnTo>
                  <a:lnTo>
                    <a:pt x="5334793" y="493886"/>
                  </a:lnTo>
                  <a:lnTo>
                    <a:pt x="5307012" y="432767"/>
                  </a:lnTo>
                  <a:lnTo>
                    <a:pt x="5272880" y="373236"/>
                  </a:lnTo>
                  <a:lnTo>
                    <a:pt x="5232399" y="316879"/>
                  </a:lnTo>
                  <a:lnTo>
                    <a:pt x="5186362" y="262904"/>
                  </a:lnTo>
                  <a:lnTo>
                    <a:pt x="5135562" y="212898"/>
                  </a:lnTo>
                  <a:lnTo>
                    <a:pt x="5079999" y="166861"/>
                  </a:lnTo>
                  <a:lnTo>
                    <a:pt x="5020468" y="124792"/>
                  </a:lnTo>
                  <a:lnTo>
                    <a:pt x="4957762" y="88279"/>
                  </a:lnTo>
                  <a:lnTo>
                    <a:pt x="4892674" y="57323"/>
                  </a:lnTo>
                  <a:lnTo>
                    <a:pt x="4825206" y="32717"/>
                  </a:lnTo>
                  <a:lnTo>
                    <a:pt x="4755356" y="13667"/>
                  </a:lnTo>
                  <a:lnTo>
                    <a:pt x="4684712" y="2554"/>
                  </a:lnTo>
                  <a:lnTo>
                    <a:pt x="4639233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83" name="object 53">
              <a:extLst>
                <a:ext uri="{FF2B5EF4-FFF2-40B4-BE49-F238E27FC236}">
                  <a16:creationId xmlns:a16="http://schemas.microsoft.com/office/drawing/2014/main" id="{9974140B-0914-A444-BC09-A4717911078B}"/>
                </a:ext>
              </a:extLst>
            </p:cNvPr>
            <p:cNvSpPr/>
            <p:nvPr/>
          </p:nvSpPr>
          <p:spPr>
            <a:xfrm>
              <a:off x="6330603" y="4225221"/>
              <a:ext cx="107769" cy="107192"/>
            </a:xfrm>
            <a:custGeom>
              <a:avLst/>
              <a:gdLst/>
              <a:ahLst/>
              <a:cxnLst/>
              <a:rect l="l" t="t" r="r" b="b"/>
              <a:pathLst>
                <a:path w="118745" h="118110">
                  <a:moveTo>
                    <a:pt x="104212" y="0"/>
                  </a:moveTo>
                  <a:lnTo>
                    <a:pt x="0" y="53192"/>
                  </a:lnTo>
                  <a:lnTo>
                    <a:pt x="97598" y="117722"/>
                  </a:lnTo>
                  <a:lnTo>
                    <a:pt x="105477" y="116116"/>
                  </a:lnTo>
                  <a:lnTo>
                    <a:pt x="113214" y="104414"/>
                  </a:lnTo>
                  <a:lnTo>
                    <a:pt x="111607" y="96535"/>
                  </a:lnTo>
                  <a:lnTo>
                    <a:pt x="50330" y="56019"/>
                  </a:lnTo>
                  <a:lnTo>
                    <a:pt x="115759" y="22623"/>
                  </a:lnTo>
                  <a:lnTo>
                    <a:pt x="118239" y="14974"/>
                  </a:lnTo>
                  <a:lnTo>
                    <a:pt x="111861" y="2479"/>
                  </a:lnTo>
                  <a:lnTo>
                    <a:pt x="104212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</p:grpSp>
    </p:spTree>
    <p:extLst>
      <p:ext uri="{BB962C8B-B14F-4D97-AF65-F5344CB8AC3E}">
        <p14:creationId xmlns:p14="http://schemas.microsoft.com/office/powerpoint/2010/main" val="3063852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483B-429B-B14E-9C5E-DAE98241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39DF5-10C7-E74D-8C3B-57D655B8B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void main() {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*a = malloc(10); 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*b = malloc(10); 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free(a);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  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free(b);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free(a);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    char *c = malloc(10); 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300"/>
              </a:spcBef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C954C2-B9B1-604E-90E2-0334365E6807}"/>
              </a:ext>
            </a:extLst>
          </p:cNvPr>
          <p:cNvSpPr txBox="1"/>
          <p:nvPr/>
        </p:nvSpPr>
        <p:spPr>
          <a:xfrm>
            <a:off x="5178203" y="2868787"/>
            <a:ext cx="567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Identifier c gets allocated the same address as a</a:t>
            </a:r>
          </a:p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Can be used to print what a contains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5EBD2A5-864D-F84F-89FF-015CC28452DE}"/>
              </a:ext>
            </a:extLst>
          </p:cNvPr>
          <p:cNvGrpSpPr/>
          <p:nvPr/>
        </p:nvGrpSpPr>
        <p:grpSpPr>
          <a:xfrm>
            <a:off x="4741756" y="3567929"/>
            <a:ext cx="4983025" cy="2444360"/>
            <a:chOff x="2088497" y="3145983"/>
            <a:chExt cx="4983025" cy="2444360"/>
          </a:xfrm>
        </p:grpSpPr>
        <p:sp>
          <p:nvSpPr>
            <p:cNvPr id="135" name="object 5">
              <a:extLst>
                <a:ext uri="{FF2B5EF4-FFF2-40B4-BE49-F238E27FC236}">
                  <a16:creationId xmlns:a16="http://schemas.microsoft.com/office/drawing/2014/main" id="{696CA3F6-0DCA-A449-AA5D-EAA4B29D41F4}"/>
                </a:ext>
              </a:extLst>
            </p:cNvPr>
            <p:cNvSpPr/>
            <p:nvPr/>
          </p:nvSpPr>
          <p:spPr>
            <a:xfrm>
              <a:off x="2722220" y="3545832"/>
              <a:ext cx="1380610" cy="282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6" name="object 6">
              <a:extLst>
                <a:ext uri="{FF2B5EF4-FFF2-40B4-BE49-F238E27FC236}">
                  <a16:creationId xmlns:a16="http://schemas.microsoft.com/office/drawing/2014/main" id="{43D2E4DC-D44F-5D4F-B6F5-57279AA6967F}"/>
                </a:ext>
              </a:extLst>
            </p:cNvPr>
            <p:cNvSpPr/>
            <p:nvPr/>
          </p:nvSpPr>
          <p:spPr>
            <a:xfrm>
              <a:off x="2766893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7" name="object 7">
              <a:extLst>
                <a:ext uri="{FF2B5EF4-FFF2-40B4-BE49-F238E27FC236}">
                  <a16:creationId xmlns:a16="http://schemas.microsoft.com/office/drawing/2014/main" id="{B508627B-E889-8B41-8E98-4F456155D2D6}"/>
                </a:ext>
              </a:extLst>
            </p:cNvPr>
            <p:cNvSpPr/>
            <p:nvPr/>
          </p:nvSpPr>
          <p:spPr>
            <a:xfrm>
              <a:off x="2766893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8" name="object 8">
              <a:extLst>
                <a:ext uri="{FF2B5EF4-FFF2-40B4-BE49-F238E27FC236}">
                  <a16:creationId xmlns:a16="http://schemas.microsoft.com/office/drawing/2014/main" id="{19D6D56E-DB4E-5145-9FE2-C801C9BFFF32}"/>
                </a:ext>
              </a:extLst>
            </p:cNvPr>
            <p:cNvSpPr/>
            <p:nvPr/>
          </p:nvSpPr>
          <p:spPr>
            <a:xfrm>
              <a:off x="2722220" y="3757074"/>
              <a:ext cx="1380610" cy="282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9" name="object 9">
              <a:extLst>
                <a:ext uri="{FF2B5EF4-FFF2-40B4-BE49-F238E27FC236}">
                  <a16:creationId xmlns:a16="http://schemas.microsoft.com/office/drawing/2014/main" id="{51A54BDA-0415-9244-BAE5-70C70200CEF3}"/>
                </a:ext>
              </a:extLst>
            </p:cNvPr>
            <p:cNvSpPr/>
            <p:nvPr/>
          </p:nvSpPr>
          <p:spPr>
            <a:xfrm>
              <a:off x="2766893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0" name="object 10">
              <a:extLst>
                <a:ext uri="{FF2B5EF4-FFF2-40B4-BE49-F238E27FC236}">
                  <a16:creationId xmlns:a16="http://schemas.microsoft.com/office/drawing/2014/main" id="{89FF457C-A084-8849-8821-A39E2C6E67CD}"/>
                </a:ext>
              </a:extLst>
            </p:cNvPr>
            <p:cNvSpPr/>
            <p:nvPr/>
          </p:nvSpPr>
          <p:spPr>
            <a:xfrm>
              <a:off x="2766893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1" name="object 11">
              <a:extLst>
                <a:ext uri="{FF2B5EF4-FFF2-40B4-BE49-F238E27FC236}">
                  <a16:creationId xmlns:a16="http://schemas.microsoft.com/office/drawing/2014/main" id="{CBE8ED9D-80E7-8D4F-89E3-AC0466719459}"/>
                </a:ext>
              </a:extLst>
            </p:cNvPr>
            <p:cNvSpPr/>
            <p:nvPr/>
          </p:nvSpPr>
          <p:spPr>
            <a:xfrm>
              <a:off x="2722220" y="3949453"/>
              <a:ext cx="1380610" cy="282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2" name="object 12">
              <a:extLst>
                <a:ext uri="{FF2B5EF4-FFF2-40B4-BE49-F238E27FC236}">
                  <a16:creationId xmlns:a16="http://schemas.microsoft.com/office/drawing/2014/main" id="{39EB0B03-9115-6A48-BD0C-F9B6206E1DCB}"/>
                </a:ext>
              </a:extLst>
            </p:cNvPr>
            <p:cNvSpPr/>
            <p:nvPr/>
          </p:nvSpPr>
          <p:spPr>
            <a:xfrm>
              <a:off x="2831612" y="3915504"/>
              <a:ext cx="1154280" cy="3621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3" name="object 13">
              <a:extLst>
                <a:ext uri="{FF2B5EF4-FFF2-40B4-BE49-F238E27FC236}">
                  <a16:creationId xmlns:a16="http://schemas.microsoft.com/office/drawing/2014/main" id="{9D81E58E-25C5-C64A-B99C-3163BDDF8EC9}"/>
                </a:ext>
              </a:extLst>
            </p:cNvPr>
            <p:cNvSpPr/>
            <p:nvPr/>
          </p:nvSpPr>
          <p:spPr>
            <a:xfrm>
              <a:off x="2766893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4" name="object 14">
              <a:extLst>
                <a:ext uri="{FF2B5EF4-FFF2-40B4-BE49-F238E27FC236}">
                  <a16:creationId xmlns:a16="http://schemas.microsoft.com/office/drawing/2014/main" id="{C5ED1A70-3CB7-0742-8555-9B2E7951F210}"/>
                </a:ext>
              </a:extLst>
            </p:cNvPr>
            <p:cNvSpPr/>
            <p:nvPr/>
          </p:nvSpPr>
          <p:spPr>
            <a:xfrm>
              <a:off x="2766893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5" name="object 15">
              <a:extLst>
                <a:ext uri="{FF2B5EF4-FFF2-40B4-BE49-F238E27FC236}">
                  <a16:creationId xmlns:a16="http://schemas.microsoft.com/office/drawing/2014/main" id="{FFD1264E-FA06-EF4A-839C-31E6A5560508}"/>
                </a:ext>
              </a:extLst>
            </p:cNvPr>
            <p:cNvSpPr/>
            <p:nvPr/>
          </p:nvSpPr>
          <p:spPr>
            <a:xfrm>
              <a:off x="2722220" y="4153149"/>
              <a:ext cx="1380610" cy="2829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6" name="object 16">
              <a:extLst>
                <a:ext uri="{FF2B5EF4-FFF2-40B4-BE49-F238E27FC236}">
                  <a16:creationId xmlns:a16="http://schemas.microsoft.com/office/drawing/2014/main" id="{F97742A1-FBE6-C34B-8858-BC5626952F3C}"/>
                </a:ext>
              </a:extLst>
            </p:cNvPr>
            <p:cNvSpPr/>
            <p:nvPr/>
          </p:nvSpPr>
          <p:spPr>
            <a:xfrm>
              <a:off x="2888195" y="4134289"/>
              <a:ext cx="1041116" cy="3357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7" name="object 17">
              <a:extLst>
                <a:ext uri="{FF2B5EF4-FFF2-40B4-BE49-F238E27FC236}">
                  <a16:creationId xmlns:a16="http://schemas.microsoft.com/office/drawing/2014/main" id="{7E15D09E-A93E-8F47-8756-50C61ED1C8ED}"/>
                </a:ext>
              </a:extLst>
            </p:cNvPr>
            <p:cNvSpPr/>
            <p:nvPr/>
          </p:nvSpPr>
          <p:spPr>
            <a:xfrm>
              <a:off x="2766893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8" name="object 18">
              <a:extLst>
                <a:ext uri="{FF2B5EF4-FFF2-40B4-BE49-F238E27FC236}">
                  <a16:creationId xmlns:a16="http://schemas.microsoft.com/office/drawing/2014/main" id="{6986C1EC-E1EF-D34D-AAC6-A39B24FEBFB5}"/>
                </a:ext>
              </a:extLst>
            </p:cNvPr>
            <p:cNvSpPr/>
            <p:nvPr/>
          </p:nvSpPr>
          <p:spPr>
            <a:xfrm>
              <a:off x="2766893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9" name="object 19">
              <a:extLst>
                <a:ext uri="{FF2B5EF4-FFF2-40B4-BE49-F238E27FC236}">
                  <a16:creationId xmlns:a16="http://schemas.microsoft.com/office/drawing/2014/main" id="{0530FC4E-4D71-D44B-8619-26628D72F49A}"/>
                </a:ext>
              </a:extLst>
            </p:cNvPr>
            <p:cNvSpPr txBox="1"/>
            <p:nvPr/>
          </p:nvSpPr>
          <p:spPr>
            <a:xfrm>
              <a:off x="2887385" y="3960506"/>
              <a:ext cx="1056363" cy="41036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1724"/>
                </a:lnSpc>
              </a:pPr>
              <a:r>
                <a:rPr sz="1452" dirty="0">
                  <a:latin typeface="Calibri"/>
                  <a:cs typeface="Calibri"/>
                </a:rPr>
                <a:t>FD pointer</a:t>
              </a:r>
              <a:r>
                <a:rPr sz="1452" spc="-91" dirty="0">
                  <a:latin typeface="Calibri"/>
                  <a:cs typeface="Calibri"/>
                </a:rPr>
                <a:t> </a:t>
              </a:r>
              <a:r>
                <a:rPr sz="1452" dirty="0">
                  <a:latin typeface="Calibri"/>
                  <a:cs typeface="Calibri"/>
                </a:rPr>
                <a:t>(a)</a:t>
              </a:r>
              <a:endParaRPr sz="1452">
                <a:latin typeface="Calibri"/>
                <a:cs typeface="Calibri"/>
              </a:endParaRPr>
            </a:p>
            <a:p>
              <a:pPr algn="ctr">
                <a:lnSpc>
                  <a:spcPts val="1507"/>
                </a:lnSpc>
              </a:pPr>
              <a:r>
                <a:rPr sz="1271" dirty="0">
                  <a:latin typeface="Calibri"/>
                  <a:cs typeface="Calibri"/>
                </a:rPr>
                <a:t>BK pointer</a:t>
              </a:r>
              <a:r>
                <a:rPr sz="1271" spc="-91" dirty="0">
                  <a:latin typeface="Calibri"/>
                  <a:cs typeface="Calibri"/>
                </a:rPr>
                <a:t> </a:t>
              </a:r>
              <a:r>
                <a:rPr sz="1271" dirty="0">
                  <a:latin typeface="Calibri"/>
                  <a:cs typeface="Calibri"/>
                </a:rPr>
                <a:t>(a)</a:t>
              </a:r>
              <a:endParaRPr sz="1271">
                <a:latin typeface="Calibri"/>
                <a:cs typeface="Calibri"/>
              </a:endParaRPr>
            </a:p>
          </p:txBody>
        </p:sp>
        <p:sp>
          <p:nvSpPr>
            <p:cNvPr id="150" name="object 20">
              <a:extLst>
                <a:ext uri="{FF2B5EF4-FFF2-40B4-BE49-F238E27FC236}">
                  <a16:creationId xmlns:a16="http://schemas.microsoft.com/office/drawing/2014/main" id="{E9669AC4-E96E-674D-8940-E038B646457E}"/>
                </a:ext>
              </a:extLst>
            </p:cNvPr>
            <p:cNvSpPr/>
            <p:nvPr/>
          </p:nvSpPr>
          <p:spPr>
            <a:xfrm>
              <a:off x="2722220" y="4345530"/>
              <a:ext cx="1380610" cy="7544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1" name="object 21">
              <a:extLst>
                <a:ext uri="{FF2B5EF4-FFF2-40B4-BE49-F238E27FC236}">
                  <a16:creationId xmlns:a16="http://schemas.microsoft.com/office/drawing/2014/main" id="{919F3996-829D-E544-9A8F-9A03F7080663}"/>
                </a:ext>
              </a:extLst>
            </p:cNvPr>
            <p:cNvSpPr/>
            <p:nvPr/>
          </p:nvSpPr>
          <p:spPr>
            <a:xfrm>
              <a:off x="2766893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730494"/>
                  </a:moveTo>
                  <a:lnTo>
                    <a:pt x="1422824" y="730494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730494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2" name="object 22">
              <a:extLst>
                <a:ext uri="{FF2B5EF4-FFF2-40B4-BE49-F238E27FC236}">
                  <a16:creationId xmlns:a16="http://schemas.microsoft.com/office/drawing/2014/main" id="{C660445A-EA98-3243-9B31-F0F6C07D6771}"/>
                </a:ext>
              </a:extLst>
            </p:cNvPr>
            <p:cNvSpPr/>
            <p:nvPr/>
          </p:nvSpPr>
          <p:spPr>
            <a:xfrm>
              <a:off x="2766893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0"/>
                  </a:moveTo>
                  <a:lnTo>
                    <a:pt x="1422823" y="0"/>
                  </a:lnTo>
                  <a:lnTo>
                    <a:pt x="1422823" y="730494"/>
                  </a:lnTo>
                  <a:lnTo>
                    <a:pt x="0" y="7304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3" name="object 23">
              <a:extLst>
                <a:ext uri="{FF2B5EF4-FFF2-40B4-BE49-F238E27FC236}">
                  <a16:creationId xmlns:a16="http://schemas.microsoft.com/office/drawing/2014/main" id="{3A3E9470-95F3-AE49-A68B-3D712DF02026}"/>
                </a:ext>
              </a:extLst>
            </p:cNvPr>
            <p:cNvSpPr/>
            <p:nvPr/>
          </p:nvSpPr>
          <p:spPr>
            <a:xfrm>
              <a:off x="4993062" y="3545832"/>
              <a:ext cx="1384383" cy="282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4" name="object 24">
              <a:extLst>
                <a:ext uri="{FF2B5EF4-FFF2-40B4-BE49-F238E27FC236}">
                  <a16:creationId xmlns:a16="http://schemas.microsoft.com/office/drawing/2014/main" id="{28555069-6A55-8744-807D-D4436B473A54}"/>
                </a:ext>
              </a:extLst>
            </p:cNvPr>
            <p:cNvSpPr/>
            <p:nvPr/>
          </p:nvSpPr>
          <p:spPr>
            <a:xfrm>
              <a:off x="5039590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5" name="object 25">
              <a:extLst>
                <a:ext uri="{FF2B5EF4-FFF2-40B4-BE49-F238E27FC236}">
                  <a16:creationId xmlns:a16="http://schemas.microsoft.com/office/drawing/2014/main" id="{68D6E845-D0F1-DA41-B1C8-7103D6526C08}"/>
                </a:ext>
              </a:extLst>
            </p:cNvPr>
            <p:cNvSpPr/>
            <p:nvPr/>
          </p:nvSpPr>
          <p:spPr>
            <a:xfrm>
              <a:off x="5039591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6" name="object 26">
              <a:extLst>
                <a:ext uri="{FF2B5EF4-FFF2-40B4-BE49-F238E27FC236}">
                  <a16:creationId xmlns:a16="http://schemas.microsoft.com/office/drawing/2014/main" id="{5B803AB2-3AE1-2849-B6D9-EC0813AB5783}"/>
                </a:ext>
              </a:extLst>
            </p:cNvPr>
            <p:cNvSpPr/>
            <p:nvPr/>
          </p:nvSpPr>
          <p:spPr>
            <a:xfrm>
              <a:off x="4993062" y="3757074"/>
              <a:ext cx="1384383" cy="2829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7" name="object 27">
              <a:extLst>
                <a:ext uri="{FF2B5EF4-FFF2-40B4-BE49-F238E27FC236}">
                  <a16:creationId xmlns:a16="http://schemas.microsoft.com/office/drawing/2014/main" id="{16CFF6B1-9862-054B-AFA9-EBF16D6DEC9B}"/>
                </a:ext>
              </a:extLst>
            </p:cNvPr>
            <p:cNvSpPr/>
            <p:nvPr/>
          </p:nvSpPr>
          <p:spPr>
            <a:xfrm>
              <a:off x="5039590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8" name="object 28">
              <a:extLst>
                <a:ext uri="{FF2B5EF4-FFF2-40B4-BE49-F238E27FC236}">
                  <a16:creationId xmlns:a16="http://schemas.microsoft.com/office/drawing/2014/main" id="{8A173F39-F576-E544-9E78-32D9F9DBFBC4}"/>
                </a:ext>
              </a:extLst>
            </p:cNvPr>
            <p:cNvSpPr/>
            <p:nvPr/>
          </p:nvSpPr>
          <p:spPr>
            <a:xfrm>
              <a:off x="5039591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9" name="object 29">
              <a:extLst>
                <a:ext uri="{FF2B5EF4-FFF2-40B4-BE49-F238E27FC236}">
                  <a16:creationId xmlns:a16="http://schemas.microsoft.com/office/drawing/2014/main" id="{71161208-07AB-444E-AD84-10400FF17E54}"/>
                </a:ext>
              </a:extLst>
            </p:cNvPr>
            <p:cNvSpPr/>
            <p:nvPr/>
          </p:nvSpPr>
          <p:spPr>
            <a:xfrm>
              <a:off x="4993062" y="3949453"/>
              <a:ext cx="1384383" cy="282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0" name="object 30">
              <a:extLst>
                <a:ext uri="{FF2B5EF4-FFF2-40B4-BE49-F238E27FC236}">
                  <a16:creationId xmlns:a16="http://schemas.microsoft.com/office/drawing/2014/main" id="{1B8614C6-73A3-1847-8340-FA2795CAC383}"/>
                </a:ext>
              </a:extLst>
            </p:cNvPr>
            <p:cNvSpPr/>
            <p:nvPr/>
          </p:nvSpPr>
          <p:spPr>
            <a:xfrm>
              <a:off x="5091138" y="3915504"/>
              <a:ext cx="1180687" cy="3621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1" name="object 31">
              <a:extLst>
                <a:ext uri="{FF2B5EF4-FFF2-40B4-BE49-F238E27FC236}">
                  <a16:creationId xmlns:a16="http://schemas.microsoft.com/office/drawing/2014/main" id="{8BF32CFC-C4A7-5E40-A469-72A70A263CD5}"/>
                </a:ext>
              </a:extLst>
            </p:cNvPr>
            <p:cNvSpPr/>
            <p:nvPr/>
          </p:nvSpPr>
          <p:spPr>
            <a:xfrm>
              <a:off x="5039590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2" name="object 32">
              <a:extLst>
                <a:ext uri="{FF2B5EF4-FFF2-40B4-BE49-F238E27FC236}">
                  <a16:creationId xmlns:a16="http://schemas.microsoft.com/office/drawing/2014/main" id="{A66AB1C7-E476-1342-830E-E49C9FC0267C}"/>
                </a:ext>
              </a:extLst>
            </p:cNvPr>
            <p:cNvSpPr/>
            <p:nvPr/>
          </p:nvSpPr>
          <p:spPr>
            <a:xfrm>
              <a:off x="5039591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3" name="object 33">
              <a:extLst>
                <a:ext uri="{FF2B5EF4-FFF2-40B4-BE49-F238E27FC236}">
                  <a16:creationId xmlns:a16="http://schemas.microsoft.com/office/drawing/2014/main" id="{7F27B59E-4A54-2648-922D-A0C25FC7323D}"/>
                </a:ext>
              </a:extLst>
            </p:cNvPr>
            <p:cNvSpPr txBox="1"/>
            <p:nvPr/>
          </p:nvSpPr>
          <p:spPr>
            <a:xfrm>
              <a:off x="5155805" y="3960507"/>
              <a:ext cx="1065007" cy="2234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452" dirty="0">
                  <a:latin typeface="Calibri"/>
                  <a:cs typeface="Calibri"/>
                </a:rPr>
                <a:t>FD pointer</a:t>
              </a:r>
              <a:r>
                <a:rPr sz="1452" spc="-91" dirty="0">
                  <a:latin typeface="Calibri"/>
                  <a:cs typeface="Calibri"/>
                </a:rPr>
                <a:t> </a:t>
              </a:r>
              <a:r>
                <a:rPr sz="1452" dirty="0">
                  <a:latin typeface="Calibri"/>
                  <a:cs typeface="Calibri"/>
                </a:rPr>
                <a:t>(b)</a:t>
              </a:r>
              <a:endParaRPr sz="1452">
                <a:latin typeface="Calibri"/>
                <a:cs typeface="Calibri"/>
              </a:endParaRPr>
            </a:p>
          </p:txBody>
        </p:sp>
        <p:sp>
          <p:nvSpPr>
            <p:cNvPr id="164" name="object 34">
              <a:extLst>
                <a:ext uri="{FF2B5EF4-FFF2-40B4-BE49-F238E27FC236}">
                  <a16:creationId xmlns:a16="http://schemas.microsoft.com/office/drawing/2014/main" id="{51284393-059A-2543-84F7-F7D50212C5E8}"/>
                </a:ext>
              </a:extLst>
            </p:cNvPr>
            <p:cNvSpPr/>
            <p:nvPr/>
          </p:nvSpPr>
          <p:spPr>
            <a:xfrm>
              <a:off x="4993062" y="4153149"/>
              <a:ext cx="1384383" cy="2829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5" name="object 35">
              <a:extLst>
                <a:ext uri="{FF2B5EF4-FFF2-40B4-BE49-F238E27FC236}">
                  <a16:creationId xmlns:a16="http://schemas.microsoft.com/office/drawing/2014/main" id="{5D79A824-44B3-2F41-9EB0-C3C475CB5BD6}"/>
                </a:ext>
              </a:extLst>
            </p:cNvPr>
            <p:cNvSpPr/>
            <p:nvPr/>
          </p:nvSpPr>
          <p:spPr>
            <a:xfrm>
              <a:off x="5162808" y="4134289"/>
              <a:ext cx="1037344" cy="3357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6" name="object 36">
              <a:extLst>
                <a:ext uri="{FF2B5EF4-FFF2-40B4-BE49-F238E27FC236}">
                  <a16:creationId xmlns:a16="http://schemas.microsoft.com/office/drawing/2014/main" id="{A93EFBD4-B956-4049-94C1-0F41BE7CDD25}"/>
                </a:ext>
              </a:extLst>
            </p:cNvPr>
            <p:cNvSpPr/>
            <p:nvPr/>
          </p:nvSpPr>
          <p:spPr>
            <a:xfrm>
              <a:off x="5039590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7" name="object 37">
              <a:extLst>
                <a:ext uri="{FF2B5EF4-FFF2-40B4-BE49-F238E27FC236}">
                  <a16:creationId xmlns:a16="http://schemas.microsoft.com/office/drawing/2014/main" id="{6D41AFD8-F23A-F04E-A9CF-EFE01553BC7A}"/>
                </a:ext>
              </a:extLst>
            </p:cNvPr>
            <p:cNvSpPr/>
            <p:nvPr/>
          </p:nvSpPr>
          <p:spPr>
            <a:xfrm>
              <a:off x="5039591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8" name="object 38">
              <a:extLst>
                <a:ext uri="{FF2B5EF4-FFF2-40B4-BE49-F238E27FC236}">
                  <a16:creationId xmlns:a16="http://schemas.microsoft.com/office/drawing/2014/main" id="{BB9481DD-7965-9245-9013-42CAAAE44944}"/>
                </a:ext>
              </a:extLst>
            </p:cNvPr>
            <p:cNvSpPr txBox="1"/>
            <p:nvPr/>
          </p:nvSpPr>
          <p:spPr>
            <a:xfrm>
              <a:off x="5221804" y="4176677"/>
              <a:ext cx="933034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271" dirty="0">
                  <a:latin typeface="Calibri"/>
                  <a:cs typeface="Calibri"/>
                </a:rPr>
                <a:t>BK pointer</a:t>
              </a:r>
              <a:r>
                <a:rPr sz="1271" spc="-91" dirty="0">
                  <a:latin typeface="Calibri"/>
                  <a:cs typeface="Calibri"/>
                </a:rPr>
                <a:t> </a:t>
              </a:r>
              <a:r>
                <a:rPr sz="1271" dirty="0">
                  <a:latin typeface="Calibri"/>
                  <a:cs typeface="Calibri"/>
                </a:rPr>
                <a:t>(b)</a:t>
              </a:r>
              <a:endParaRPr sz="1271">
                <a:latin typeface="Calibri"/>
                <a:cs typeface="Calibri"/>
              </a:endParaRPr>
            </a:p>
          </p:txBody>
        </p:sp>
        <p:sp>
          <p:nvSpPr>
            <p:cNvPr id="169" name="object 39">
              <a:extLst>
                <a:ext uri="{FF2B5EF4-FFF2-40B4-BE49-F238E27FC236}">
                  <a16:creationId xmlns:a16="http://schemas.microsoft.com/office/drawing/2014/main" id="{4BB55B3C-6852-0C47-812E-1597BB29B17C}"/>
                </a:ext>
              </a:extLst>
            </p:cNvPr>
            <p:cNvSpPr/>
            <p:nvPr/>
          </p:nvSpPr>
          <p:spPr>
            <a:xfrm>
              <a:off x="4993062" y="4345530"/>
              <a:ext cx="1384383" cy="7544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0" name="object 40">
              <a:extLst>
                <a:ext uri="{FF2B5EF4-FFF2-40B4-BE49-F238E27FC236}">
                  <a16:creationId xmlns:a16="http://schemas.microsoft.com/office/drawing/2014/main" id="{28764AFF-A3BB-104A-BAA9-38AD702C7E2D}"/>
                </a:ext>
              </a:extLst>
            </p:cNvPr>
            <p:cNvSpPr/>
            <p:nvPr/>
          </p:nvSpPr>
          <p:spPr>
            <a:xfrm>
              <a:off x="5039590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730494"/>
                  </a:moveTo>
                  <a:lnTo>
                    <a:pt x="1422824" y="730494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730494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1" name="object 41">
              <a:extLst>
                <a:ext uri="{FF2B5EF4-FFF2-40B4-BE49-F238E27FC236}">
                  <a16:creationId xmlns:a16="http://schemas.microsoft.com/office/drawing/2014/main" id="{F62A745F-8429-B543-A164-FEBA929B06A7}"/>
                </a:ext>
              </a:extLst>
            </p:cNvPr>
            <p:cNvSpPr/>
            <p:nvPr/>
          </p:nvSpPr>
          <p:spPr>
            <a:xfrm>
              <a:off x="5039591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0"/>
                  </a:moveTo>
                  <a:lnTo>
                    <a:pt x="1422823" y="0"/>
                  </a:lnTo>
                  <a:lnTo>
                    <a:pt x="1422823" y="730494"/>
                  </a:lnTo>
                  <a:lnTo>
                    <a:pt x="0" y="7304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2" name="object 42">
              <a:extLst>
                <a:ext uri="{FF2B5EF4-FFF2-40B4-BE49-F238E27FC236}">
                  <a16:creationId xmlns:a16="http://schemas.microsoft.com/office/drawing/2014/main" id="{CA3C2782-8E74-8441-80DD-05AAA50C908C}"/>
                </a:ext>
              </a:extLst>
            </p:cNvPr>
            <p:cNvSpPr txBox="1"/>
            <p:nvPr/>
          </p:nvSpPr>
          <p:spPr>
            <a:xfrm>
              <a:off x="3253412" y="5038700"/>
              <a:ext cx="132550" cy="2514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634" dirty="0">
                  <a:latin typeface="Calibri"/>
                  <a:cs typeface="Calibri"/>
                </a:rPr>
                <a:t>b</a:t>
              </a:r>
              <a:endParaRPr sz="1634">
                <a:latin typeface="Calibri"/>
                <a:cs typeface="Calibri"/>
              </a:endParaRPr>
            </a:p>
          </p:txBody>
        </p:sp>
        <p:sp>
          <p:nvSpPr>
            <p:cNvPr id="173" name="object 43">
              <a:extLst>
                <a:ext uri="{FF2B5EF4-FFF2-40B4-BE49-F238E27FC236}">
                  <a16:creationId xmlns:a16="http://schemas.microsoft.com/office/drawing/2014/main" id="{E68BBDBB-BF44-CE4F-AB0D-16CAC60413A3}"/>
                </a:ext>
              </a:extLst>
            </p:cNvPr>
            <p:cNvSpPr txBox="1"/>
            <p:nvPr/>
          </p:nvSpPr>
          <p:spPr>
            <a:xfrm>
              <a:off x="5547454" y="5038700"/>
              <a:ext cx="122752" cy="2514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634" dirty="0">
                  <a:latin typeface="Calibri"/>
                  <a:cs typeface="Calibri"/>
                </a:rPr>
                <a:t>a</a:t>
              </a:r>
              <a:endParaRPr sz="1634">
                <a:latin typeface="Calibri"/>
                <a:cs typeface="Calibri"/>
              </a:endParaRPr>
            </a:p>
          </p:txBody>
        </p:sp>
        <p:sp>
          <p:nvSpPr>
            <p:cNvPr id="174" name="object 44">
              <a:extLst>
                <a:ext uri="{FF2B5EF4-FFF2-40B4-BE49-F238E27FC236}">
                  <a16:creationId xmlns:a16="http://schemas.microsoft.com/office/drawing/2014/main" id="{F6DA13D2-506C-2749-A086-C7E5F44BEBA7}"/>
                </a:ext>
              </a:extLst>
            </p:cNvPr>
            <p:cNvSpPr/>
            <p:nvPr/>
          </p:nvSpPr>
          <p:spPr>
            <a:xfrm>
              <a:off x="2163940" y="3145983"/>
              <a:ext cx="4896266" cy="108638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5" name="object 45">
              <a:extLst>
                <a:ext uri="{FF2B5EF4-FFF2-40B4-BE49-F238E27FC236}">
                  <a16:creationId xmlns:a16="http://schemas.microsoft.com/office/drawing/2014/main" id="{9610253E-232A-E945-9C4B-D1DD01B2CB44}"/>
                </a:ext>
              </a:extLst>
            </p:cNvPr>
            <p:cNvSpPr/>
            <p:nvPr/>
          </p:nvSpPr>
          <p:spPr>
            <a:xfrm>
              <a:off x="2206405" y="3167949"/>
              <a:ext cx="4813031" cy="96610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6" name="object 46">
              <a:extLst>
                <a:ext uri="{FF2B5EF4-FFF2-40B4-BE49-F238E27FC236}">
                  <a16:creationId xmlns:a16="http://schemas.microsoft.com/office/drawing/2014/main" id="{F8EC978E-F48B-FC4B-B7A1-88DA7B55DC92}"/>
                </a:ext>
              </a:extLst>
            </p:cNvPr>
            <p:cNvSpPr/>
            <p:nvPr/>
          </p:nvSpPr>
          <p:spPr>
            <a:xfrm>
              <a:off x="3925540" y="3549604"/>
              <a:ext cx="1154280" cy="79592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7" name="object 47">
              <a:extLst>
                <a:ext uri="{FF2B5EF4-FFF2-40B4-BE49-F238E27FC236}">
                  <a16:creationId xmlns:a16="http://schemas.microsoft.com/office/drawing/2014/main" id="{FA1D1D58-6A61-4D42-8CA5-F75A3DF8F2C0}"/>
                </a:ext>
              </a:extLst>
            </p:cNvPr>
            <p:cNvSpPr/>
            <p:nvPr/>
          </p:nvSpPr>
          <p:spPr>
            <a:xfrm>
              <a:off x="4058196" y="3615228"/>
              <a:ext cx="992920" cy="66979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8" name="object 48">
              <a:extLst>
                <a:ext uri="{FF2B5EF4-FFF2-40B4-BE49-F238E27FC236}">
                  <a16:creationId xmlns:a16="http://schemas.microsoft.com/office/drawing/2014/main" id="{224D8A86-A27D-A046-972C-D3D4C1FB7320}"/>
                </a:ext>
              </a:extLst>
            </p:cNvPr>
            <p:cNvSpPr/>
            <p:nvPr/>
          </p:nvSpPr>
          <p:spPr>
            <a:xfrm>
              <a:off x="4016071" y="3549604"/>
              <a:ext cx="1158053" cy="59222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9" name="object 49">
              <a:extLst>
                <a:ext uri="{FF2B5EF4-FFF2-40B4-BE49-F238E27FC236}">
                  <a16:creationId xmlns:a16="http://schemas.microsoft.com/office/drawing/2014/main" id="{327CBF69-AE75-E74F-8F3B-0B5A9C5370FB}"/>
                </a:ext>
              </a:extLst>
            </p:cNvPr>
            <p:cNvSpPr/>
            <p:nvPr/>
          </p:nvSpPr>
          <p:spPr>
            <a:xfrm>
              <a:off x="4058196" y="3667383"/>
              <a:ext cx="958391" cy="403987"/>
            </a:xfrm>
            <a:custGeom>
              <a:avLst/>
              <a:gdLst/>
              <a:ahLst/>
              <a:cxnLst/>
              <a:rect l="l" t="t" r="r" b="b"/>
              <a:pathLst>
                <a:path w="1056004" h="445135">
                  <a:moveTo>
                    <a:pt x="0" y="444897"/>
                  </a:moveTo>
                  <a:lnTo>
                    <a:pt x="100806" y="440135"/>
                  </a:lnTo>
                  <a:lnTo>
                    <a:pt x="198437" y="425847"/>
                  </a:lnTo>
                  <a:lnTo>
                    <a:pt x="289718" y="403622"/>
                  </a:lnTo>
                  <a:lnTo>
                    <a:pt x="371474" y="375047"/>
                  </a:lnTo>
                  <a:lnTo>
                    <a:pt x="440531" y="340916"/>
                  </a:lnTo>
                  <a:lnTo>
                    <a:pt x="494506" y="303610"/>
                  </a:lnTo>
                  <a:lnTo>
                    <a:pt x="528637" y="263128"/>
                  </a:lnTo>
                  <a:lnTo>
                    <a:pt x="540543" y="221854"/>
                  </a:lnTo>
                  <a:lnTo>
                    <a:pt x="543718" y="201216"/>
                  </a:lnTo>
                  <a:lnTo>
                    <a:pt x="552449" y="179785"/>
                  </a:lnTo>
                  <a:lnTo>
                    <a:pt x="587374" y="140097"/>
                  </a:lnTo>
                  <a:lnTo>
                    <a:pt x="640556" y="101997"/>
                  </a:lnTo>
                  <a:lnTo>
                    <a:pt x="709612" y="68660"/>
                  </a:lnTo>
                  <a:lnTo>
                    <a:pt x="791368" y="40085"/>
                  </a:lnTo>
                  <a:lnTo>
                    <a:pt x="882649" y="17860"/>
                  </a:lnTo>
                  <a:lnTo>
                    <a:pt x="980281" y="3573"/>
                  </a:lnTo>
                  <a:lnTo>
                    <a:pt x="105591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80" name="object 50">
              <a:extLst>
                <a:ext uri="{FF2B5EF4-FFF2-40B4-BE49-F238E27FC236}">
                  <a16:creationId xmlns:a16="http://schemas.microsoft.com/office/drawing/2014/main" id="{67FD7AC2-9F5E-C64A-B0E9-DD9F273AE926}"/>
                </a:ext>
              </a:extLst>
            </p:cNvPr>
            <p:cNvSpPr/>
            <p:nvPr/>
          </p:nvSpPr>
          <p:spPr>
            <a:xfrm>
              <a:off x="4932354" y="3617188"/>
              <a:ext cx="107192" cy="107192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14160" y="0"/>
                  </a:moveTo>
                  <a:lnTo>
                    <a:pt x="6489" y="2410"/>
                  </a:lnTo>
                  <a:lnTo>
                    <a:pt x="0" y="14847"/>
                  </a:lnTo>
                  <a:lnTo>
                    <a:pt x="2411" y="22519"/>
                  </a:lnTo>
                  <a:lnTo>
                    <a:pt x="67541" y="56497"/>
                  </a:lnTo>
                  <a:lnTo>
                    <a:pt x="5905" y="96465"/>
                  </a:lnTo>
                  <a:lnTo>
                    <a:pt x="4227" y="104329"/>
                  </a:lnTo>
                  <a:lnTo>
                    <a:pt x="11860" y="116099"/>
                  </a:lnTo>
                  <a:lnTo>
                    <a:pt x="19724" y="117777"/>
                  </a:lnTo>
                  <a:lnTo>
                    <a:pt x="117894" y="54118"/>
                  </a:lnTo>
                  <a:lnTo>
                    <a:pt x="1416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81" name="object 51">
              <a:extLst>
                <a:ext uri="{FF2B5EF4-FFF2-40B4-BE49-F238E27FC236}">
                  <a16:creationId xmlns:a16="http://schemas.microsoft.com/office/drawing/2014/main" id="{FA64A42D-BC74-B341-A371-F567BFD62215}"/>
                </a:ext>
              </a:extLst>
            </p:cNvPr>
            <p:cNvSpPr/>
            <p:nvPr/>
          </p:nvSpPr>
          <p:spPr>
            <a:xfrm>
              <a:off x="2088497" y="4156923"/>
              <a:ext cx="4983025" cy="143342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82" name="object 52">
              <a:extLst>
                <a:ext uri="{FF2B5EF4-FFF2-40B4-BE49-F238E27FC236}">
                  <a16:creationId xmlns:a16="http://schemas.microsoft.com/office/drawing/2014/main" id="{BEC78883-0A45-134F-9036-33E90FEEBE5A}"/>
                </a:ext>
              </a:extLst>
            </p:cNvPr>
            <p:cNvSpPr/>
            <p:nvPr/>
          </p:nvSpPr>
          <p:spPr>
            <a:xfrm>
              <a:off x="2143045" y="4274779"/>
              <a:ext cx="4875519" cy="1243661"/>
            </a:xfrm>
            <a:custGeom>
              <a:avLst/>
              <a:gdLst/>
              <a:ahLst/>
              <a:cxnLst/>
              <a:rect l="l" t="t" r="r" b="b"/>
              <a:pathLst>
                <a:path w="5372100" h="1370329">
                  <a:moveTo>
                    <a:pt x="687387" y="11286"/>
                  </a:moveTo>
                  <a:lnTo>
                    <a:pt x="623093" y="15254"/>
                  </a:lnTo>
                  <a:lnTo>
                    <a:pt x="558799" y="26367"/>
                  </a:lnTo>
                  <a:lnTo>
                    <a:pt x="496093" y="44623"/>
                  </a:lnTo>
                  <a:lnTo>
                    <a:pt x="434974" y="70023"/>
                  </a:lnTo>
                  <a:lnTo>
                    <a:pt x="375443" y="100186"/>
                  </a:lnTo>
                  <a:lnTo>
                    <a:pt x="319087" y="136698"/>
                  </a:lnTo>
                  <a:lnTo>
                    <a:pt x="265112" y="177973"/>
                  </a:lnTo>
                  <a:lnTo>
                    <a:pt x="215106" y="223217"/>
                  </a:lnTo>
                  <a:lnTo>
                    <a:pt x="168274" y="273223"/>
                  </a:lnTo>
                  <a:lnTo>
                    <a:pt x="126999" y="326404"/>
                  </a:lnTo>
                  <a:lnTo>
                    <a:pt x="90487" y="382761"/>
                  </a:lnTo>
                  <a:lnTo>
                    <a:pt x="58737" y="441498"/>
                  </a:lnTo>
                  <a:lnTo>
                    <a:pt x="34131" y="501823"/>
                  </a:lnTo>
                  <a:lnTo>
                    <a:pt x="15081" y="563736"/>
                  </a:lnTo>
                  <a:lnTo>
                    <a:pt x="3968" y="627236"/>
                  </a:lnTo>
                  <a:lnTo>
                    <a:pt x="0" y="690736"/>
                  </a:lnTo>
                  <a:lnTo>
                    <a:pt x="3968" y="722486"/>
                  </a:lnTo>
                  <a:lnTo>
                    <a:pt x="34131" y="785986"/>
                  </a:lnTo>
                  <a:lnTo>
                    <a:pt x="60324" y="817736"/>
                  </a:lnTo>
                  <a:lnTo>
                    <a:pt x="92868" y="848692"/>
                  </a:lnTo>
                  <a:lnTo>
                    <a:pt x="132556" y="879648"/>
                  </a:lnTo>
                  <a:lnTo>
                    <a:pt x="178593" y="909811"/>
                  </a:lnTo>
                  <a:lnTo>
                    <a:pt x="230981" y="939973"/>
                  </a:lnTo>
                  <a:lnTo>
                    <a:pt x="288925" y="970136"/>
                  </a:lnTo>
                  <a:lnTo>
                    <a:pt x="352425" y="998711"/>
                  </a:lnTo>
                  <a:lnTo>
                    <a:pt x="421481" y="1027285"/>
                  </a:lnTo>
                  <a:lnTo>
                    <a:pt x="496093" y="1055066"/>
                  </a:lnTo>
                  <a:lnTo>
                    <a:pt x="574674" y="1082054"/>
                  </a:lnTo>
                  <a:lnTo>
                    <a:pt x="658812" y="1108248"/>
                  </a:lnTo>
                  <a:lnTo>
                    <a:pt x="838993" y="1158254"/>
                  </a:lnTo>
                  <a:lnTo>
                    <a:pt x="1035843" y="1203498"/>
                  </a:lnTo>
                  <a:lnTo>
                    <a:pt x="1246187" y="1244773"/>
                  </a:lnTo>
                  <a:lnTo>
                    <a:pt x="1467643" y="1281285"/>
                  </a:lnTo>
                  <a:lnTo>
                    <a:pt x="1699418" y="1311448"/>
                  </a:lnTo>
                  <a:lnTo>
                    <a:pt x="1939131" y="1336848"/>
                  </a:lnTo>
                  <a:lnTo>
                    <a:pt x="2185193" y="1355104"/>
                  </a:lnTo>
                  <a:lnTo>
                    <a:pt x="2434430" y="1366216"/>
                  </a:lnTo>
                  <a:lnTo>
                    <a:pt x="2686049" y="1370185"/>
                  </a:lnTo>
                  <a:lnTo>
                    <a:pt x="2937668" y="1366216"/>
                  </a:lnTo>
                  <a:lnTo>
                    <a:pt x="3186905" y="1355104"/>
                  </a:lnTo>
                  <a:lnTo>
                    <a:pt x="3432968" y="1336054"/>
                  </a:lnTo>
                  <a:lnTo>
                    <a:pt x="3672680" y="1311448"/>
                  </a:lnTo>
                  <a:lnTo>
                    <a:pt x="3904455" y="1280491"/>
                  </a:lnTo>
                  <a:lnTo>
                    <a:pt x="4125911" y="1243979"/>
                  </a:lnTo>
                  <a:lnTo>
                    <a:pt x="4336255" y="1201910"/>
                  </a:lnTo>
                  <a:lnTo>
                    <a:pt x="4533105" y="1155873"/>
                  </a:lnTo>
                  <a:lnTo>
                    <a:pt x="4713286" y="1105866"/>
                  </a:lnTo>
                  <a:lnTo>
                    <a:pt x="4797424" y="1079673"/>
                  </a:lnTo>
                  <a:lnTo>
                    <a:pt x="4876006" y="1051891"/>
                  </a:lnTo>
                  <a:lnTo>
                    <a:pt x="4950618" y="1024110"/>
                  </a:lnTo>
                  <a:lnTo>
                    <a:pt x="5019674" y="995536"/>
                  </a:lnTo>
                  <a:lnTo>
                    <a:pt x="5083174" y="966167"/>
                  </a:lnTo>
                  <a:lnTo>
                    <a:pt x="5141118" y="936004"/>
                  </a:lnTo>
                  <a:lnTo>
                    <a:pt x="5193506" y="905842"/>
                  </a:lnTo>
                  <a:lnTo>
                    <a:pt x="5239543" y="874886"/>
                  </a:lnTo>
                  <a:lnTo>
                    <a:pt x="5279230" y="843929"/>
                  </a:lnTo>
                  <a:lnTo>
                    <a:pt x="5311774" y="812179"/>
                  </a:lnTo>
                  <a:lnTo>
                    <a:pt x="5337968" y="780429"/>
                  </a:lnTo>
                  <a:lnTo>
                    <a:pt x="5368130" y="716136"/>
                  </a:lnTo>
                  <a:lnTo>
                    <a:pt x="5372099" y="684386"/>
                  </a:lnTo>
                  <a:lnTo>
                    <a:pt x="5368130" y="620092"/>
                  </a:lnTo>
                  <a:lnTo>
                    <a:pt x="5355430" y="556592"/>
                  </a:lnTo>
                  <a:lnTo>
                    <a:pt x="5334793" y="493886"/>
                  </a:lnTo>
                  <a:lnTo>
                    <a:pt x="5307012" y="432767"/>
                  </a:lnTo>
                  <a:lnTo>
                    <a:pt x="5272880" y="373236"/>
                  </a:lnTo>
                  <a:lnTo>
                    <a:pt x="5232399" y="316879"/>
                  </a:lnTo>
                  <a:lnTo>
                    <a:pt x="5186362" y="262904"/>
                  </a:lnTo>
                  <a:lnTo>
                    <a:pt x="5135562" y="212898"/>
                  </a:lnTo>
                  <a:lnTo>
                    <a:pt x="5079999" y="166861"/>
                  </a:lnTo>
                  <a:lnTo>
                    <a:pt x="5020468" y="124792"/>
                  </a:lnTo>
                  <a:lnTo>
                    <a:pt x="4957762" y="88279"/>
                  </a:lnTo>
                  <a:lnTo>
                    <a:pt x="4892674" y="57323"/>
                  </a:lnTo>
                  <a:lnTo>
                    <a:pt x="4825206" y="32717"/>
                  </a:lnTo>
                  <a:lnTo>
                    <a:pt x="4755356" y="13667"/>
                  </a:lnTo>
                  <a:lnTo>
                    <a:pt x="4684712" y="2554"/>
                  </a:lnTo>
                  <a:lnTo>
                    <a:pt x="4639233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83" name="object 53">
              <a:extLst>
                <a:ext uri="{FF2B5EF4-FFF2-40B4-BE49-F238E27FC236}">
                  <a16:creationId xmlns:a16="http://schemas.microsoft.com/office/drawing/2014/main" id="{9974140B-0914-A444-BC09-A4717911078B}"/>
                </a:ext>
              </a:extLst>
            </p:cNvPr>
            <p:cNvSpPr/>
            <p:nvPr/>
          </p:nvSpPr>
          <p:spPr>
            <a:xfrm>
              <a:off x="6330603" y="4225221"/>
              <a:ext cx="107769" cy="107192"/>
            </a:xfrm>
            <a:custGeom>
              <a:avLst/>
              <a:gdLst/>
              <a:ahLst/>
              <a:cxnLst/>
              <a:rect l="l" t="t" r="r" b="b"/>
              <a:pathLst>
                <a:path w="118745" h="118110">
                  <a:moveTo>
                    <a:pt x="104212" y="0"/>
                  </a:moveTo>
                  <a:lnTo>
                    <a:pt x="0" y="53192"/>
                  </a:lnTo>
                  <a:lnTo>
                    <a:pt x="97598" y="117722"/>
                  </a:lnTo>
                  <a:lnTo>
                    <a:pt x="105477" y="116116"/>
                  </a:lnTo>
                  <a:lnTo>
                    <a:pt x="113214" y="104414"/>
                  </a:lnTo>
                  <a:lnTo>
                    <a:pt x="111607" y="96535"/>
                  </a:lnTo>
                  <a:lnTo>
                    <a:pt x="50330" y="56019"/>
                  </a:lnTo>
                  <a:lnTo>
                    <a:pt x="115759" y="22623"/>
                  </a:lnTo>
                  <a:lnTo>
                    <a:pt x="118239" y="14974"/>
                  </a:lnTo>
                  <a:lnTo>
                    <a:pt x="111861" y="2479"/>
                  </a:lnTo>
                  <a:lnTo>
                    <a:pt x="104212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</p:grpSp>
    </p:spTree>
    <p:extLst>
      <p:ext uri="{BB962C8B-B14F-4D97-AF65-F5344CB8AC3E}">
        <p14:creationId xmlns:p14="http://schemas.microsoft.com/office/powerpoint/2010/main" val="4142371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16BA-682B-4C48-A475-0008EBC8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perspective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13686-93DC-7F4E-8013-9F9402454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A8AE86-FA19-6046-B2B2-CAC6A4B05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70025"/>
              </p:ext>
            </p:extLst>
          </p:nvPr>
        </p:nvGraphicFramePr>
        <p:xfrm>
          <a:off x="1687226" y="1230390"/>
          <a:ext cx="6096000" cy="3855720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260149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36981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758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Allocated chunk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Free chunk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0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r>
                        <a:rPr lang="en-US" dirty="0"/>
                        <a:t> chunk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r>
                        <a:rPr lang="en-US" dirty="0"/>
                        <a:t> chunk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86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81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*(c+0)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FD </a:t>
                      </a:r>
                      <a:r>
                        <a:rPr lang="en-US" dirty="0" err="1"/>
                        <a:t>ptr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06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*(c+4)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BK </a:t>
                      </a:r>
                      <a:r>
                        <a:rPr lang="en-US" dirty="0" err="1"/>
                        <a:t>ptr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4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data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Unused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09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9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81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18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171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E0CB93-0DCC-7745-8FF7-8F4DACB1624E}"/>
              </a:ext>
            </a:extLst>
          </p:cNvPr>
          <p:cNvSpPr txBox="1"/>
          <p:nvPr/>
        </p:nvSpPr>
        <p:spPr>
          <a:xfrm>
            <a:off x="2023672" y="5201587"/>
            <a:ext cx="762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Same chunk is allocated as well as free from OS perspective..</a:t>
            </a:r>
          </a:p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Writing to heap through </a:t>
            </a: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is modifying FD and BK pointer of </a:t>
            </a:r>
            <a:r>
              <a:rPr lang="en-US" sz="1800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26717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483B-429B-B14E-9C5E-DAE98241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Free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39DF5-10C7-E74D-8C3B-57D655B8B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void main() {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*a = malloc(10); 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*b = malloc(10);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fun1(); 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free(a);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  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free(b);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free(a);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char *c = malloc(10);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*(c+0) = GOT entry for fun1;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*(c+4) = payload;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malloc(); // allocates b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  fun1(); </a:t>
            </a:r>
          </a:p>
          <a:p>
            <a:pPr marL="86360" indent="0">
              <a:spcBef>
                <a:spcPts val="3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300"/>
              </a:spcBef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C954C2-B9B1-604E-90E2-0334365E6807}"/>
              </a:ext>
            </a:extLst>
          </p:cNvPr>
          <p:cNvSpPr txBox="1"/>
          <p:nvPr/>
        </p:nvSpPr>
        <p:spPr>
          <a:xfrm>
            <a:off x="5178203" y="2868787"/>
            <a:ext cx="567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Corrupts pointers of a.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5EBD2A5-864D-F84F-89FF-015CC28452DE}"/>
              </a:ext>
            </a:extLst>
          </p:cNvPr>
          <p:cNvGrpSpPr/>
          <p:nvPr/>
        </p:nvGrpSpPr>
        <p:grpSpPr>
          <a:xfrm>
            <a:off x="4741756" y="3567929"/>
            <a:ext cx="4983025" cy="2444360"/>
            <a:chOff x="2088497" y="3145983"/>
            <a:chExt cx="4983025" cy="2444360"/>
          </a:xfrm>
        </p:grpSpPr>
        <p:sp>
          <p:nvSpPr>
            <p:cNvPr id="135" name="object 5">
              <a:extLst>
                <a:ext uri="{FF2B5EF4-FFF2-40B4-BE49-F238E27FC236}">
                  <a16:creationId xmlns:a16="http://schemas.microsoft.com/office/drawing/2014/main" id="{696CA3F6-0DCA-A449-AA5D-EAA4B29D41F4}"/>
                </a:ext>
              </a:extLst>
            </p:cNvPr>
            <p:cNvSpPr/>
            <p:nvPr/>
          </p:nvSpPr>
          <p:spPr>
            <a:xfrm>
              <a:off x="2722220" y="3545832"/>
              <a:ext cx="1380610" cy="282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6" name="object 6">
              <a:extLst>
                <a:ext uri="{FF2B5EF4-FFF2-40B4-BE49-F238E27FC236}">
                  <a16:creationId xmlns:a16="http://schemas.microsoft.com/office/drawing/2014/main" id="{43D2E4DC-D44F-5D4F-B6F5-57279AA6967F}"/>
                </a:ext>
              </a:extLst>
            </p:cNvPr>
            <p:cNvSpPr/>
            <p:nvPr/>
          </p:nvSpPr>
          <p:spPr>
            <a:xfrm>
              <a:off x="2766893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7" name="object 7">
              <a:extLst>
                <a:ext uri="{FF2B5EF4-FFF2-40B4-BE49-F238E27FC236}">
                  <a16:creationId xmlns:a16="http://schemas.microsoft.com/office/drawing/2014/main" id="{B508627B-E889-8B41-8E98-4F456155D2D6}"/>
                </a:ext>
              </a:extLst>
            </p:cNvPr>
            <p:cNvSpPr/>
            <p:nvPr/>
          </p:nvSpPr>
          <p:spPr>
            <a:xfrm>
              <a:off x="2766893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8" name="object 8">
              <a:extLst>
                <a:ext uri="{FF2B5EF4-FFF2-40B4-BE49-F238E27FC236}">
                  <a16:creationId xmlns:a16="http://schemas.microsoft.com/office/drawing/2014/main" id="{19D6D56E-DB4E-5145-9FE2-C801C9BFFF32}"/>
                </a:ext>
              </a:extLst>
            </p:cNvPr>
            <p:cNvSpPr/>
            <p:nvPr/>
          </p:nvSpPr>
          <p:spPr>
            <a:xfrm>
              <a:off x="2722220" y="3757074"/>
              <a:ext cx="1380610" cy="282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39" name="object 9">
              <a:extLst>
                <a:ext uri="{FF2B5EF4-FFF2-40B4-BE49-F238E27FC236}">
                  <a16:creationId xmlns:a16="http://schemas.microsoft.com/office/drawing/2014/main" id="{51A54BDA-0415-9244-BAE5-70C70200CEF3}"/>
                </a:ext>
              </a:extLst>
            </p:cNvPr>
            <p:cNvSpPr/>
            <p:nvPr/>
          </p:nvSpPr>
          <p:spPr>
            <a:xfrm>
              <a:off x="2766893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0" name="object 10">
              <a:extLst>
                <a:ext uri="{FF2B5EF4-FFF2-40B4-BE49-F238E27FC236}">
                  <a16:creationId xmlns:a16="http://schemas.microsoft.com/office/drawing/2014/main" id="{89FF457C-A084-8849-8821-A39E2C6E67CD}"/>
                </a:ext>
              </a:extLst>
            </p:cNvPr>
            <p:cNvSpPr/>
            <p:nvPr/>
          </p:nvSpPr>
          <p:spPr>
            <a:xfrm>
              <a:off x="2766893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1" name="object 11">
              <a:extLst>
                <a:ext uri="{FF2B5EF4-FFF2-40B4-BE49-F238E27FC236}">
                  <a16:creationId xmlns:a16="http://schemas.microsoft.com/office/drawing/2014/main" id="{CBE8ED9D-80E7-8D4F-89E3-AC0466719459}"/>
                </a:ext>
              </a:extLst>
            </p:cNvPr>
            <p:cNvSpPr/>
            <p:nvPr/>
          </p:nvSpPr>
          <p:spPr>
            <a:xfrm>
              <a:off x="2722220" y="3949453"/>
              <a:ext cx="1380610" cy="282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2" name="object 12">
              <a:extLst>
                <a:ext uri="{FF2B5EF4-FFF2-40B4-BE49-F238E27FC236}">
                  <a16:creationId xmlns:a16="http://schemas.microsoft.com/office/drawing/2014/main" id="{39EB0B03-9115-6A48-BD0C-F9B6206E1DCB}"/>
                </a:ext>
              </a:extLst>
            </p:cNvPr>
            <p:cNvSpPr/>
            <p:nvPr/>
          </p:nvSpPr>
          <p:spPr>
            <a:xfrm>
              <a:off x="2831612" y="3915504"/>
              <a:ext cx="1154280" cy="3621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3" name="object 13">
              <a:extLst>
                <a:ext uri="{FF2B5EF4-FFF2-40B4-BE49-F238E27FC236}">
                  <a16:creationId xmlns:a16="http://schemas.microsoft.com/office/drawing/2014/main" id="{9D81E58E-25C5-C64A-B99C-3163BDDF8EC9}"/>
                </a:ext>
              </a:extLst>
            </p:cNvPr>
            <p:cNvSpPr/>
            <p:nvPr/>
          </p:nvSpPr>
          <p:spPr>
            <a:xfrm>
              <a:off x="2766893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4" name="object 14">
              <a:extLst>
                <a:ext uri="{FF2B5EF4-FFF2-40B4-BE49-F238E27FC236}">
                  <a16:creationId xmlns:a16="http://schemas.microsoft.com/office/drawing/2014/main" id="{C5ED1A70-3CB7-0742-8555-9B2E7951F210}"/>
                </a:ext>
              </a:extLst>
            </p:cNvPr>
            <p:cNvSpPr/>
            <p:nvPr/>
          </p:nvSpPr>
          <p:spPr>
            <a:xfrm>
              <a:off x="2766893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5" name="object 15">
              <a:extLst>
                <a:ext uri="{FF2B5EF4-FFF2-40B4-BE49-F238E27FC236}">
                  <a16:creationId xmlns:a16="http://schemas.microsoft.com/office/drawing/2014/main" id="{FFD1264E-FA06-EF4A-839C-31E6A5560508}"/>
                </a:ext>
              </a:extLst>
            </p:cNvPr>
            <p:cNvSpPr/>
            <p:nvPr/>
          </p:nvSpPr>
          <p:spPr>
            <a:xfrm>
              <a:off x="2722220" y="4153149"/>
              <a:ext cx="1380610" cy="2829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6" name="object 16">
              <a:extLst>
                <a:ext uri="{FF2B5EF4-FFF2-40B4-BE49-F238E27FC236}">
                  <a16:creationId xmlns:a16="http://schemas.microsoft.com/office/drawing/2014/main" id="{F97742A1-FBE6-C34B-8858-BC5626952F3C}"/>
                </a:ext>
              </a:extLst>
            </p:cNvPr>
            <p:cNvSpPr/>
            <p:nvPr/>
          </p:nvSpPr>
          <p:spPr>
            <a:xfrm>
              <a:off x="2888195" y="4134289"/>
              <a:ext cx="1041116" cy="3357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7" name="object 17">
              <a:extLst>
                <a:ext uri="{FF2B5EF4-FFF2-40B4-BE49-F238E27FC236}">
                  <a16:creationId xmlns:a16="http://schemas.microsoft.com/office/drawing/2014/main" id="{7E15D09E-A93E-8F47-8756-50C61ED1C8ED}"/>
                </a:ext>
              </a:extLst>
            </p:cNvPr>
            <p:cNvSpPr/>
            <p:nvPr/>
          </p:nvSpPr>
          <p:spPr>
            <a:xfrm>
              <a:off x="2766893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8" name="object 18">
              <a:extLst>
                <a:ext uri="{FF2B5EF4-FFF2-40B4-BE49-F238E27FC236}">
                  <a16:creationId xmlns:a16="http://schemas.microsoft.com/office/drawing/2014/main" id="{6986C1EC-E1EF-D34D-AAC6-A39B24FEBFB5}"/>
                </a:ext>
              </a:extLst>
            </p:cNvPr>
            <p:cNvSpPr/>
            <p:nvPr/>
          </p:nvSpPr>
          <p:spPr>
            <a:xfrm>
              <a:off x="2766893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49" name="object 19">
              <a:extLst>
                <a:ext uri="{FF2B5EF4-FFF2-40B4-BE49-F238E27FC236}">
                  <a16:creationId xmlns:a16="http://schemas.microsoft.com/office/drawing/2014/main" id="{0530FC4E-4D71-D44B-8619-26628D72F49A}"/>
                </a:ext>
              </a:extLst>
            </p:cNvPr>
            <p:cNvSpPr txBox="1"/>
            <p:nvPr/>
          </p:nvSpPr>
          <p:spPr>
            <a:xfrm>
              <a:off x="2887385" y="3960506"/>
              <a:ext cx="1056363" cy="41036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1724"/>
                </a:lnSpc>
              </a:pPr>
              <a:r>
                <a:rPr sz="1452" dirty="0">
                  <a:latin typeface="Calibri"/>
                  <a:cs typeface="Calibri"/>
                </a:rPr>
                <a:t>FD pointer</a:t>
              </a:r>
              <a:r>
                <a:rPr sz="1452" spc="-91" dirty="0">
                  <a:latin typeface="Calibri"/>
                  <a:cs typeface="Calibri"/>
                </a:rPr>
                <a:t> </a:t>
              </a:r>
              <a:r>
                <a:rPr sz="1452" dirty="0">
                  <a:latin typeface="Calibri"/>
                  <a:cs typeface="Calibri"/>
                </a:rPr>
                <a:t>(a)</a:t>
              </a:r>
              <a:endParaRPr sz="1452">
                <a:latin typeface="Calibri"/>
                <a:cs typeface="Calibri"/>
              </a:endParaRPr>
            </a:p>
            <a:p>
              <a:pPr algn="ctr">
                <a:lnSpc>
                  <a:spcPts val="1507"/>
                </a:lnSpc>
              </a:pPr>
              <a:r>
                <a:rPr sz="1271" dirty="0">
                  <a:latin typeface="Calibri"/>
                  <a:cs typeface="Calibri"/>
                </a:rPr>
                <a:t>BK pointer</a:t>
              </a:r>
              <a:r>
                <a:rPr sz="1271" spc="-91" dirty="0">
                  <a:latin typeface="Calibri"/>
                  <a:cs typeface="Calibri"/>
                </a:rPr>
                <a:t> </a:t>
              </a:r>
              <a:r>
                <a:rPr sz="1271" dirty="0">
                  <a:latin typeface="Calibri"/>
                  <a:cs typeface="Calibri"/>
                </a:rPr>
                <a:t>(a)</a:t>
              </a:r>
              <a:endParaRPr sz="1271">
                <a:latin typeface="Calibri"/>
                <a:cs typeface="Calibri"/>
              </a:endParaRPr>
            </a:p>
          </p:txBody>
        </p:sp>
        <p:sp>
          <p:nvSpPr>
            <p:cNvPr id="150" name="object 20">
              <a:extLst>
                <a:ext uri="{FF2B5EF4-FFF2-40B4-BE49-F238E27FC236}">
                  <a16:creationId xmlns:a16="http://schemas.microsoft.com/office/drawing/2014/main" id="{E9669AC4-E96E-674D-8940-E038B646457E}"/>
                </a:ext>
              </a:extLst>
            </p:cNvPr>
            <p:cNvSpPr/>
            <p:nvPr/>
          </p:nvSpPr>
          <p:spPr>
            <a:xfrm>
              <a:off x="2722220" y="4345530"/>
              <a:ext cx="1380610" cy="7544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1" name="object 21">
              <a:extLst>
                <a:ext uri="{FF2B5EF4-FFF2-40B4-BE49-F238E27FC236}">
                  <a16:creationId xmlns:a16="http://schemas.microsoft.com/office/drawing/2014/main" id="{919F3996-829D-E544-9A8F-9A03F7080663}"/>
                </a:ext>
              </a:extLst>
            </p:cNvPr>
            <p:cNvSpPr/>
            <p:nvPr/>
          </p:nvSpPr>
          <p:spPr>
            <a:xfrm>
              <a:off x="2766893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730494"/>
                  </a:moveTo>
                  <a:lnTo>
                    <a:pt x="1422824" y="730494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730494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2" name="object 22">
              <a:extLst>
                <a:ext uri="{FF2B5EF4-FFF2-40B4-BE49-F238E27FC236}">
                  <a16:creationId xmlns:a16="http://schemas.microsoft.com/office/drawing/2014/main" id="{C660445A-EA98-3243-9B31-F0F6C07D6771}"/>
                </a:ext>
              </a:extLst>
            </p:cNvPr>
            <p:cNvSpPr/>
            <p:nvPr/>
          </p:nvSpPr>
          <p:spPr>
            <a:xfrm>
              <a:off x="2766893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0"/>
                  </a:moveTo>
                  <a:lnTo>
                    <a:pt x="1422823" y="0"/>
                  </a:lnTo>
                  <a:lnTo>
                    <a:pt x="1422823" y="730494"/>
                  </a:lnTo>
                  <a:lnTo>
                    <a:pt x="0" y="7304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3" name="object 23">
              <a:extLst>
                <a:ext uri="{FF2B5EF4-FFF2-40B4-BE49-F238E27FC236}">
                  <a16:creationId xmlns:a16="http://schemas.microsoft.com/office/drawing/2014/main" id="{3A3E9470-95F3-AE49-A68B-3D712DF02026}"/>
                </a:ext>
              </a:extLst>
            </p:cNvPr>
            <p:cNvSpPr/>
            <p:nvPr/>
          </p:nvSpPr>
          <p:spPr>
            <a:xfrm>
              <a:off x="4993062" y="3545832"/>
              <a:ext cx="1384383" cy="282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4" name="object 24">
              <a:extLst>
                <a:ext uri="{FF2B5EF4-FFF2-40B4-BE49-F238E27FC236}">
                  <a16:creationId xmlns:a16="http://schemas.microsoft.com/office/drawing/2014/main" id="{28555069-6A55-8744-807D-D4436B473A54}"/>
                </a:ext>
              </a:extLst>
            </p:cNvPr>
            <p:cNvSpPr/>
            <p:nvPr/>
          </p:nvSpPr>
          <p:spPr>
            <a:xfrm>
              <a:off x="5039590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5" name="object 25">
              <a:extLst>
                <a:ext uri="{FF2B5EF4-FFF2-40B4-BE49-F238E27FC236}">
                  <a16:creationId xmlns:a16="http://schemas.microsoft.com/office/drawing/2014/main" id="{68D6E845-D0F1-DA41-B1C8-7103D6526C08}"/>
                </a:ext>
              </a:extLst>
            </p:cNvPr>
            <p:cNvSpPr/>
            <p:nvPr/>
          </p:nvSpPr>
          <p:spPr>
            <a:xfrm>
              <a:off x="5039591" y="3570018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6" name="object 26">
              <a:extLst>
                <a:ext uri="{FF2B5EF4-FFF2-40B4-BE49-F238E27FC236}">
                  <a16:creationId xmlns:a16="http://schemas.microsoft.com/office/drawing/2014/main" id="{5B803AB2-3AE1-2849-B6D9-EC0813AB5783}"/>
                </a:ext>
              </a:extLst>
            </p:cNvPr>
            <p:cNvSpPr/>
            <p:nvPr/>
          </p:nvSpPr>
          <p:spPr>
            <a:xfrm>
              <a:off x="4993062" y="3757074"/>
              <a:ext cx="1384383" cy="2829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7" name="object 27">
              <a:extLst>
                <a:ext uri="{FF2B5EF4-FFF2-40B4-BE49-F238E27FC236}">
                  <a16:creationId xmlns:a16="http://schemas.microsoft.com/office/drawing/2014/main" id="{16CFF6B1-9862-054B-AFA9-EBF16D6DEC9B}"/>
                </a:ext>
              </a:extLst>
            </p:cNvPr>
            <p:cNvSpPr/>
            <p:nvPr/>
          </p:nvSpPr>
          <p:spPr>
            <a:xfrm>
              <a:off x="5039590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8" name="object 28">
              <a:extLst>
                <a:ext uri="{FF2B5EF4-FFF2-40B4-BE49-F238E27FC236}">
                  <a16:creationId xmlns:a16="http://schemas.microsoft.com/office/drawing/2014/main" id="{8A173F39-F576-E544-9E78-32D9F9DBFBC4}"/>
                </a:ext>
              </a:extLst>
            </p:cNvPr>
            <p:cNvSpPr/>
            <p:nvPr/>
          </p:nvSpPr>
          <p:spPr>
            <a:xfrm>
              <a:off x="5039591" y="3783030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9" name="object 29">
              <a:extLst>
                <a:ext uri="{FF2B5EF4-FFF2-40B4-BE49-F238E27FC236}">
                  <a16:creationId xmlns:a16="http://schemas.microsoft.com/office/drawing/2014/main" id="{71161208-07AB-444E-AD84-10400FF17E54}"/>
                </a:ext>
              </a:extLst>
            </p:cNvPr>
            <p:cNvSpPr/>
            <p:nvPr/>
          </p:nvSpPr>
          <p:spPr>
            <a:xfrm>
              <a:off x="4993062" y="3949453"/>
              <a:ext cx="1384383" cy="282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0" name="object 30">
              <a:extLst>
                <a:ext uri="{FF2B5EF4-FFF2-40B4-BE49-F238E27FC236}">
                  <a16:creationId xmlns:a16="http://schemas.microsoft.com/office/drawing/2014/main" id="{1B8614C6-73A3-1847-8340-FA2795CAC383}"/>
                </a:ext>
              </a:extLst>
            </p:cNvPr>
            <p:cNvSpPr/>
            <p:nvPr/>
          </p:nvSpPr>
          <p:spPr>
            <a:xfrm>
              <a:off x="5091138" y="3915504"/>
              <a:ext cx="1180687" cy="3621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1" name="object 31">
              <a:extLst>
                <a:ext uri="{FF2B5EF4-FFF2-40B4-BE49-F238E27FC236}">
                  <a16:creationId xmlns:a16="http://schemas.microsoft.com/office/drawing/2014/main" id="{8BF32CFC-C4A7-5E40-A469-72A70A263CD5}"/>
                </a:ext>
              </a:extLst>
            </p:cNvPr>
            <p:cNvSpPr/>
            <p:nvPr/>
          </p:nvSpPr>
          <p:spPr>
            <a:xfrm>
              <a:off x="5039590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2" name="object 32">
              <a:extLst>
                <a:ext uri="{FF2B5EF4-FFF2-40B4-BE49-F238E27FC236}">
                  <a16:creationId xmlns:a16="http://schemas.microsoft.com/office/drawing/2014/main" id="{A66AB1C7-E476-1342-830E-E49C9FC0267C}"/>
                </a:ext>
              </a:extLst>
            </p:cNvPr>
            <p:cNvSpPr/>
            <p:nvPr/>
          </p:nvSpPr>
          <p:spPr>
            <a:xfrm>
              <a:off x="5039591" y="3975114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3" name="object 33">
              <a:extLst>
                <a:ext uri="{FF2B5EF4-FFF2-40B4-BE49-F238E27FC236}">
                  <a16:creationId xmlns:a16="http://schemas.microsoft.com/office/drawing/2014/main" id="{7F27B59E-4A54-2648-922D-A0C25FC7323D}"/>
                </a:ext>
              </a:extLst>
            </p:cNvPr>
            <p:cNvSpPr txBox="1"/>
            <p:nvPr/>
          </p:nvSpPr>
          <p:spPr>
            <a:xfrm>
              <a:off x="5155805" y="3960507"/>
              <a:ext cx="1065007" cy="2234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452" dirty="0">
                  <a:latin typeface="Calibri"/>
                  <a:cs typeface="Calibri"/>
                </a:rPr>
                <a:t>FD pointer</a:t>
              </a:r>
              <a:r>
                <a:rPr sz="1452" spc="-91" dirty="0">
                  <a:latin typeface="Calibri"/>
                  <a:cs typeface="Calibri"/>
                </a:rPr>
                <a:t> </a:t>
              </a:r>
              <a:r>
                <a:rPr sz="1452" dirty="0">
                  <a:latin typeface="Calibri"/>
                  <a:cs typeface="Calibri"/>
                </a:rPr>
                <a:t>(b)</a:t>
              </a:r>
              <a:endParaRPr sz="1452">
                <a:latin typeface="Calibri"/>
                <a:cs typeface="Calibri"/>
              </a:endParaRPr>
            </a:p>
          </p:txBody>
        </p:sp>
        <p:sp>
          <p:nvSpPr>
            <p:cNvPr id="164" name="object 34">
              <a:extLst>
                <a:ext uri="{FF2B5EF4-FFF2-40B4-BE49-F238E27FC236}">
                  <a16:creationId xmlns:a16="http://schemas.microsoft.com/office/drawing/2014/main" id="{51284393-059A-2543-84F7-F7D50212C5E8}"/>
                </a:ext>
              </a:extLst>
            </p:cNvPr>
            <p:cNvSpPr/>
            <p:nvPr/>
          </p:nvSpPr>
          <p:spPr>
            <a:xfrm>
              <a:off x="4993062" y="4153149"/>
              <a:ext cx="1384383" cy="2829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5" name="object 35">
              <a:extLst>
                <a:ext uri="{FF2B5EF4-FFF2-40B4-BE49-F238E27FC236}">
                  <a16:creationId xmlns:a16="http://schemas.microsoft.com/office/drawing/2014/main" id="{5D79A824-44B3-2F41-9EB0-C3C475CB5BD6}"/>
                </a:ext>
              </a:extLst>
            </p:cNvPr>
            <p:cNvSpPr/>
            <p:nvPr/>
          </p:nvSpPr>
          <p:spPr>
            <a:xfrm>
              <a:off x="5162808" y="4134289"/>
              <a:ext cx="1037344" cy="3357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6" name="object 36">
              <a:extLst>
                <a:ext uri="{FF2B5EF4-FFF2-40B4-BE49-F238E27FC236}">
                  <a16:creationId xmlns:a16="http://schemas.microsoft.com/office/drawing/2014/main" id="{A93EFBD4-B956-4049-94C1-0F41BE7CDD25}"/>
                </a:ext>
              </a:extLst>
            </p:cNvPr>
            <p:cNvSpPr/>
            <p:nvPr/>
          </p:nvSpPr>
          <p:spPr>
            <a:xfrm>
              <a:off x="5039590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211647"/>
                  </a:moveTo>
                  <a:lnTo>
                    <a:pt x="1422824" y="211647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211647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7" name="object 37">
              <a:extLst>
                <a:ext uri="{FF2B5EF4-FFF2-40B4-BE49-F238E27FC236}">
                  <a16:creationId xmlns:a16="http://schemas.microsoft.com/office/drawing/2014/main" id="{6D41AFD8-F23A-F04E-A9CF-EFE01553BC7A}"/>
                </a:ext>
              </a:extLst>
            </p:cNvPr>
            <p:cNvSpPr/>
            <p:nvPr/>
          </p:nvSpPr>
          <p:spPr>
            <a:xfrm>
              <a:off x="5039591" y="4177455"/>
              <a:ext cx="1291494" cy="192485"/>
            </a:xfrm>
            <a:custGeom>
              <a:avLst/>
              <a:gdLst/>
              <a:ahLst/>
              <a:cxnLst/>
              <a:rect l="l" t="t" r="r" b="b"/>
              <a:pathLst>
                <a:path w="1423035" h="212089">
                  <a:moveTo>
                    <a:pt x="0" y="0"/>
                  </a:moveTo>
                  <a:lnTo>
                    <a:pt x="1422823" y="0"/>
                  </a:lnTo>
                  <a:lnTo>
                    <a:pt x="1422823" y="211647"/>
                  </a:lnTo>
                  <a:lnTo>
                    <a:pt x="0" y="2116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68" name="object 38">
              <a:extLst>
                <a:ext uri="{FF2B5EF4-FFF2-40B4-BE49-F238E27FC236}">
                  <a16:creationId xmlns:a16="http://schemas.microsoft.com/office/drawing/2014/main" id="{BB9481DD-7965-9245-9013-42CAAAE44944}"/>
                </a:ext>
              </a:extLst>
            </p:cNvPr>
            <p:cNvSpPr txBox="1"/>
            <p:nvPr/>
          </p:nvSpPr>
          <p:spPr>
            <a:xfrm>
              <a:off x="5221804" y="4176677"/>
              <a:ext cx="933034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271" dirty="0">
                  <a:latin typeface="Calibri"/>
                  <a:cs typeface="Calibri"/>
                </a:rPr>
                <a:t>BK pointer</a:t>
              </a:r>
              <a:r>
                <a:rPr sz="1271" spc="-91" dirty="0">
                  <a:latin typeface="Calibri"/>
                  <a:cs typeface="Calibri"/>
                </a:rPr>
                <a:t> </a:t>
              </a:r>
              <a:r>
                <a:rPr sz="1271" dirty="0">
                  <a:latin typeface="Calibri"/>
                  <a:cs typeface="Calibri"/>
                </a:rPr>
                <a:t>(b)</a:t>
              </a:r>
              <a:endParaRPr sz="1271">
                <a:latin typeface="Calibri"/>
                <a:cs typeface="Calibri"/>
              </a:endParaRPr>
            </a:p>
          </p:txBody>
        </p:sp>
        <p:sp>
          <p:nvSpPr>
            <p:cNvPr id="169" name="object 39">
              <a:extLst>
                <a:ext uri="{FF2B5EF4-FFF2-40B4-BE49-F238E27FC236}">
                  <a16:creationId xmlns:a16="http://schemas.microsoft.com/office/drawing/2014/main" id="{4BB55B3C-6852-0C47-812E-1597BB29B17C}"/>
                </a:ext>
              </a:extLst>
            </p:cNvPr>
            <p:cNvSpPr/>
            <p:nvPr/>
          </p:nvSpPr>
          <p:spPr>
            <a:xfrm>
              <a:off x="4993062" y="4345530"/>
              <a:ext cx="1384383" cy="7544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0" name="object 40">
              <a:extLst>
                <a:ext uri="{FF2B5EF4-FFF2-40B4-BE49-F238E27FC236}">
                  <a16:creationId xmlns:a16="http://schemas.microsoft.com/office/drawing/2014/main" id="{28764AFF-A3BB-104A-BAA9-38AD702C7E2D}"/>
                </a:ext>
              </a:extLst>
            </p:cNvPr>
            <p:cNvSpPr/>
            <p:nvPr/>
          </p:nvSpPr>
          <p:spPr>
            <a:xfrm>
              <a:off x="5039590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730494"/>
                  </a:moveTo>
                  <a:lnTo>
                    <a:pt x="1422824" y="730494"/>
                  </a:lnTo>
                  <a:lnTo>
                    <a:pt x="1422824" y="0"/>
                  </a:lnTo>
                  <a:lnTo>
                    <a:pt x="0" y="0"/>
                  </a:lnTo>
                  <a:lnTo>
                    <a:pt x="0" y="730494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1" name="object 41">
              <a:extLst>
                <a:ext uri="{FF2B5EF4-FFF2-40B4-BE49-F238E27FC236}">
                  <a16:creationId xmlns:a16="http://schemas.microsoft.com/office/drawing/2014/main" id="{F62A745F-8429-B543-A164-FEBA929B06A7}"/>
                </a:ext>
              </a:extLst>
            </p:cNvPr>
            <p:cNvSpPr/>
            <p:nvPr/>
          </p:nvSpPr>
          <p:spPr>
            <a:xfrm>
              <a:off x="5039591" y="4369537"/>
              <a:ext cx="1291494" cy="663324"/>
            </a:xfrm>
            <a:custGeom>
              <a:avLst/>
              <a:gdLst/>
              <a:ahLst/>
              <a:cxnLst/>
              <a:rect l="l" t="t" r="r" b="b"/>
              <a:pathLst>
                <a:path w="1423035" h="730885">
                  <a:moveTo>
                    <a:pt x="0" y="0"/>
                  </a:moveTo>
                  <a:lnTo>
                    <a:pt x="1422823" y="0"/>
                  </a:lnTo>
                  <a:lnTo>
                    <a:pt x="1422823" y="730494"/>
                  </a:lnTo>
                  <a:lnTo>
                    <a:pt x="0" y="7304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2" name="object 42">
              <a:extLst>
                <a:ext uri="{FF2B5EF4-FFF2-40B4-BE49-F238E27FC236}">
                  <a16:creationId xmlns:a16="http://schemas.microsoft.com/office/drawing/2014/main" id="{CA3C2782-8E74-8441-80DD-05AAA50C908C}"/>
                </a:ext>
              </a:extLst>
            </p:cNvPr>
            <p:cNvSpPr txBox="1"/>
            <p:nvPr/>
          </p:nvSpPr>
          <p:spPr>
            <a:xfrm>
              <a:off x="3253412" y="5038700"/>
              <a:ext cx="132550" cy="2514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634" dirty="0">
                  <a:latin typeface="Calibri"/>
                  <a:cs typeface="Calibri"/>
                </a:rPr>
                <a:t>b</a:t>
              </a:r>
              <a:endParaRPr sz="1634">
                <a:latin typeface="Calibri"/>
                <a:cs typeface="Calibri"/>
              </a:endParaRPr>
            </a:p>
          </p:txBody>
        </p:sp>
        <p:sp>
          <p:nvSpPr>
            <p:cNvPr id="173" name="object 43">
              <a:extLst>
                <a:ext uri="{FF2B5EF4-FFF2-40B4-BE49-F238E27FC236}">
                  <a16:creationId xmlns:a16="http://schemas.microsoft.com/office/drawing/2014/main" id="{E68BBDBB-BF44-CE4F-AB0D-16CAC60413A3}"/>
                </a:ext>
              </a:extLst>
            </p:cNvPr>
            <p:cNvSpPr txBox="1"/>
            <p:nvPr/>
          </p:nvSpPr>
          <p:spPr>
            <a:xfrm>
              <a:off x="5547454" y="5038700"/>
              <a:ext cx="122752" cy="2514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27"/>
              <a:r>
                <a:rPr sz="1634" dirty="0">
                  <a:latin typeface="Calibri"/>
                  <a:cs typeface="Calibri"/>
                </a:rPr>
                <a:t>a</a:t>
              </a:r>
              <a:endParaRPr sz="1634">
                <a:latin typeface="Calibri"/>
                <a:cs typeface="Calibri"/>
              </a:endParaRPr>
            </a:p>
          </p:txBody>
        </p:sp>
        <p:sp>
          <p:nvSpPr>
            <p:cNvPr id="174" name="object 44">
              <a:extLst>
                <a:ext uri="{FF2B5EF4-FFF2-40B4-BE49-F238E27FC236}">
                  <a16:creationId xmlns:a16="http://schemas.microsoft.com/office/drawing/2014/main" id="{F6DA13D2-506C-2749-A086-C7E5F44BEBA7}"/>
                </a:ext>
              </a:extLst>
            </p:cNvPr>
            <p:cNvSpPr/>
            <p:nvPr/>
          </p:nvSpPr>
          <p:spPr>
            <a:xfrm>
              <a:off x="2163940" y="3145983"/>
              <a:ext cx="4896266" cy="108638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5" name="object 45">
              <a:extLst>
                <a:ext uri="{FF2B5EF4-FFF2-40B4-BE49-F238E27FC236}">
                  <a16:creationId xmlns:a16="http://schemas.microsoft.com/office/drawing/2014/main" id="{9610253E-232A-E945-9C4B-D1DD01B2CB44}"/>
                </a:ext>
              </a:extLst>
            </p:cNvPr>
            <p:cNvSpPr/>
            <p:nvPr/>
          </p:nvSpPr>
          <p:spPr>
            <a:xfrm>
              <a:off x="2206405" y="3167949"/>
              <a:ext cx="4813031" cy="96610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 dirty="0"/>
            </a:p>
          </p:txBody>
        </p:sp>
        <p:sp>
          <p:nvSpPr>
            <p:cNvPr id="176" name="object 46">
              <a:extLst>
                <a:ext uri="{FF2B5EF4-FFF2-40B4-BE49-F238E27FC236}">
                  <a16:creationId xmlns:a16="http://schemas.microsoft.com/office/drawing/2014/main" id="{F8EC978E-F48B-FC4B-B7A1-88DA7B55DC92}"/>
                </a:ext>
              </a:extLst>
            </p:cNvPr>
            <p:cNvSpPr/>
            <p:nvPr/>
          </p:nvSpPr>
          <p:spPr>
            <a:xfrm>
              <a:off x="3925540" y="3549604"/>
              <a:ext cx="1154280" cy="79592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7" name="object 47">
              <a:extLst>
                <a:ext uri="{FF2B5EF4-FFF2-40B4-BE49-F238E27FC236}">
                  <a16:creationId xmlns:a16="http://schemas.microsoft.com/office/drawing/2014/main" id="{FA1D1D58-6A61-4D42-8CA5-F75A3DF8F2C0}"/>
                </a:ext>
              </a:extLst>
            </p:cNvPr>
            <p:cNvSpPr/>
            <p:nvPr/>
          </p:nvSpPr>
          <p:spPr>
            <a:xfrm>
              <a:off x="4058196" y="3615228"/>
              <a:ext cx="992920" cy="66979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8" name="object 48">
              <a:extLst>
                <a:ext uri="{FF2B5EF4-FFF2-40B4-BE49-F238E27FC236}">
                  <a16:creationId xmlns:a16="http://schemas.microsoft.com/office/drawing/2014/main" id="{224D8A86-A27D-A046-972C-D3D4C1FB7320}"/>
                </a:ext>
              </a:extLst>
            </p:cNvPr>
            <p:cNvSpPr/>
            <p:nvPr/>
          </p:nvSpPr>
          <p:spPr>
            <a:xfrm>
              <a:off x="4016071" y="3549604"/>
              <a:ext cx="1158053" cy="59222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79" name="object 49">
              <a:extLst>
                <a:ext uri="{FF2B5EF4-FFF2-40B4-BE49-F238E27FC236}">
                  <a16:creationId xmlns:a16="http://schemas.microsoft.com/office/drawing/2014/main" id="{327CBF69-AE75-E74F-8F3B-0B5A9C5370FB}"/>
                </a:ext>
              </a:extLst>
            </p:cNvPr>
            <p:cNvSpPr/>
            <p:nvPr/>
          </p:nvSpPr>
          <p:spPr>
            <a:xfrm>
              <a:off x="4058196" y="3667383"/>
              <a:ext cx="958391" cy="403987"/>
            </a:xfrm>
            <a:custGeom>
              <a:avLst/>
              <a:gdLst/>
              <a:ahLst/>
              <a:cxnLst/>
              <a:rect l="l" t="t" r="r" b="b"/>
              <a:pathLst>
                <a:path w="1056004" h="445135">
                  <a:moveTo>
                    <a:pt x="0" y="444897"/>
                  </a:moveTo>
                  <a:lnTo>
                    <a:pt x="100806" y="440135"/>
                  </a:lnTo>
                  <a:lnTo>
                    <a:pt x="198437" y="425847"/>
                  </a:lnTo>
                  <a:lnTo>
                    <a:pt x="289718" y="403622"/>
                  </a:lnTo>
                  <a:lnTo>
                    <a:pt x="371474" y="375047"/>
                  </a:lnTo>
                  <a:lnTo>
                    <a:pt x="440531" y="340916"/>
                  </a:lnTo>
                  <a:lnTo>
                    <a:pt x="494506" y="303610"/>
                  </a:lnTo>
                  <a:lnTo>
                    <a:pt x="528637" y="263128"/>
                  </a:lnTo>
                  <a:lnTo>
                    <a:pt x="540543" y="221854"/>
                  </a:lnTo>
                  <a:lnTo>
                    <a:pt x="543718" y="201216"/>
                  </a:lnTo>
                  <a:lnTo>
                    <a:pt x="552449" y="179785"/>
                  </a:lnTo>
                  <a:lnTo>
                    <a:pt x="587374" y="140097"/>
                  </a:lnTo>
                  <a:lnTo>
                    <a:pt x="640556" y="101997"/>
                  </a:lnTo>
                  <a:lnTo>
                    <a:pt x="709612" y="68660"/>
                  </a:lnTo>
                  <a:lnTo>
                    <a:pt x="791368" y="40085"/>
                  </a:lnTo>
                  <a:lnTo>
                    <a:pt x="882649" y="17860"/>
                  </a:lnTo>
                  <a:lnTo>
                    <a:pt x="980281" y="3573"/>
                  </a:lnTo>
                  <a:lnTo>
                    <a:pt x="105591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80" name="object 50">
              <a:extLst>
                <a:ext uri="{FF2B5EF4-FFF2-40B4-BE49-F238E27FC236}">
                  <a16:creationId xmlns:a16="http://schemas.microsoft.com/office/drawing/2014/main" id="{67FD7AC2-9F5E-C64A-B0E9-DD9F273AE926}"/>
                </a:ext>
              </a:extLst>
            </p:cNvPr>
            <p:cNvSpPr/>
            <p:nvPr/>
          </p:nvSpPr>
          <p:spPr>
            <a:xfrm>
              <a:off x="4932354" y="3617188"/>
              <a:ext cx="107192" cy="107192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14160" y="0"/>
                  </a:moveTo>
                  <a:lnTo>
                    <a:pt x="6489" y="2410"/>
                  </a:lnTo>
                  <a:lnTo>
                    <a:pt x="0" y="14847"/>
                  </a:lnTo>
                  <a:lnTo>
                    <a:pt x="2411" y="22519"/>
                  </a:lnTo>
                  <a:lnTo>
                    <a:pt x="67541" y="56497"/>
                  </a:lnTo>
                  <a:lnTo>
                    <a:pt x="5905" y="96465"/>
                  </a:lnTo>
                  <a:lnTo>
                    <a:pt x="4227" y="104329"/>
                  </a:lnTo>
                  <a:lnTo>
                    <a:pt x="11860" y="116099"/>
                  </a:lnTo>
                  <a:lnTo>
                    <a:pt x="19724" y="117777"/>
                  </a:lnTo>
                  <a:lnTo>
                    <a:pt x="117894" y="54118"/>
                  </a:lnTo>
                  <a:lnTo>
                    <a:pt x="1416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81" name="object 51">
              <a:extLst>
                <a:ext uri="{FF2B5EF4-FFF2-40B4-BE49-F238E27FC236}">
                  <a16:creationId xmlns:a16="http://schemas.microsoft.com/office/drawing/2014/main" id="{FA64A42D-BC74-B341-A371-F567BFD62215}"/>
                </a:ext>
              </a:extLst>
            </p:cNvPr>
            <p:cNvSpPr/>
            <p:nvPr/>
          </p:nvSpPr>
          <p:spPr>
            <a:xfrm>
              <a:off x="2088497" y="4156923"/>
              <a:ext cx="4983025" cy="143342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82" name="object 52">
              <a:extLst>
                <a:ext uri="{FF2B5EF4-FFF2-40B4-BE49-F238E27FC236}">
                  <a16:creationId xmlns:a16="http://schemas.microsoft.com/office/drawing/2014/main" id="{BEC78883-0A45-134F-9036-33E90FEEBE5A}"/>
                </a:ext>
              </a:extLst>
            </p:cNvPr>
            <p:cNvSpPr/>
            <p:nvPr/>
          </p:nvSpPr>
          <p:spPr>
            <a:xfrm>
              <a:off x="2143045" y="4274779"/>
              <a:ext cx="4875519" cy="1243661"/>
            </a:xfrm>
            <a:custGeom>
              <a:avLst/>
              <a:gdLst/>
              <a:ahLst/>
              <a:cxnLst/>
              <a:rect l="l" t="t" r="r" b="b"/>
              <a:pathLst>
                <a:path w="5372100" h="1370329">
                  <a:moveTo>
                    <a:pt x="687387" y="11286"/>
                  </a:moveTo>
                  <a:lnTo>
                    <a:pt x="623093" y="15254"/>
                  </a:lnTo>
                  <a:lnTo>
                    <a:pt x="558799" y="26367"/>
                  </a:lnTo>
                  <a:lnTo>
                    <a:pt x="496093" y="44623"/>
                  </a:lnTo>
                  <a:lnTo>
                    <a:pt x="434974" y="70023"/>
                  </a:lnTo>
                  <a:lnTo>
                    <a:pt x="375443" y="100186"/>
                  </a:lnTo>
                  <a:lnTo>
                    <a:pt x="319087" y="136698"/>
                  </a:lnTo>
                  <a:lnTo>
                    <a:pt x="265112" y="177973"/>
                  </a:lnTo>
                  <a:lnTo>
                    <a:pt x="215106" y="223217"/>
                  </a:lnTo>
                  <a:lnTo>
                    <a:pt x="168274" y="273223"/>
                  </a:lnTo>
                  <a:lnTo>
                    <a:pt x="126999" y="326404"/>
                  </a:lnTo>
                  <a:lnTo>
                    <a:pt x="90487" y="382761"/>
                  </a:lnTo>
                  <a:lnTo>
                    <a:pt x="58737" y="441498"/>
                  </a:lnTo>
                  <a:lnTo>
                    <a:pt x="34131" y="501823"/>
                  </a:lnTo>
                  <a:lnTo>
                    <a:pt x="15081" y="563736"/>
                  </a:lnTo>
                  <a:lnTo>
                    <a:pt x="3968" y="627236"/>
                  </a:lnTo>
                  <a:lnTo>
                    <a:pt x="0" y="690736"/>
                  </a:lnTo>
                  <a:lnTo>
                    <a:pt x="3968" y="722486"/>
                  </a:lnTo>
                  <a:lnTo>
                    <a:pt x="34131" y="785986"/>
                  </a:lnTo>
                  <a:lnTo>
                    <a:pt x="60324" y="817736"/>
                  </a:lnTo>
                  <a:lnTo>
                    <a:pt x="92868" y="848692"/>
                  </a:lnTo>
                  <a:lnTo>
                    <a:pt x="132556" y="879648"/>
                  </a:lnTo>
                  <a:lnTo>
                    <a:pt x="178593" y="909811"/>
                  </a:lnTo>
                  <a:lnTo>
                    <a:pt x="230981" y="939973"/>
                  </a:lnTo>
                  <a:lnTo>
                    <a:pt x="288925" y="970136"/>
                  </a:lnTo>
                  <a:lnTo>
                    <a:pt x="352425" y="998711"/>
                  </a:lnTo>
                  <a:lnTo>
                    <a:pt x="421481" y="1027285"/>
                  </a:lnTo>
                  <a:lnTo>
                    <a:pt x="496093" y="1055066"/>
                  </a:lnTo>
                  <a:lnTo>
                    <a:pt x="574674" y="1082054"/>
                  </a:lnTo>
                  <a:lnTo>
                    <a:pt x="658812" y="1108248"/>
                  </a:lnTo>
                  <a:lnTo>
                    <a:pt x="838993" y="1158254"/>
                  </a:lnTo>
                  <a:lnTo>
                    <a:pt x="1035843" y="1203498"/>
                  </a:lnTo>
                  <a:lnTo>
                    <a:pt x="1246187" y="1244773"/>
                  </a:lnTo>
                  <a:lnTo>
                    <a:pt x="1467643" y="1281285"/>
                  </a:lnTo>
                  <a:lnTo>
                    <a:pt x="1699418" y="1311448"/>
                  </a:lnTo>
                  <a:lnTo>
                    <a:pt x="1939131" y="1336848"/>
                  </a:lnTo>
                  <a:lnTo>
                    <a:pt x="2185193" y="1355104"/>
                  </a:lnTo>
                  <a:lnTo>
                    <a:pt x="2434430" y="1366216"/>
                  </a:lnTo>
                  <a:lnTo>
                    <a:pt x="2686049" y="1370185"/>
                  </a:lnTo>
                  <a:lnTo>
                    <a:pt x="2937668" y="1366216"/>
                  </a:lnTo>
                  <a:lnTo>
                    <a:pt x="3186905" y="1355104"/>
                  </a:lnTo>
                  <a:lnTo>
                    <a:pt x="3432968" y="1336054"/>
                  </a:lnTo>
                  <a:lnTo>
                    <a:pt x="3672680" y="1311448"/>
                  </a:lnTo>
                  <a:lnTo>
                    <a:pt x="3904455" y="1280491"/>
                  </a:lnTo>
                  <a:lnTo>
                    <a:pt x="4125911" y="1243979"/>
                  </a:lnTo>
                  <a:lnTo>
                    <a:pt x="4336255" y="1201910"/>
                  </a:lnTo>
                  <a:lnTo>
                    <a:pt x="4533105" y="1155873"/>
                  </a:lnTo>
                  <a:lnTo>
                    <a:pt x="4713286" y="1105866"/>
                  </a:lnTo>
                  <a:lnTo>
                    <a:pt x="4797424" y="1079673"/>
                  </a:lnTo>
                  <a:lnTo>
                    <a:pt x="4876006" y="1051891"/>
                  </a:lnTo>
                  <a:lnTo>
                    <a:pt x="4950618" y="1024110"/>
                  </a:lnTo>
                  <a:lnTo>
                    <a:pt x="5019674" y="995536"/>
                  </a:lnTo>
                  <a:lnTo>
                    <a:pt x="5083174" y="966167"/>
                  </a:lnTo>
                  <a:lnTo>
                    <a:pt x="5141118" y="936004"/>
                  </a:lnTo>
                  <a:lnTo>
                    <a:pt x="5193506" y="905842"/>
                  </a:lnTo>
                  <a:lnTo>
                    <a:pt x="5239543" y="874886"/>
                  </a:lnTo>
                  <a:lnTo>
                    <a:pt x="5279230" y="843929"/>
                  </a:lnTo>
                  <a:lnTo>
                    <a:pt x="5311774" y="812179"/>
                  </a:lnTo>
                  <a:lnTo>
                    <a:pt x="5337968" y="780429"/>
                  </a:lnTo>
                  <a:lnTo>
                    <a:pt x="5368130" y="716136"/>
                  </a:lnTo>
                  <a:lnTo>
                    <a:pt x="5372099" y="684386"/>
                  </a:lnTo>
                  <a:lnTo>
                    <a:pt x="5368130" y="620092"/>
                  </a:lnTo>
                  <a:lnTo>
                    <a:pt x="5355430" y="556592"/>
                  </a:lnTo>
                  <a:lnTo>
                    <a:pt x="5334793" y="493886"/>
                  </a:lnTo>
                  <a:lnTo>
                    <a:pt x="5307012" y="432767"/>
                  </a:lnTo>
                  <a:lnTo>
                    <a:pt x="5272880" y="373236"/>
                  </a:lnTo>
                  <a:lnTo>
                    <a:pt x="5232399" y="316879"/>
                  </a:lnTo>
                  <a:lnTo>
                    <a:pt x="5186362" y="262904"/>
                  </a:lnTo>
                  <a:lnTo>
                    <a:pt x="5135562" y="212898"/>
                  </a:lnTo>
                  <a:lnTo>
                    <a:pt x="5079999" y="166861"/>
                  </a:lnTo>
                  <a:lnTo>
                    <a:pt x="5020468" y="124792"/>
                  </a:lnTo>
                  <a:lnTo>
                    <a:pt x="4957762" y="88279"/>
                  </a:lnTo>
                  <a:lnTo>
                    <a:pt x="4892674" y="57323"/>
                  </a:lnTo>
                  <a:lnTo>
                    <a:pt x="4825206" y="32717"/>
                  </a:lnTo>
                  <a:lnTo>
                    <a:pt x="4755356" y="13667"/>
                  </a:lnTo>
                  <a:lnTo>
                    <a:pt x="4684712" y="2554"/>
                  </a:lnTo>
                  <a:lnTo>
                    <a:pt x="4639233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83" name="object 53">
              <a:extLst>
                <a:ext uri="{FF2B5EF4-FFF2-40B4-BE49-F238E27FC236}">
                  <a16:creationId xmlns:a16="http://schemas.microsoft.com/office/drawing/2014/main" id="{9974140B-0914-A444-BC09-A4717911078B}"/>
                </a:ext>
              </a:extLst>
            </p:cNvPr>
            <p:cNvSpPr/>
            <p:nvPr/>
          </p:nvSpPr>
          <p:spPr>
            <a:xfrm>
              <a:off x="6330603" y="4225221"/>
              <a:ext cx="107769" cy="107192"/>
            </a:xfrm>
            <a:custGeom>
              <a:avLst/>
              <a:gdLst/>
              <a:ahLst/>
              <a:cxnLst/>
              <a:rect l="l" t="t" r="r" b="b"/>
              <a:pathLst>
                <a:path w="118745" h="118110">
                  <a:moveTo>
                    <a:pt x="104212" y="0"/>
                  </a:moveTo>
                  <a:lnTo>
                    <a:pt x="0" y="53192"/>
                  </a:lnTo>
                  <a:lnTo>
                    <a:pt x="97598" y="117722"/>
                  </a:lnTo>
                  <a:lnTo>
                    <a:pt x="105477" y="116116"/>
                  </a:lnTo>
                  <a:lnTo>
                    <a:pt x="113214" y="104414"/>
                  </a:lnTo>
                  <a:lnTo>
                    <a:pt x="111607" y="96535"/>
                  </a:lnTo>
                  <a:lnTo>
                    <a:pt x="50330" y="56019"/>
                  </a:lnTo>
                  <a:lnTo>
                    <a:pt x="115759" y="22623"/>
                  </a:lnTo>
                  <a:lnTo>
                    <a:pt x="118239" y="14974"/>
                  </a:lnTo>
                  <a:lnTo>
                    <a:pt x="111861" y="2479"/>
                  </a:lnTo>
                  <a:lnTo>
                    <a:pt x="104212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271"/>
            </a:p>
          </p:txBody>
        </p:sp>
      </p:grpSp>
    </p:spTree>
    <p:extLst>
      <p:ext uri="{BB962C8B-B14F-4D97-AF65-F5344CB8AC3E}">
        <p14:creationId xmlns:p14="http://schemas.microsoft.com/office/powerpoint/2010/main" val="190701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pubData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[] = “Public data”;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[] = “Some Secret Data”;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=0;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=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atoi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]);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while(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&lt;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(“%c”,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pubData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]);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++;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(“\n”);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sz="2600" dirty="0"/>
              <a:t>Vulnerability: program not checking any bounds on buffer read? </a:t>
            </a:r>
          </a:p>
          <a:p>
            <a:pPr marL="86360" indent="0">
              <a:buNone/>
            </a:pPr>
            <a:r>
              <a:rPr lang="en-US" sz="2600" dirty="0"/>
              <a:t>Parameter </a:t>
            </a:r>
            <a:r>
              <a:rPr lang="en-US" sz="2600" dirty="0" err="1"/>
              <a:t>len</a:t>
            </a:r>
            <a:r>
              <a:rPr lang="en-US" sz="2600" dirty="0"/>
              <a:t> is decided by user input. What if </a:t>
            </a:r>
            <a:r>
              <a:rPr lang="en-US" sz="2600" dirty="0" err="1"/>
              <a:t>len</a:t>
            </a:r>
            <a:r>
              <a:rPr lang="en-US" sz="2600" dirty="0"/>
              <a:t> &gt; 12?</a:t>
            </a:r>
          </a:p>
          <a:p>
            <a:pPr marL="86360" indent="0">
              <a:buNone/>
            </a:pPr>
            <a:r>
              <a:rPr lang="en-US" sz="2600" dirty="0"/>
              <a:t>Can this be exploited by user?</a:t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52367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81D8FD-9A05-3E41-A8B7-AC18335E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DAB07-2F6E-214D-BD03-B194C21DC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Multiple free lists exist (decided by size of chunk); each free list called a bin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Unlinking policies are </a:t>
            </a:r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ifferent for different bins; some return free node to head/tail; some combine free chunks to create a larger chunk</a:t>
            </a:r>
          </a:p>
          <a:p>
            <a:r>
              <a:rPr lang="en-US" dirty="0">
                <a:solidFill>
                  <a:schemeClr val="tx1"/>
                </a:solidFill>
              </a:rPr>
              <a:t>FD and BK of a free chunk at the head or tail of a bin contains </a:t>
            </a:r>
            <a:r>
              <a:rPr lang="en-US" dirty="0" err="1">
                <a:solidFill>
                  <a:schemeClr val="tx1"/>
                </a:solidFill>
              </a:rPr>
              <a:t>libc</a:t>
            </a:r>
            <a:r>
              <a:rPr lang="en-US" dirty="0">
                <a:solidFill>
                  <a:schemeClr val="tx1"/>
                </a:solidFill>
              </a:rPr>
              <a:t>-addresses. </a:t>
            </a:r>
          </a:p>
          <a:p>
            <a:r>
              <a:rPr lang="en-US" dirty="0"/>
              <a:t>Can be used to leak </a:t>
            </a:r>
            <a:r>
              <a:rPr lang="en-US" dirty="0" err="1"/>
              <a:t>libc</a:t>
            </a:r>
            <a:r>
              <a:rPr lang="en-US" dirty="0"/>
              <a:t>-address through a heap-based vulnerability.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Use After Free (UAF) vulnerability: we could just free a chunk and then print its data. First 8 bytes of data are the FD, we would get a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libc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address right away. 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 the heap metadata gets corrupted in such a way that two chunks are overlapping in memory, we can free one chunk (which now contains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libc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-addresses) and then use the other chunk to print those addresses.</a:t>
            </a:r>
          </a:p>
        </p:txBody>
      </p:sp>
    </p:spTree>
    <p:extLst>
      <p:ext uri="{BB962C8B-B14F-4D97-AF65-F5344CB8AC3E}">
        <p14:creationId xmlns:p14="http://schemas.microsoft.com/office/powerpoint/2010/main" val="654079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C125-BCF7-034E-9A1E-5D6996AF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Heap Vulnerability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1F1F9-04FB-6340-90B7-4441C8ADC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https://github.com/shellphish</a:t>
            </a:r>
            <a:r>
              <a:rPr lang="en-IN">
                <a:hlinkClick r:id="rId2"/>
              </a:rPr>
              <a:t>/how2heap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Font typeface="Calibri"/>
              <a:buNone/>
            </a:pPr>
            <a:r>
              <a:rPr lang="en-US" sz="48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rPr>
              <a:t>Thank you. </a:t>
            </a:r>
            <a:endParaRPr sz="4800" b="1" i="0" u="none" strike="noStrike" cap="none">
              <a:solidFill>
                <a:srgbClr val="056E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6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endParaRPr sz="32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pubData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[] = “Public data”;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[] = “Some Secret Data”;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=0;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=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atoi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]);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while(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&lt;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(“%c”,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pubData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]);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++;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(“\n”);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sz="2600" dirty="0"/>
              <a:t>Exploit is based on the way compiler assigns address to identifiers. </a:t>
            </a:r>
          </a:p>
          <a:p>
            <a:pPr marL="86360" indent="0">
              <a:buNone/>
            </a:pPr>
            <a:r>
              <a:rPr lang="en-US" sz="2600" dirty="0"/>
              <a:t>Consecutive addresses assigned to identifiers declared one after another.</a:t>
            </a:r>
          </a:p>
          <a:p>
            <a:pPr marL="86360" indent="0">
              <a:buNone/>
            </a:pPr>
            <a:r>
              <a:rPr lang="en-US" sz="2600" dirty="0" err="1"/>
              <a:t>prData</a:t>
            </a:r>
            <a:r>
              <a:rPr lang="en-US" sz="2600" dirty="0"/>
              <a:t>[] address space just adjacent to that of </a:t>
            </a:r>
            <a:r>
              <a:rPr lang="en-US" sz="2600" dirty="0" err="1"/>
              <a:t>pubData</a:t>
            </a:r>
            <a:r>
              <a:rPr lang="en-US" sz="2600" dirty="0"/>
              <a:t>[] </a:t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2225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pubData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[] = “Public data”;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[] = “Some Secret Data”;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=0;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=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atoi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]);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while(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&lt;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(“%c”,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pubData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]);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++;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(“\n”);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sz="2400" dirty="0"/>
              <a:t>If </a:t>
            </a:r>
            <a:r>
              <a:rPr lang="en-US" sz="2400" dirty="0" err="1"/>
              <a:t>len</a:t>
            </a:r>
            <a:r>
              <a:rPr lang="en-US" sz="2400" dirty="0"/>
              <a:t> &gt; 12, </a:t>
            </a:r>
            <a:r>
              <a:rPr lang="en-US" sz="2400" dirty="0" err="1"/>
              <a:t>printf</a:t>
            </a:r>
            <a:r>
              <a:rPr lang="en-US" sz="2400" dirty="0"/>
              <a:t> in while loop shall continue to read </a:t>
            </a:r>
            <a:r>
              <a:rPr lang="en-US" sz="2400" dirty="0" err="1"/>
              <a:t>pubData</a:t>
            </a:r>
            <a:r>
              <a:rPr lang="en-US" sz="2400" dirty="0"/>
              <a:t>[12], </a:t>
            </a:r>
            <a:r>
              <a:rPr lang="en-US" sz="2400" dirty="0" err="1"/>
              <a:t>pubData</a:t>
            </a:r>
            <a:r>
              <a:rPr lang="en-US" sz="2400" dirty="0"/>
              <a:t>[13] ….</a:t>
            </a:r>
          </a:p>
          <a:p>
            <a:pPr marL="86360" indent="0">
              <a:buNone/>
            </a:pPr>
            <a:r>
              <a:rPr lang="en-US" sz="2400" dirty="0"/>
              <a:t>If </a:t>
            </a:r>
            <a:r>
              <a:rPr lang="en-US" sz="2400" dirty="0" err="1"/>
              <a:t>prData</a:t>
            </a:r>
            <a:r>
              <a:rPr lang="en-US" sz="2400" dirty="0"/>
              <a:t>[] is stored just after </a:t>
            </a:r>
            <a:r>
              <a:rPr lang="en-US" sz="2400" dirty="0" err="1"/>
              <a:t>pubData</a:t>
            </a:r>
            <a:r>
              <a:rPr lang="en-US" sz="2400" dirty="0"/>
              <a:t>[], this shall lead to reading data from </a:t>
            </a:r>
            <a:r>
              <a:rPr lang="en-US" sz="2400" dirty="0" err="1"/>
              <a:t>prData</a:t>
            </a:r>
            <a:r>
              <a:rPr lang="en-US" sz="2400" dirty="0"/>
              <a:t>[]. </a:t>
            </a:r>
          </a:p>
          <a:p>
            <a:pPr marL="86360" indent="0">
              <a:buNone/>
            </a:pPr>
            <a:r>
              <a:rPr lang="en-US" sz="2400" dirty="0"/>
              <a:t>Data </a:t>
            </a:r>
            <a:r>
              <a:rPr lang="en-US" sz="2400" dirty="0" err="1"/>
              <a:t>exfilteration</a:t>
            </a:r>
            <a:r>
              <a:rPr lang="en-US" sz="2400" dirty="0"/>
              <a:t> through buffer overread.</a:t>
            </a:r>
          </a:p>
        </p:txBody>
      </p:sp>
    </p:spTree>
    <p:extLst>
      <p:ext uri="{BB962C8B-B14F-4D97-AF65-F5344CB8AC3E}">
        <p14:creationId xmlns:p14="http://schemas.microsoft.com/office/powerpoint/2010/main" val="191520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77333" y="23808"/>
            <a:ext cx="9809691" cy="61446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11527"/>
            <a:r>
              <a:rPr sz="3993" spc="-5" dirty="0"/>
              <a:t>Example</a:t>
            </a:r>
            <a:r>
              <a:rPr lang="en-US" sz="3993" spc="-5" dirty="0"/>
              <a:t>: Bleeding Heart (SSL Vulnerability)</a:t>
            </a:r>
            <a:endParaRPr sz="3993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EEA843-8013-5646-9288-D1DBC245DB14}"/>
              </a:ext>
            </a:extLst>
          </p:cNvPr>
          <p:cNvGrpSpPr/>
          <p:nvPr/>
        </p:nvGrpSpPr>
        <p:grpSpPr>
          <a:xfrm>
            <a:off x="1628596" y="1139252"/>
            <a:ext cx="7830197" cy="4829105"/>
            <a:chOff x="2887766" y="1603458"/>
            <a:chExt cx="7246839" cy="4469829"/>
          </a:xfrm>
        </p:grpSpPr>
        <p:sp>
          <p:nvSpPr>
            <p:cNvPr id="14" name="object 14"/>
            <p:cNvSpPr/>
            <p:nvPr/>
          </p:nvSpPr>
          <p:spPr>
            <a:xfrm>
              <a:off x="2887766" y="1776829"/>
              <a:ext cx="6293184" cy="42964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71"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068919" y="1603458"/>
              <a:ext cx="3668166" cy="1038660"/>
            </a:xfrm>
            <a:prstGeom prst="rect">
              <a:avLst/>
            </a:prstGeom>
            <a:ln w="9524">
              <a:solidFill>
                <a:srgbClr val="000000"/>
              </a:solidFill>
            </a:ln>
          </p:spPr>
          <p:txBody>
            <a:bodyPr vert="horz" wrap="square" lIns="0" tIns="50715" rIns="0" bIns="0" rtlCol="0">
              <a:spAutoFit/>
            </a:bodyPr>
            <a:lstStyle/>
            <a:p>
              <a:pPr marL="78380" marR="99704">
                <a:lnSpc>
                  <a:spcPts val="1906"/>
                </a:lnSpc>
                <a:spcBef>
                  <a:spcPts val="399"/>
                </a:spcBef>
              </a:pPr>
              <a:r>
                <a:rPr sz="1634" dirty="0">
                  <a:latin typeface="Calibri"/>
                  <a:cs typeface="Calibri"/>
                </a:rPr>
                <a:t>Attacker sends a heartbeat message</a:t>
              </a:r>
              <a:r>
                <a:rPr sz="1634" spc="-91" dirty="0">
                  <a:latin typeface="Calibri"/>
                  <a:cs typeface="Calibri"/>
                </a:rPr>
                <a:t> </a:t>
              </a:r>
              <a:r>
                <a:rPr sz="1634" dirty="0">
                  <a:latin typeface="Calibri"/>
                  <a:cs typeface="Calibri"/>
                </a:rPr>
                <a:t>with  a single byte payload to the</a:t>
              </a:r>
              <a:r>
                <a:rPr sz="1634" spc="-91" dirty="0">
                  <a:latin typeface="Calibri"/>
                  <a:cs typeface="Calibri"/>
                </a:rPr>
                <a:t> </a:t>
              </a:r>
              <a:r>
                <a:rPr sz="1634" dirty="0">
                  <a:latin typeface="Calibri"/>
                  <a:cs typeface="Calibri"/>
                </a:rPr>
                <a:t>server.</a:t>
              </a:r>
            </a:p>
            <a:p>
              <a:pPr marL="78380" marR="315827">
                <a:lnSpc>
                  <a:spcPts val="1906"/>
                </a:lnSpc>
                <a:spcBef>
                  <a:spcPts val="86"/>
                </a:spcBef>
              </a:pPr>
              <a:r>
                <a:rPr sz="1634" dirty="0">
                  <a:latin typeface="Calibri"/>
                  <a:cs typeface="Calibri"/>
                </a:rPr>
                <a:t>However, the pl_length is set to</a:t>
              </a:r>
              <a:r>
                <a:rPr sz="1634" spc="-91" dirty="0">
                  <a:latin typeface="Calibri"/>
                  <a:cs typeface="Calibri"/>
                </a:rPr>
                <a:t> </a:t>
              </a:r>
              <a:r>
                <a:rPr sz="1634" dirty="0">
                  <a:latin typeface="Calibri"/>
                  <a:cs typeface="Calibri"/>
                </a:rPr>
                <a:t>65535  (the max permissible</a:t>
              </a:r>
              <a:r>
                <a:rPr sz="1634" spc="-54" dirty="0">
                  <a:latin typeface="Calibri"/>
                  <a:cs typeface="Calibri"/>
                </a:rPr>
                <a:t> </a:t>
              </a:r>
              <a:r>
                <a:rPr sz="1634" spc="-5" dirty="0">
                  <a:latin typeface="Calibri"/>
                  <a:cs typeface="Calibri"/>
                </a:rPr>
                <a:t>pl_length)</a:t>
              </a:r>
              <a:endParaRPr sz="1634" dirty="0">
                <a:latin typeface="Calibri"/>
                <a:cs typeface="Calibri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056112" y="4072594"/>
              <a:ext cx="4078493" cy="1278993"/>
            </a:xfrm>
            <a:prstGeom prst="rect">
              <a:avLst/>
            </a:prstGeom>
            <a:ln w="9524">
              <a:solidFill>
                <a:srgbClr val="000000"/>
              </a:solidFill>
            </a:ln>
          </p:spPr>
          <p:txBody>
            <a:bodyPr vert="horz" wrap="square" lIns="0" tIns="36883" rIns="0" bIns="0" rtlCol="0">
              <a:spAutoFit/>
            </a:bodyPr>
            <a:lstStyle/>
            <a:p>
              <a:pPr marL="78380">
                <a:lnSpc>
                  <a:spcPts val="1933"/>
                </a:lnSpc>
                <a:spcBef>
                  <a:spcPts val="290"/>
                </a:spcBef>
              </a:pPr>
              <a:r>
                <a:rPr sz="1634" dirty="0">
                  <a:latin typeface="Calibri"/>
                  <a:cs typeface="Calibri"/>
                </a:rPr>
                <a:t>Victim ignores the SSL3 length (of 4</a:t>
              </a:r>
              <a:r>
                <a:rPr sz="1634" spc="-91" dirty="0">
                  <a:latin typeface="Calibri"/>
                  <a:cs typeface="Calibri"/>
                </a:rPr>
                <a:t> </a:t>
              </a:r>
              <a:r>
                <a:rPr sz="1634" dirty="0">
                  <a:latin typeface="Calibri"/>
                  <a:cs typeface="Calibri"/>
                </a:rPr>
                <a:t>bytes),</a:t>
              </a:r>
              <a:endParaRPr sz="1634">
                <a:latin typeface="Calibri"/>
                <a:cs typeface="Calibri"/>
              </a:endParaRPr>
            </a:p>
            <a:p>
              <a:pPr marL="78380">
                <a:lnSpc>
                  <a:spcPts val="1933"/>
                </a:lnSpc>
              </a:pPr>
              <a:r>
                <a:rPr sz="1634" dirty="0">
                  <a:latin typeface="Calibri"/>
                  <a:cs typeface="Calibri"/>
                </a:rPr>
                <a:t>Looks only at the pl_length and</a:t>
              </a:r>
              <a:r>
                <a:rPr sz="1634" spc="-91" dirty="0">
                  <a:latin typeface="Calibri"/>
                  <a:cs typeface="Calibri"/>
                </a:rPr>
                <a:t> </a:t>
              </a:r>
              <a:r>
                <a:rPr sz="1634" dirty="0">
                  <a:latin typeface="Calibri"/>
                  <a:cs typeface="Calibri"/>
                </a:rPr>
                <a:t>returns</a:t>
              </a:r>
              <a:endParaRPr sz="1634">
                <a:latin typeface="Calibri"/>
                <a:cs typeface="Calibri"/>
              </a:endParaRPr>
            </a:p>
            <a:p>
              <a:pPr marL="78380" marR="111231">
                <a:lnSpc>
                  <a:spcPct val="99500"/>
                </a:lnSpc>
                <a:spcBef>
                  <a:spcPts val="45"/>
                </a:spcBef>
              </a:pPr>
              <a:r>
                <a:rPr sz="1634" dirty="0">
                  <a:latin typeface="Calibri"/>
                  <a:cs typeface="Calibri"/>
                </a:rPr>
                <a:t>a payload of 65535 bytes. In the payload,</a:t>
              </a:r>
              <a:r>
                <a:rPr sz="1634" spc="-91" dirty="0">
                  <a:latin typeface="Calibri"/>
                  <a:cs typeface="Calibri"/>
                </a:rPr>
                <a:t> </a:t>
              </a:r>
              <a:r>
                <a:rPr sz="1634" dirty="0">
                  <a:latin typeface="Calibri"/>
                  <a:cs typeface="Calibri"/>
                </a:rPr>
                <a:t>only  1 byte is victim’s data remaining 65534 from  its own memory</a:t>
              </a:r>
              <a:r>
                <a:rPr sz="1634" spc="-91" dirty="0">
                  <a:latin typeface="Calibri"/>
                  <a:cs typeface="Calibri"/>
                </a:rPr>
                <a:t> </a:t>
              </a:r>
              <a:r>
                <a:rPr sz="1634" dirty="0">
                  <a:latin typeface="Calibri"/>
                  <a:cs typeface="Calibri"/>
                </a:rPr>
                <a:t>space.</a:t>
              </a:r>
              <a:endParaRPr sz="1634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41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ctrTitle"/>
          </p:nvPr>
        </p:nvSpPr>
        <p:spPr>
          <a:xfrm>
            <a:off x="1507066" y="2404534"/>
            <a:ext cx="8856133" cy="61555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2374463" marR="4611" indent="-2363513"/>
            <a:r>
              <a:rPr lang="en-US" sz="4000" b="1" i="1" spc="-5" dirty="0">
                <a:latin typeface="Calibri-BoldItalic"/>
                <a:cs typeface="Calibri-BoldItalic"/>
              </a:rPr>
              <a:t>Integer Overflow</a:t>
            </a:r>
            <a:endParaRPr sz="4000" b="1" i="1" spc="-5" dirty="0">
              <a:latin typeface="Calibri-BoldItalic"/>
              <a:cs typeface="Calibri-BoldItalic"/>
            </a:endParaRPr>
          </a:p>
        </p:txBody>
      </p:sp>
    </p:spTree>
    <p:extLst>
      <p:ext uri="{BB962C8B-B14F-4D97-AF65-F5344CB8AC3E}">
        <p14:creationId xmlns:p14="http://schemas.microsoft.com/office/powerpoint/2010/main" val="342504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06D-F12A-8B46-B705-FEA8A7F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Overflow: 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A1F5-B6AA-5F40-9089-72D5695F8C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main(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argc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char **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 {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unsigned short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s;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char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[80];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k=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atoi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[1]);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 = k;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if(s &gt; 80) {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printf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(“Attempt to buffer overflow\n”);</a:t>
            </a:r>
          </a:p>
          <a:p>
            <a:pPr marL="1000760" lvl="2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exit(0);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memcpy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,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argv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[2], k);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[k] = ‘\0’;</a:t>
            </a:r>
          </a:p>
          <a:p>
            <a:pPr marL="543560" lvl="1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return 0;</a:t>
            </a:r>
          </a:p>
          <a:p>
            <a:pPr marL="86360" indent="0">
              <a:spcBef>
                <a:spcPts val="5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1A0C6-60D3-D549-8B07-7D6263E21B7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What is wrong with this program?</a:t>
            </a:r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r>
              <a:rPr lang="en-US" dirty="0"/>
              <a:t>Any vulnerability that can be exploited?</a:t>
            </a:r>
          </a:p>
          <a:p>
            <a:pPr marL="86360" indent="0"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memcpy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(destination address, source address, number of bytes to be copied)</a:t>
            </a:r>
          </a:p>
        </p:txBody>
      </p:sp>
    </p:spTree>
    <p:extLst>
      <p:ext uri="{BB962C8B-B14F-4D97-AF65-F5344CB8AC3E}">
        <p14:creationId xmlns:p14="http://schemas.microsoft.com/office/powerpoint/2010/main" val="3744291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8036</TotalTime>
  <Words>3196</Words>
  <Application>Microsoft Macintosh PowerPoint</Application>
  <PresentationFormat>Widescreen</PresentationFormat>
  <Paragraphs>534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Calibri-BoldItalic</vt:lpstr>
      <vt:lpstr>Courier</vt:lpstr>
      <vt:lpstr>Courier New</vt:lpstr>
      <vt:lpstr>Noto Sans Symbols</vt:lpstr>
      <vt:lpstr>Trebuchet MS</vt:lpstr>
      <vt:lpstr>Facet</vt:lpstr>
      <vt:lpstr>OS Security: Other Exploits</vt:lpstr>
      <vt:lpstr>Buffer Overread</vt:lpstr>
      <vt:lpstr>Buffer Overreads</vt:lpstr>
      <vt:lpstr>Buffer Overreads</vt:lpstr>
      <vt:lpstr>Buffer Overreads</vt:lpstr>
      <vt:lpstr>Buffer Overreads</vt:lpstr>
      <vt:lpstr>Example: Bleeding Heart (SSL Vulnerability)</vt:lpstr>
      <vt:lpstr>Integer Overflow</vt:lpstr>
      <vt:lpstr>Integer Overflow: Example 1</vt:lpstr>
      <vt:lpstr>Integer Overflow: Example 1 (contd.)</vt:lpstr>
      <vt:lpstr>Integer Overflow: Example 1 (contd.)</vt:lpstr>
      <vt:lpstr>Integer Overflow: Example 1 (contd.)</vt:lpstr>
      <vt:lpstr>Integer Overflow: Example 1 (contd.)</vt:lpstr>
      <vt:lpstr>Integer Overflow: Example 2</vt:lpstr>
      <vt:lpstr>Integer Overflow: Example 2 (contd.)</vt:lpstr>
      <vt:lpstr>Integer Overflow: Example 3</vt:lpstr>
      <vt:lpstr>Integer Overflow: Example 4</vt:lpstr>
      <vt:lpstr>Integer Overflow: Example 5</vt:lpstr>
      <vt:lpstr>Integer Overflow: Example 5 (contd).</vt:lpstr>
      <vt:lpstr>Home Assignment</vt:lpstr>
      <vt:lpstr>String Format Vulnerability</vt:lpstr>
      <vt:lpstr>String Format Vulnerability</vt:lpstr>
      <vt:lpstr>String Format Vulnerability (contd.)</vt:lpstr>
      <vt:lpstr>String Format Vulnerability (contd.)</vt:lpstr>
      <vt:lpstr>PowerPoint Presentation</vt:lpstr>
      <vt:lpstr>Home Assignment</vt:lpstr>
      <vt:lpstr>Heap Overflow</vt:lpstr>
      <vt:lpstr>Heap Overflow Vulnerability</vt:lpstr>
      <vt:lpstr>Allocated (in use) Heap Chunk </vt:lpstr>
      <vt:lpstr>Free Heap Chunk </vt:lpstr>
      <vt:lpstr>Unlinking </vt:lpstr>
      <vt:lpstr>Double Free </vt:lpstr>
      <vt:lpstr>Double Free </vt:lpstr>
      <vt:lpstr>Use After Free </vt:lpstr>
      <vt:lpstr>Use After Free</vt:lpstr>
      <vt:lpstr>Use After Free</vt:lpstr>
      <vt:lpstr>Use After Free</vt:lpstr>
      <vt:lpstr>OS perspective</vt:lpstr>
      <vt:lpstr>Multiple Free </vt:lpstr>
      <vt:lpstr>Data Leakage</vt:lpstr>
      <vt:lpstr>More on Heap Vulnerability</vt:lpstr>
      <vt:lpstr>Thank you.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Structures</dc:title>
  <cp:lastModifiedBy>Vijay Laxmi</cp:lastModifiedBy>
  <cp:revision>136</cp:revision>
  <dcterms:modified xsi:type="dcterms:W3CDTF">2021-03-02T09:01:39Z</dcterms:modified>
</cp:coreProperties>
</file>