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31A1A-2EE2-44D8-92FF-B48ABD1AF6F4}" v="125" dt="2020-08-13T09:59:46.719"/>
    <p1510:client id="{7A83272D-FB47-4A42-B1A8-44BEFD93C71D}" v="434" dt="2020-08-13T19:22:24.724"/>
    <p1510:client id="{C3692E32-C4F4-4C47-B179-F3AD010FB17F}" v="355" dt="2020-08-18T10:00:08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FF32DFE0-7906-4A96-A3D7-5D793F814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45" r="273" b="14213"/>
          <a:stretch/>
        </p:blipFill>
        <p:spPr>
          <a:xfrm>
            <a:off x="1967759" y="1000028"/>
            <a:ext cx="7954783" cy="473508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74447A2-5EE9-457C-AF40-AD1225731ED5}"/>
              </a:ext>
            </a:extLst>
          </p:cNvPr>
          <p:cNvSpPr/>
          <p:nvPr/>
        </p:nvSpPr>
        <p:spPr>
          <a:xfrm>
            <a:off x="2297247" y="2130071"/>
            <a:ext cx="529266" cy="4510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cs typeface="Calibri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BDCF2A-AAC6-4FC0-A7BD-E7692879AF8C}"/>
              </a:ext>
            </a:extLst>
          </p:cNvPr>
          <p:cNvSpPr/>
          <p:nvPr/>
        </p:nvSpPr>
        <p:spPr>
          <a:xfrm>
            <a:off x="2297247" y="2712776"/>
            <a:ext cx="529266" cy="4510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cs typeface="Calibri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D541B8-8754-487B-BB9E-D915A600E1DE}"/>
              </a:ext>
            </a:extLst>
          </p:cNvPr>
          <p:cNvSpPr/>
          <p:nvPr/>
        </p:nvSpPr>
        <p:spPr>
          <a:xfrm>
            <a:off x="2297247" y="3333581"/>
            <a:ext cx="529266" cy="4510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cs typeface="Calibri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255812-625E-4B06-A5B3-F8B91F64A1B5}"/>
              </a:ext>
            </a:extLst>
          </p:cNvPr>
          <p:cNvSpPr/>
          <p:nvPr/>
        </p:nvSpPr>
        <p:spPr>
          <a:xfrm>
            <a:off x="2297247" y="3864179"/>
            <a:ext cx="529266" cy="4510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cs typeface="Calibri"/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CA2655-3673-4BB0-9607-7ABF463AC168}"/>
              </a:ext>
            </a:extLst>
          </p:cNvPr>
          <p:cNvSpPr/>
          <p:nvPr/>
        </p:nvSpPr>
        <p:spPr>
          <a:xfrm>
            <a:off x="8867816" y="2130627"/>
            <a:ext cx="529266" cy="4510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cs typeface="Calibri"/>
              </a:rPr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74032-6977-4D81-BDCA-23E5F02FFD0B}"/>
              </a:ext>
            </a:extLst>
          </p:cNvPr>
          <p:cNvSpPr txBox="1"/>
          <p:nvPr/>
        </p:nvSpPr>
        <p:spPr>
          <a:xfrm>
            <a:off x="1876585" y="4357409"/>
            <a:ext cx="4127127" cy="181588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1 </a:t>
            </a:r>
            <a:r>
              <a:rPr lang="en-US" sz="1600" dirty="0">
                <a:ea typeface="+mn-lt"/>
                <a:cs typeface="+mn-lt"/>
              </a:rPr>
              <a:t>–</a:t>
            </a:r>
            <a:r>
              <a:rPr lang="en-US" sz="1600" dirty="0">
                <a:cs typeface="Calibri"/>
              </a:rPr>
              <a:t> Interact with GUI</a:t>
            </a:r>
            <a:endParaRPr lang="en-US" dirty="0">
              <a:cs typeface="Calibri"/>
            </a:endParaRPr>
          </a:p>
          <a:p>
            <a:r>
              <a:rPr lang="en-US" sz="1600" dirty="0">
                <a:cs typeface="Calibri"/>
              </a:rPr>
              <a:t>2 </a:t>
            </a:r>
            <a:r>
              <a:rPr lang="en-US" sz="1600" dirty="0">
                <a:ea typeface="+mn-lt"/>
                <a:cs typeface="+mn-lt"/>
              </a:rPr>
              <a:t>–</a:t>
            </a:r>
            <a:r>
              <a:rPr lang="en-US" sz="1600" dirty="0">
                <a:cs typeface="Calibri"/>
              </a:rPr>
              <a:t> Hand-Steering Speed (pointing = direction)</a:t>
            </a:r>
          </a:p>
          <a:p>
            <a:r>
              <a:rPr lang="en-US" sz="1600" dirty="0">
                <a:cs typeface="Calibri"/>
              </a:rPr>
              <a:t>3 </a:t>
            </a:r>
            <a:r>
              <a:rPr lang="en-US" sz="1600" dirty="0">
                <a:ea typeface="+mn-lt"/>
                <a:cs typeface="+mn-lt"/>
              </a:rPr>
              <a:t>–</a:t>
            </a:r>
            <a:r>
              <a:rPr lang="en-US" sz="1600" dirty="0">
                <a:cs typeface="Calibri"/>
              </a:rPr>
              <a:t> Help Menu (this one)</a:t>
            </a:r>
          </a:p>
          <a:p>
            <a:r>
              <a:rPr lang="en-US" sz="1600" dirty="0">
                <a:cs typeface="Calibri"/>
              </a:rPr>
              <a:t>4 </a:t>
            </a:r>
            <a:r>
              <a:rPr lang="en-US" sz="1600" dirty="0">
                <a:ea typeface="+mn-lt"/>
                <a:cs typeface="+mn-lt"/>
              </a:rPr>
              <a:t>–</a:t>
            </a:r>
            <a:r>
              <a:rPr lang="en-US" sz="1600" dirty="0">
                <a:cs typeface="Calibri"/>
              </a:rPr>
              <a:t> Jumping  (pointing = Target location)</a:t>
            </a:r>
          </a:p>
          <a:p>
            <a:r>
              <a:rPr lang="en-US" sz="1600" dirty="0">
                <a:ea typeface="+mn-lt"/>
                <a:cs typeface="+mn-lt"/>
              </a:rPr>
              <a:t>5 – Object Factory Menu </a:t>
            </a:r>
          </a:p>
          <a:p>
            <a:r>
              <a:rPr lang="en-US" sz="1600" dirty="0">
                <a:ea typeface="+mn-lt"/>
                <a:cs typeface="+mn-lt"/>
              </a:rPr>
              <a:t>6 – FPS Counter Menu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65EFEB-BC52-4F99-8F0D-492A7C6CC246}"/>
              </a:ext>
            </a:extLst>
          </p:cNvPr>
          <p:cNvCxnSpPr/>
          <p:nvPr/>
        </p:nvCxnSpPr>
        <p:spPr>
          <a:xfrm>
            <a:off x="4907616" y="3355040"/>
            <a:ext cx="402291" cy="20731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B2866-BAAB-4BBB-A1FA-44DD127CAC24}"/>
              </a:ext>
            </a:extLst>
          </p:cNvPr>
          <p:cNvSpPr txBox="1"/>
          <p:nvPr/>
        </p:nvSpPr>
        <p:spPr>
          <a:xfrm>
            <a:off x="5999069" y="4357408"/>
            <a:ext cx="4127127" cy="181588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7 </a:t>
            </a:r>
            <a:r>
              <a:rPr lang="en-US" sz="1600" dirty="0">
                <a:ea typeface="+mn-lt"/>
                <a:cs typeface="+mn-lt"/>
              </a:rPr>
              <a:t>–</a:t>
            </a:r>
            <a:r>
              <a:rPr lang="en-US" sz="1600" dirty="0">
                <a:cs typeface="Calibri"/>
              </a:rPr>
              <a:t> </a:t>
            </a:r>
            <a:r>
              <a:rPr lang="en-US" sz="1600" i="1" dirty="0">
                <a:cs typeface="Calibri"/>
              </a:rPr>
              <a:t>Nothing</a:t>
            </a:r>
          </a:p>
          <a:p>
            <a:r>
              <a:rPr lang="en-US" sz="1600" dirty="0">
                <a:cs typeface="Calibri"/>
              </a:rPr>
              <a:t>8 </a:t>
            </a:r>
            <a:r>
              <a:rPr lang="en-US" sz="1600" dirty="0">
                <a:ea typeface="+mn-lt"/>
                <a:cs typeface="+mn-lt"/>
              </a:rPr>
              <a:t>–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>
                <a:ea typeface="+mn-lt"/>
                <a:cs typeface="+mn-lt"/>
              </a:rPr>
              <a:t> Pick and Drop Object on/from Ray</a:t>
            </a:r>
          </a:p>
          <a:p>
            <a:r>
              <a:rPr lang="en-US" sz="1600" dirty="0">
                <a:cs typeface="Calibri"/>
              </a:rPr>
              <a:t>9 – </a:t>
            </a:r>
            <a:r>
              <a:rPr lang="en-US" sz="1600" i="1" dirty="0">
                <a:cs typeface="Calibri"/>
              </a:rPr>
              <a:t>Nothing</a:t>
            </a:r>
          </a:p>
          <a:p>
            <a:r>
              <a:rPr lang="en-US" sz="1600" dirty="0">
                <a:cs typeface="Calibri"/>
              </a:rPr>
              <a:t>10 </a:t>
            </a:r>
            <a:r>
              <a:rPr lang="en-US" sz="1600" dirty="0">
                <a:ea typeface="+mn-lt"/>
                <a:cs typeface="+mn-lt"/>
              </a:rPr>
              <a:t>–</a:t>
            </a:r>
            <a:r>
              <a:rPr lang="en-US" sz="1600" dirty="0">
                <a:cs typeface="Calibri"/>
              </a:rPr>
              <a:t> Move</a:t>
            </a:r>
            <a:r>
              <a:rPr lang="en-US" sz="1600" dirty="0">
                <a:ea typeface="+mn-lt"/>
                <a:cs typeface="+mn-lt"/>
              </a:rPr>
              <a:t> object attached to Ray</a:t>
            </a:r>
          </a:p>
          <a:p>
            <a:r>
              <a:rPr lang="en-US" sz="1600" dirty="0">
                <a:ea typeface="+mn-lt"/>
                <a:cs typeface="+mn-lt"/>
              </a:rPr>
              <a:t>11 </a:t>
            </a:r>
            <a:r>
              <a:rPr lang="en-US" sz="1600" dirty="0">
                <a:cs typeface="Calibri"/>
              </a:rPr>
              <a:t>–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i="1" dirty="0">
                <a:ea typeface="+mn-lt"/>
                <a:cs typeface="+mn-lt"/>
              </a:rPr>
              <a:t>Nothing</a:t>
            </a:r>
            <a:endParaRPr lang="en-US" i="1" dirty="0"/>
          </a:p>
          <a:p>
            <a:r>
              <a:rPr lang="en-US" sz="1600" dirty="0">
                <a:ea typeface="+mn-lt"/>
                <a:cs typeface="+mn-lt"/>
              </a:rPr>
              <a:t>12 </a:t>
            </a:r>
            <a:r>
              <a:rPr lang="en-US" sz="1600" dirty="0">
                <a:cs typeface="Calibri"/>
              </a:rPr>
              <a:t>–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i="1" dirty="0">
                <a:ea typeface="+mn-lt"/>
                <a:cs typeface="+mn-lt"/>
              </a:rPr>
              <a:t>Nothing</a:t>
            </a: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9819C7-69D2-440B-99BE-DB5B0B5AF064}"/>
              </a:ext>
            </a:extLst>
          </p:cNvPr>
          <p:cNvCxnSpPr>
            <a:cxnSpLocks/>
          </p:cNvCxnSpPr>
          <p:nvPr/>
        </p:nvCxnSpPr>
        <p:spPr>
          <a:xfrm flipH="1">
            <a:off x="6357656" y="3358962"/>
            <a:ext cx="529758" cy="362790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83CBBE-DB61-4CEC-BB7C-585FC4F1248F}"/>
              </a:ext>
            </a:extLst>
          </p:cNvPr>
          <p:cNvCxnSpPr>
            <a:cxnSpLocks/>
          </p:cNvCxnSpPr>
          <p:nvPr/>
        </p:nvCxnSpPr>
        <p:spPr>
          <a:xfrm>
            <a:off x="5069540" y="3040713"/>
            <a:ext cx="326092" cy="97775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7B1E03E-7D4D-4797-B6DE-F6AE9CA9ABF0}"/>
              </a:ext>
            </a:extLst>
          </p:cNvPr>
          <p:cNvSpPr/>
          <p:nvPr/>
        </p:nvSpPr>
        <p:spPr>
          <a:xfrm>
            <a:off x="8896391" y="3845127"/>
            <a:ext cx="843591" cy="4701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8A04C6-F856-4689-8E80-21A5E8EBDD09}"/>
              </a:ext>
            </a:extLst>
          </p:cNvPr>
          <p:cNvCxnSpPr>
            <a:cxnSpLocks/>
          </p:cNvCxnSpPr>
          <p:nvPr/>
        </p:nvCxnSpPr>
        <p:spPr>
          <a:xfrm flipV="1">
            <a:off x="6255402" y="3086101"/>
            <a:ext cx="411817" cy="126062"/>
          </a:xfrm>
          <a:prstGeom prst="straightConnector1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F7CD294-A9AB-4173-85BD-D9A71D4A83D2}"/>
              </a:ext>
            </a:extLst>
          </p:cNvPr>
          <p:cNvSpPr/>
          <p:nvPr/>
        </p:nvSpPr>
        <p:spPr>
          <a:xfrm>
            <a:off x="6000791" y="2915600"/>
            <a:ext cx="529266" cy="4510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9FC23D-AD8F-481E-99DB-21EEB692E417}"/>
              </a:ext>
            </a:extLst>
          </p:cNvPr>
          <p:cNvSpPr/>
          <p:nvPr/>
        </p:nvSpPr>
        <p:spPr>
          <a:xfrm>
            <a:off x="6000791" y="3433591"/>
            <a:ext cx="529266" cy="4510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cs typeface="Calibri"/>
              </a:rPr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BD2679-5534-439A-B902-32EB34FFB3CE}"/>
              </a:ext>
            </a:extLst>
          </p:cNvPr>
          <p:cNvSpPr/>
          <p:nvPr/>
        </p:nvSpPr>
        <p:spPr>
          <a:xfrm>
            <a:off x="8867816" y="2711651"/>
            <a:ext cx="872166" cy="49869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cs typeface="Calibri"/>
              </a:rPr>
              <a:t>10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D9AC5E-7753-4B1D-8670-0660D370E29F}"/>
              </a:ext>
            </a:extLst>
          </p:cNvPr>
          <p:cNvSpPr/>
          <p:nvPr/>
        </p:nvSpPr>
        <p:spPr>
          <a:xfrm>
            <a:off x="8867816" y="3287913"/>
            <a:ext cx="872166" cy="49869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cs typeface="Calibri"/>
              </a:rPr>
              <a:t>11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D40E9C-0D6A-4B49-8032-34310234CECC}"/>
              </a:ext>
            </a:extLst>
          </p:cNvPr>
          <p:cNvSpPr/>
          <p:nvPr/>
        </p:nvSpPr>
        <p:spPr>
          <a:xfrm>
            <a:off x="5253079" y="2915880"/>
            <a:ext cx="529266" cy="4510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A6044B-8928-44A0-A8E6-946FA26E5232}"/>
              </a:ext>
            </a:extLst>
          </p:cNvPr>
          <p:cNvSpPr/>
          <p:nvPr/>
        </p:nvSpPr>
        <p:spPr>
          <a:xfrm>
            <a:off x="5251118" y="3431351"/>
            <a:ext cx="529266" cy="4510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cs typeface="Calibri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8178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EDDC80-264F-4216-BB5F-D22C66C72D8C}"/>
              </a:ext>
            </a:extLst>
          </p:cNvPr>
          <p:cNvSpPr/>
          <p:nvPr/>
        </p:nvSpPr>
        <p:spPr>
          <a:xfrm>
            <a:off x="3789828" y="1531843"/>
            <a:ext cx="3311337" cy="874059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3C91A0-93CE-4D71-9D8F-7E63C735C340}"/>
              </a:ext>
            </a:extLst>
          </p:cNvPr>
          <p:cNvSpPr/>
          <p:nvPr/>
        </p:nvSpPr>
        <p:spPr>
          <a:xfrm>
            <a:off x="3915896" y="2896159"/>
            <a:ext cx="3182469" cy="9132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304</cp:revision>
  <dcterms:created xsi:type="dcterms:W3CDTF">2020-08-13T09:50:16Z</dcterms:created>
  <dcterms:modified xsi:type="dcterms:W3CDTF">2020-08-18T10:01:15Z</dcterms:modified>
</cp:coreProperties>
</file>