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1A24-109F-45F1-BE7F-FC78EF33C4BA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67C4-6926-4FED-83DB-DF9D77BD5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60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1A24-109F-45F1-BE7F-FC78EF33C4BA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67C4-6926-4FED-83DB-DF9D77BD5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11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1A24-109F-45F1-BE7F-FC78EF33C4BA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67C4-6926-4FED-83DB-DF9D77BD5534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675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1A24-109F-45F1-BE7F-FC78EF33C4BA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67C4-6926-4FED-83DB-DF9D77BD5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06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1A24-109F-45F1-BE7F-FC78EF33C4BA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67C4-6926-4FED-83DB-DF9D77BD553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9404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1A24-109F-45F1-BE7F-FC78EF33C4BA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67C4-6926-4FED-83DB-DF9D77BD5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607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1A24-109F-45F1-BE7F-FC78EF33C4BA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67C4-6926-4FED-83DB-DF9D77BD5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615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1A24-109F-45F1-BE7F-FC78EF33C4BA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67C4-6926-4FED-83DB-DF9D77BD5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80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1A24-109F-45F1-BE7F-FC78EF33C4BA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67C4-6926-4FED-83DB-DF9D77BD5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00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1A24-109F-45F1-BE7F-FC78EF33C4BA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67C4-6926-4FED-83DB-DF9D77BD5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28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1A24-109F-45F1-BE7F-FC78EF33C4BA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67C4-6926-4FED-83DB-DF9D77BD5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63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1A24-109F-45F1-BE7F-FC78EF33C4BA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67C4-6926-4FED-83DB-DF9D77BD5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58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1A24-109F-45F1-BE7F-FC78EF33C4BA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67C4-6926-4FED-83DB-DF9D77BD5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00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1A24-109F-45F1-BE7F-FC78EF33C4BA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67C4-6926-4FED-83DB-DF9D77BD5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88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1A24-109F-45F1-BE7F-FC78EF33C4BA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67C4-6926-4FED-83DB-DF9D77BD5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54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1A24-109F-45F1-BE7F-FC78EF33C4BA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67C4-6926-4FED-83DB-DF9D77BD5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32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21A24-109F-45F1-BE7F-FC78EF33C4BA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8367C4-6926-4FED-83DB-DF9D77BD5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0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Team </a:t>
            </a:r>
            <a:r>
              <a:rPr lang="en-IN" dirty="0" err="1" smtClean="0"/>
              <a:t>HackOverflow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9863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Team Members:</a:t>
            </a:r>
          </a:p>
          <a:p>
            <a:r>
              <a:rPr lang="en-IN" dirty="0" smtClean="0"/>
              <a:t>Rahul Lachhani</a:t>
            </a:r>
          </a:p>
          <a:p>
            <a:r>
              <a:rPr lang="en-IN" dirty="0" err="1" smtClean="0"/>
              <a:t>Aashika</a:t>
            </a:r>
            <a:r>
              <a:rPr lang="en-IN" dirty="0" smtClean="0"/>
              <a:t> Shetty</a:t>
            </a:r>
          </a:p>
          <a:p>
            <a:r>
              <a:rPr lang="en-IN" dirty="0" err="1" smtClean="0"/>
              <a:t>Maithily</a:t>
            </a:r>
            <a:r>
              <a:rPr lang="en-IN" dirty="0" smtClean="0"/>
              <a:t> </a:t>
            </a:r>
            <a:r>
              <a:rPr lang="en-IN" dirty="0" err="1" smtClean="0"/>
              <a:t>Pande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864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96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System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2706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Part 1:</a:t>
            </a:r>
            <a:r>
              <a:rPr lang="en-GB" dirty="0" smtClean="0"/>
              <a:t> Voice to Text</a:t>
            </a:r>
          </a:p>
          <a:p>
            <a:r>
              <a:rPr lang="en-IN" dirty="0" smtClean="0"/>
              <a:t>IBM speech-to-text </a:t>
            </a:r>
            <a:r>
              <a:rPr lang="en-IN" dirty="0" err="1" smtClean="0"/>
              <a:t>api</a:t>
            </a:r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Part 2 : KEYWORD EXTRACTION</a:t>
            </a:r>
          </a:p>
          <a:p>
            <a:r>
              <a:rPr lang="en-IN" dirty="0" smtClean="0"/>
              <a:t>RAKE(Rapid Automatic Keyword Extraction)</a:t>
            </a:r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Part 3 : Indexing and Searching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129993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RAKE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50659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40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Team HackOverflow</vt:lpstr>
      <vt:lpstr>Architecture</vt:lpstr>
      <vt:lpstr>System Diagram</vt:lpstr>
      <vt:lpstr>RAKE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HackOverflow</dc:title>
  <dc:creator>Rahul Lachhani</dc:creator>
  <cp:lastModifiedBy>Rahul Lachhani</cp:lastModifiedBy>
  <cp:revision>3</cp:revision>
  <dcterms:created xsi:type="dcterms:W3CDTF">2017-11-07T17:58:37Z</dcterms:created>
  <dcterms:modified xsi:type="dcterms:W3CDTF">2017-11-08T04:14:38Z</dcterms:modified>
</cp:coreProperties>
</file>