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57" r:id="rId3"/>
    <p:sldId id="258" r:id="rId4"/>
    <p:sldId id="259" r:id="rId5"/>
    <p:sldId id="1055" r:id="rId6"/>
    <p:sldId id="260" r:id="rId7"/>
    <p:sldId id="1060" r:id="rId8"/>
    <p:sldId id="1056" r:id="rId9"/>
    <p:sldId id="1047" r:id="rId10"/>
    <p:sldId id="1048" r:id="rId11"/>
    <p:sldId id="1049" r:id="rId12"/>
    <p:sldId id="1050" r:id="rId13"/>
    <p:sldId id="1051" r:id="rId14"/>
    <p:sldId id="261" r:id="rId15"/>
    <p:sldId id="1052" r:id="rId16"/>
    <p:sldId id="1057" r:id="rId17"/>
    <p:sldId id="1058" r:id="rId18"/>
    <p:sldId id="1053" r:id="rId19"/>
    <p:sldId id="1059" r:id="rId20"/>
    <p:sldId id="1054" r:id="rId21"/>
    <p:sldId id="104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A1F2"/>
    <a:srgbClr val="5CD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75" d="100"/>
          <a:sy n="75" d="100"/>
        </p:scale>
        <p:origin x="49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Singh" userId="debce1a7a183bbb8" providerId="LiveId" clId="{C2D78323-BDF3-4EB6-B51B-E6263B2BB984}"/>
    <pc:docChg chg="undo custSel addSld delSld modSld sldOrd">
      <pc:chgData name="Rahul Singh" userId="debce1a7a183bbb8" providerId="LiveId" clId="{C2D78323-BDF3-4EB6-B51B-E6263B2BB984}" dt="2024-11-14T05:10:07.473" v="859" actId="1076"/>
      <pc:docMkLst>
        <pc:docMk/>
      </pc:docMkLst>
      <pc:sldChg chg="modSp mod">
        <pc:chgData name="Rahul Singh" userId="debce1a7a183bbb8" providerId="LiveId" clId="{C2D78323-BDF3-4EB6-B51B-E6263B2BB984}" dt="2024-11-12T04:04:59.032" v="515" actId="123"/>
        <pc:sldMkLst>
          <pc:docMk/>
          <pc:sldMk cId="2456047784" sldId="257"/>
        </pc:sldMkLst>
        <pc:spChg chg="mod">
          <ac:chgData name="Rahul Singh" userId="debce1a7a183bbb8" providerId="LiveId" clId="{C2D78323-BDF3-4EB6-B51B-E6263B2BB984}" dt="2024-11-12T04:04:59.032" v="515" actId="123"/>
          <ac:spMkLst>
            <pc:docMk/>
            <pc:sldMk cId="2456047784" sldId="257"/>
            <ac:spMk id="6" creationId="{4A29F752-5B92-8175-7D88-F3EAD40DB3A1}"/>
          </ac:spMkLst>
        </pc:spChg>
      </pc:sldChg>
      <pc:sldChg chg="addSp delSp modSp mod">
        <pc:chgData name="Rahul Singh" userId="debce1a7a183bbb8" providerId="LiveId" clId="{C2D78323-BDF3-4EB6-B51B-E6263B2BB984}" dt="2024-11-13T17:45:31.465" v="587"/>
        <pc:sldMkLst>
          <pc:docMk/>
          <pc:sldMk cId="3906774731" sldId="258"/>
        </pc:sldMkLst>
        <pc:spChg chg="mod">
          <ac:chgData name="Rahul Singh" userId="debce1a7a183bbb8" providerId="LiveId" clId="{C2D78323-BDF3-4EB6-B51B-E6263B2BB984}" dt="2024-11-12T04:04:49.392" v="514" actId="123"/>
          <ac:spMkLst>
            <pc:docMk/>
            <pc:sldMk cId="3906774731" sldId="258"/>
            <ac:spMk id="6" creationId="{E2E4634D-CDBD-2D2B-0F93-4AE89833F746}"/>
          </ac:spMkLst>
        </pc:spChg>
        <pc:picChg chg="add mod">
          <ac:chgData name="Rahul Singh" userId="debce1a7a183bbb8" providerId="LiveId" clId="{C2D78323-BDF3-4EB6-B51B-E6263B2BB984}" dt="2024-11-13T17:45:31.465" v="587"/>
          <ac:picMkLst>
            <pc:docMk/>
            <pc:sldMk cId="3906774731" sldId="258"/>
            <ac:picMk id="4" creationId="{F3693761-9383-3DF3-2AEC-E2FCD516B22D}"/>
          </ac:picMkLst>
        </pc:picChg>
        <pc:picChg chg="del">
          <ac:chgData name="Rahul Singh" userId="debce1a7a183bbb8" providerId="LiveId" clId="{C2D78323-BDF3-4EB6-B51B-E6263B2BB984}" dt="2024-11-13T17:45:09.256" v="585" actId="478"/>
          <ac:picMkLst>
            <pc:docMk/>
            <pc:sldMk cId="3906774731" sldId="258"/>
            <ac:picMk id="5" creationId="{B797C92C-74FE-7AFF-F1B6-D8441402A116}"/>
          </ac:picMkLst>
        </pc:picChg>
      </pc:sldChg>
      <pc:sldChg chg="modSp mod">
        <pc:chgData name="Rahul Singh" userId="debce1a7a183bbb8" providerId="LiveId" clId="{C2D78323-BDF3-4EB6-B51B-E6263B2BB984}" dt="2024-11-12T04:06:40.843" v="521" actId="1076"/>
        <pc:sldMkLst>
          <pc:docMk/>
          <pc:sldMk cId="3630177224" sldId="259"/>
        </pc:sldMkLst>
        <pc:spChg chg="mod">
          <ac:chgData name="Rahul Singh" userId="debce1a7a183bbb8" providerId="LiveId" clId="{C2D78323-BDF3-4EB6-B51B-E6263B2BB984}" dt="2024-11-12T04:04:43.157" v="513" actId="123"/>
          <ac:spMkLst>
            <pc:docMk/>
            <pc:sldMk cId="3630177224" sldId="259"/>
            <ac:spMk id="10" creationId="{C8F3A0F2-5E2C-A501-AAEA-BFA4ED4A6DA1}"/>
          </ac:spMkLst>
        </pc:spChg>
        <pc:spChg chg="mod">
          <ac:chgData name="Rahul Singh" userId="debce1a7a183bbb8" providerId="LiveId" clId="{C2D78323-BDF3-4EB6-B51B-E6263B2BB984}" dt="2024-11-12T04:06:40.843" v="521" actId="1076"/>
          <ac:spMkLst>
            <pc:docMk/>
            <pc:sldMk cId="3630177224" sldId="259"/>
            <ac:spMk id="12" creationId="{62A04371-4691-34D9-F6B4-95936B971198}"/>
          </ac:spMkLst>
        </pc:spChg>
      </pc:sldChg>
      <pc:sldChg chg="addSp delSp modSp mod modClrScheme chgLayout">
        <pc:chgData name="Rahul Singh" userId="debce1a7a183bbb8" providerId="LiveId" clId="{C2D78323-BDF3-4EB6-B51B-E6263B2BB984}" dt="2024-11-14T05:09:26.796" v="823" actId="1076"/>
        <pc:sldMkLst>
          <pc:docMk/>
          <pc:sldMk cId="3917368283" sldId="260"/>
        </pc:sldMkLst>
        <pc:spChg chg="add del mod ord">
          <ac:chgData name="Rahul Singh" userId="debce1a7a183bbb8" providerId="LiveId" clId="{C2D78323-BDF3-4EB6-B51B-E6263B2BB984}" dt="2024-11-13T18:13:25.949" v="784" actId="478"/>
          <ac:spMkLst>
            <pc:docMk/>
            <pc:sldMk cId="3917368283" sldId="260"/>
            <ac:spMk id="2" creationId="{ED45F734-9BF3-C6FB-41CA-CD40BE74ED83}"/>
          </ac:spMkLst>
        </pc:spChg>
        <pc:spChg chg="add mod ord">
          <ac:chgData name="Rahul Singh" userId="debce1a7a183bbb8" providerId="LiveId" clId="{C2D78323-BDF3-4EB6-B51B-E6263B2BB984}" dt="2024-11-14T05:09:26.796" v="823" actId="1076"/>
          <ac:spMkLst>
            <pc:docMk/>
            <pc:sldMk cId="3917368283" sldId="260"/>
            <ac:spMk id="7" creationId="{7CB9105F-9097-AEEF-04D7-318E89106500}"/>
          </ac:spMkLst>
        </pc:spChg>
        <pc:spChg chg="del mod topLvl">
          <ac:chgData name="Rahul Singh" userId="debce1a7a183bbb8" providerId="LiveId" clId="{C2D78323-BDF3-4EB6-B51B-E6263B2BB984}" dt="2024-11-13T18:13:18.235" v="782" actId="478"/>
          <ac:spMkLst>
            <pc:docMk/>
            <pc:sldMk cId="3917368283" sldId="260"/>
            <ac:spMk id="8" creationId="{FEB3CF7D-25A2-36DF-C820-A391EAE474AF}"/>
          </ac:spMkLst>
        </pc:spChg>
        <pc:spChg chg="mod topLvl">
          <ac:chgData name="Rahul Singh" userId="debce1a7a183bbb8" providerId="LiveId" clId="{C2D78323-BDF3-4EB6-B51B-E6263B2BB984}" dt="2024-11-13T18:13:18.235" v="782" actId="478"/>
          <ac:spMkLst>
            <pc:docMk/>
            <pc:sldMk cId="3917368283" sldId="260"/>
            <ac:spMk id="10" creationId="{46CC7B4B-8259-C42C-FC18-A41076F6EBB2}"/>
          </ac:spMkLst>
        </pc:spChg>
        <pc:grpChg chg="del">
          <ac:chgData name="Rahul Singh" userId="debce1a7a183bbb8" providerId="LiveId" clId="{C2D78323-BDF3-4EB6-B51B-E6263B2BB984}" dt="2024-11-13T18:15:14.454" v="796" actId="478"/>
          <ac:grpSpMkLst>
            <pc:docMk/>
            <pc:sldMk cId="3917368283" sldId="260"/>
            <ac:grpSpMk id="6" creationId="{74C33C25-9DA1-7B67-0FCF-7D172ED30701}"/>
          </ac:grpSpMkLst>
        </pc:grpChg>
        <pc:grpChg chg="del">
          <ac:chgData name="Rahul Singh" userId="debce1a7a183bbb8" providerId="LiveId" clId="{C2D78323-BDF3-4EB6-B51B-E6263B2BB984}" dt="2024-11-13T18:13:18.235" v="782" actId="478"/>
          <ac:grpSpMkLst>
            <pc:docMk/>
            <pc:sldMk cId="3917368283" sldId="260"/>
            <ac:grpSpMk id="11" creationId="{E706ECA4-6729-2849-C79C-9683CBB270C4}"/>
          </ac:grpSpMkLst>
        </pc:grpChg>
        <pc:picChg chg="add mod">
          <ac:chgData name="Rahul Singh" userId="debce1a7a183bbb8" providerId="LiveId" clId="{C2D78323-BDF3-4EB6-B51B-E6263B2BB984}" dt="2024-11-13T18:16:51.074" v="821"/>
          <ac:picMkLst>
            <pc:docMk/>
            <pc:sldMk cId="3917368283" sldId="260"/>
            <ac:picMk id="9" creationId="{7778DBDB-841F-388D-9B18-0257ACD40074}"/>
          </ac:picMkLst>
        </pc:picChg>
        <pc:picChg chg="del">
          <ac:chgData name="Rahul Singh" userId="debce1a7a183bbb8" providerId="LiveId" clId="{C2D78323-BDF3-4EB6-B51B-E6263B2BB984}" dt="2024-11-13T18:16:56.208" v="822" actId="478"/>
          <ac:picMkLst>
            <pc:docMk/>
            <pc:sldMk cId="3917368283" sldId="260"/>
            <ac:picMk id="12" creationId="{048C07BF-07A0-B93C-F25D-15B0EC790557}"/>
          </ac:picMkLst>
        </pc:picChg>
      </pc:sldChg>
      <pc:sldChg chg="addSp delSp modSp mod ord">
        <pc:chgData name="Rahul Singh" userId="debce1a7a183bbb8" providerId="LiveId" clId="{C2D78323-BDF3-4EB6-B51B-E6263B2BB984}" dt="2024-11-14T05:10:07.473" v="859" actId="1076"/>
        <pc:sldMkLst>
          <pc:docMk/>
          <pc:sldMk cId="151551685" sldId="261"/>
        </pc:sldMkLst>
        <pc:spChg chg="del">
          <ac:chgData name="Rahul Singh" userId="debce1a7a183bbb8" providerId="LiveId" clId="{C2D78323-BDF3-4EB6-B51B-E6263B2BB984}" dt="2024-11-14T05:09:54.840" v="857" actId="478"/>
          <ac:spMkLst>
            <pc:docMk/>
            <pc:sldMk cId="151551685" sldId="261"/>
            <ac:spMk id="2" creationId="{49B9F1A8-6ADE-5EDF-15AD-77CDF70EAA7E}"/>
          </ac:spMkLst>
        </pc:spChg>
        <pc:spChg chg="add mod">
          <ac:chgData name="Rahul Singh" userId="debce1a7a183bbb8" providerId="LiveId" clId="{C2D78323-BDF3-4EB6-B51B-E6263B2BB984}" dt="2024-11-12T01:10:40.133" v="125" actId="1076"/>
          <ac:spMkLst>
            <pc:docMk/>
            <pc:sldMk cId="151551685" sldId="261"/>
            <ac:spMk id="6" creationId="{A7BF7742-5F37-4424-F967-B553F899F49D}"/>
          </ac:spMkLst>
        </pc:spChg>
        <pc:spChg chg="mod">
          <ac:chgData name="Rahul Singh" userId="debce1a7a183bbb8" providerId="LiveId" clId="{C2D78323-BDF3-4EB6-B51B-E6263B2BB984}" dt="2024-11-13T18:08:30.009" v="775" actId="207"/>
          <ac:spMkLst>
            <pc:docMk/>
            <pc:sldMk cId="151551685" sldId="261"/>
            <ac:spMk id="12" creationId="{0B5C61AB-1039-39D8-09F3-271288BFCE65}"/>
          </ac:spMkLst>
        </pc:spChg>
        <pc:spChg chg="mod">
          <ac:chgData name="Rahul Singh" userId="debce1a7a183bbb8" providerId="LiveId" clId="{C2D78323-BDF3-4EB6-B51B-E6263B2BB984}" dt="2024-11-12T04:05:56.526" v="518" actId="1076"/>
          <ac:spMkLst>
            <pc:docMk/>
            <pc:sldMk cId="151551685" sldId="261"/>
            <ac:spMk id="14" creationId="{C437A45B-DFBC-C097-85EA-ABD52D196C04}"/>
          </ac:spMkLst>
        </pc:spChg>
        <pc:picChg chg="add mod">
          <ac:chgData name="Rahul Singh" userId="debce1a7a183bbb8" providerId="LiveId" clId="{C2D78323-BDF3-4EB6-B51B-E6263B2BB984}" dt="2024-11-14T05:10:07.473" v="859" actId="1076"/>
          <ac:picMkLst>
            <pc:docMk/>
            <pc:sldMk cId="151551685" sldId="261"/>
            <ac:picMk id="5" creationId="{0E556A4B-3F47-E62B-AA4F-9CA327B87F23}"/>
          </ac:picMkLst>
        </pc:picChg>
      </pc:sldChg>
      <pc:sldChg chg="modSp del mod ord">
        <pc:chgData name="Rahul Singh" userId="debce1a7a183bbb8" providerId="LiveId" clId="{C2D78323-BDF3-4EB6-B51B-E6263B2BB984}" dt="2024-11-12T04:02:23.533" v="497" actId="47"/>
        <pc:sldMkLst>
          <pc:docMk/>
          <pc:sldMk cId="112057868" sldId="262"/>
        </pc:sldMkLst>
        <pc:spChg chg="mod">
          <ac:chgData name="Rahul Singh" userId="debce1a7a183bbb8" providerId="LiveId" clId="{C2D78323-BDF3-4EB6-B51B-E6263B2BB984}" dt="2024-11-12T04:01:59.671" v="496" actId="12"/>
          <ac:spMkLst>
            <pc:docMk/>
            <pc:sldMk cId="112057868" sldId="262"/>
            <ac:spMk id="7" creationId="{4B8F1999-2BBA-4F78-048A-36F2091F0638}"/>
          </ac:spMkLst>
        </pc:spChg>
      </pc:sldChg>
      <pc:sldChg chg="addSp modSp mod">
        <pc:chgData name="Rahul Singh" userId="debce1a7a183bbb8" providerId="LiveId" clId="{C2D78323-BDF3-4EB6-B51B-E6263B2BB984}" dt="2024-11-12T01:11:42.844" v="156" actId="1076"/>
        <pc:sldMkLst>
          <pc:docMk/>
          <pc:sldMk cId="3399312369" sldId="1047"/>
        </pc:sldMkLst>
        <pc:spChg chg="add mod">
          <ac:chgData name="Rahul Singh" userId="debce1a7a183bbb8" providerId="LiveId" clId="{C2D78323-BDF3-4EB6-B51B-E6263B2BB984}" dt="2024-11-12T01:11:42.844" v="156" actId="1076"/>
          <ac:spMkLst>
            <pc:docMk/>
            <pc:sldMk cId="3399312369" sldId="1047"/>
            <ac:spMk id="6" creationId="{1332E274-E4C7-3525-95F3-6A93ABC2DD69}"/>
          </ac:spMkLst>
        </pc:spChg>
      </pc:sldChg>
      <pc:sldChg chg="addSp modSp">
        <pc:chgData name="Rahul Singh" userId="debce1a7a183bbb8" providerId="LiveId" clId="{C2D78323-BDF3-4EB6-B51B-E6263B2BB984}" dt="2024-11-12T01:11:50.040" v="157"/>
        <pc:sldMkLst>
          <pc:docMk/>
          <pc:sldMk cId="4171337095" sldId="1048"/>
        </pc:sldMkLst>
        <pc:spChg chg="add mod">
          <ac:chgData name="Rahul Singh" userId="debce1a7a183bbb8" providerId="LiveId" clId="{C2D78323-BDF3-4EB6-B51B-E6263B2BB984}" dt="2024-11-12T01:11:50.040" v="157"/>
          <ac:spMkLst>
            <pc:docMk/>
            <pc:sldMk cId="4171337095" sldId="1048"/>
            <ac:spMk id="5" creationId="{254B562D-6A32-0EF5-BE78-2FAF02A5EC7A}"/>
          </ac:spMkLst>
        </pc:spChg>
      </pc:sldChg>
      <pc:sldChg chg="modSp mod">
        <pc:chgData name="Rahul Singh" userId="debce1a7a183bbb8" providerId="LiveId" clId="{C2D78323-BDF3-4EB6-B51B-E6263B2BB984}" dt="2024-11-12T04:04:23.963" v="511" actId="123"/>
        <pc:sldMkLst>
          <pc:docMk/>
          <pc:sldMk cId="1064353883" sldId="1049"/>
        </pc:sldMkLst>
        <pc:spChg chg="mod">
          <ac:chgData name="Rahul Singh" userId="debce1a7a183bbb8" providerId="LiveId" clId="{C2D78323-BDF3-4EB6-B51B-E6263B2BB984}" dt="2024-11-12T04:04:23.963" v="511" actId="123"/>
          <ac:spMkLst>
            <pc:docMk/>
            <pc:sldMk cId="1064353883" sldId="1049"/>
            <ac:spMk id="6" creationId="{D81752E2-7C77-7084-CBFF-09D143AED307}"/>
          </ac:spMkLst>
        </pc:spChg>
      </pc:sldChg>
      <pc:sldChg chg="modSp mod">
        <pc:chgData name="Rahul Singh" userId="debce1a7a183bbb8" providerId="LiveId" clId="{C2D78323-BDF3-4EB6-B51B-E6263B2BB984}" dt="2024-11-12T04:04:18.833" v="510" actId="123"/>
        <pc:sldMkLst>
          <pc:docMk/>
          <pc:sldMk cId="276678266" sldId="1050"/>
        </pc:sldMkLst>
        <pc:spChg chg="mod">
          <ac:chgData name="Rahul Singh" userId="debce1a7a183bbb8" providerId="LiveId" clId="{C2D78323-BDF3-4EB6-B51B-E6263B2BB984}" dt="2024-11-12T04:04:18.833" v="510" actId="123"/>
          <ac:spMkLst>
            <pc:docMk/>
            <pc:sldMk cId="276678266" sldId="1050"/>
            <ac:spMk id="6" creationId="{85676383-3167-A9E9-3A70-7B224FE30E7F}"/>
          </ac:spMkLst>
        </pc:spChg>
      </pc:sldChg>
      <pc:sldChg chg="modSp mod">
        <pc:chgData name="Rahul Singh" userId="debce1a7a183bbb8" providerId="LiveId" clId="{C2D78323-BDF3-4EB6-B51B-E6263B2BB984}" dt="2024-11-12T04:04:13.096" v="509" actId="2711"/>
        <pc:sldMkLst>
          <pc:docMk/>
          <pc:sldMk cId="351472173" sldId="1051"/>
        </pc:sldMkLst>
        <pc:spChg chg="mod">
          <ac:chgData name="Rahul Singh" userId="debce1a7a183bbb8" providerId="LiveId" clId="{C2D78323-BDF3-4EB6-B51B-E6263B2BB984}" dt="2024-11-12T04:04:13.096" v="509" actId="2711"/>
          <ac:spMkLst>
            <pc:docMk/>
            <pc:sldMk cId="351472173" sldId="1051"/>
            <ac:spMk id="6" creationId="{CD07C698-0923-254F-76F8-657649AFC721}"/>
          </ac:spMkLst>
        </pc:spChg>
        <pc:picChg chg="mod modCrop">
          <ac:chgData name="Rahul Singh" userId="debce1a7a183bbb8" providerId="LiveId" clId="{C2D78323-BDF3-4EB6-B51B-E6263B2BB984}" dt="2024-11-12T00:55:47.658" v="0" actId="732"/>
          <ac:picMkLst>
            <pc:docMk/>
            <pc:sldMk cId="351472173" sldId="1051"/>
            <ac:picMk id="17" creationId="{AB490411-0ADB-EB92-DB34-21EBFFD047F8}"/>
          </ac:picMkLst>
        </pc:picChg>
      </pc:sldChg>
      <pc:sldChg chg="modSp mod">
        <pc:chgData name="Rahul Singh" userId="debce1a7a183bbb8" providerId="LiveId" clId="{C2D78323-BDF3-4EB6-B51B-E6263B2BB984}" dt="2024-11-13T18:09:42.064" v="781" actId="207"/>
        <pc:sldMkLst>
          <pc:docMk/>
          <pc:sldMk cId="1332835719" sldId="1052"/>
        </pc:sldMkLst>
        <pc:spChg chg="mod">
          <ac:chgData name="Rahul Singh" userId="debce1a7a183bbb8" providerId="LiveId" clId="{C2D78323-BDF3-4EB6-B51B-E6263B2BB984}" dt="2024-11-13T18:09:42.064" v="781" actId="207"/>
          <ac:spMkLst>
            <pc:docMk/>
            <pc:sldMk cId="1332835719" sldId="1052"/>
            <ac:spMk id="6" creationId="{33FF57F2-8782-C970-D2B9-B07890ECBCFC}"/>
          </ac:spMkLst>
        </pc:spChg>
        <pc:spChg chg="mod">
          <ac:chgData name="Rahul Singh" userId="debce1a7a183bbb8" providerId="LiveId" clId="{C2D78323-BDF3-4EB6-B51B-E6263B2BB984}" dt="2024-11-13T17:45:53.044" v="599" actId="20577"/>
          <ac:spMkLst>
            <pc:docMk/>
            <pc:sldMk cId="1332835719" sldId="1052"/>
            <ac:spMk id="7" creationId="{A8E783F7-744B-E171-7865-6419BFBC652C}"/>
          </ac:spMkLst>
        </pc:spChg>
        <pc:picChg chg="mod modCrop">
          <ac:chgData name="Rahul Singh" userId="debce1a7a183bbb8" providerId="LiveId" clId="{C2D78323-BDF3-4EB6-B51B-E6263B2BB984}" dt="2024-11-13T17:45:19.266" v="586" actId="14100"/>
          <ac:picMkLst>
            <pc:docMk/>
            <pc:sldMk cId="1332835719" sldId="1052"/>
            <ac:picMk id="5" creationId="{526E5C2A-94BB-99C4-AD89-D2379670C9BA}"/>
          </ac:picMkLst>
        </pc:picChg>
      </pc:sldChg>
      <pc:sldChg chg="delSp modSp mod">
        <pc:chgData name="Rahul Singh" userId="debce1a7a183bbb8" providerId="LiveId" clId="{C2D78323-BDF3-4EB6-B51B-E6263B2BB984}" dt="2024-11-13T18:09:20.384" v="779" actId="207"/>
        <pc:sldMkLst>
          <pc:docMk/>
          <pc:sldMk cId="2889844597" sldId="1053"/>
        </pc:sldMkLst>
        <pc:spChg chg="mod">
          <ac:chgData name="Rahul Singh" userId="debce1a7a183bbb8" providerId="LiveId" clId="{C2D78323-BDF3-4EB6-B51B-E6263B2BB984}" dt="2024-11-13T18:06:09.218" v="743" actId="1076"/>
          <ac:spMkLst>
            <pc:docMk/>
            <pc:sldMk cId="2889844597" sldId="1053"/>
            <ac:spMk id="9" creationId="{92544954-90DC-5A2B-07B9-0337FECCCDDC}"/>
          </ac:spMkLst>
        </pc:spChg>
        <pc:spChg chg="mod">
          <ac:chgData name="Rahul Singh" userId="debce1a7a183bbb8" providerId="LiveId" clId="{C2D78323-BDF3-4EB6-B51B-E6263B2BB984}" dt="2024-11-13T18:09:20.384" v="779" actId="207"/>
          <ac:spMkLst>
            <pc:docMk/>
            <pc:sldMk cId="2889844597" sldId="1053"/>
            <ac:spMk id="13" creationId="{CF44B9D4-FE23-18F4-4104-F4660E28F627}"/>
          </ac:spMkLst>
        </pc:spChg>
        <pc:grpChg chg="del">
          <ac:chgData name="Rahul Singh" userId="debce1a7a183bbb8" providerId="LiveId" clId="{C2D78323-BDF3-4EB6-B51B-E6263B2BB984}" dt="2024-11-13T18:05:30.338" v="736" actId="478"/>
          <ac:grpSpMkLst>
            <pc:docMk/>
            <pc:sldMk cId="2889844597" sldId="1053"/>
            <ac:grpSpMk id="6" creationId="{B70390D5-541D-785F-EDD0-BB66535E21E1}"/>
          </ac:grpSpMkLst>
        </pc:grpChg>
      </pc:sldChg>
      <pc:sldChg chg="addSp delSp modSp mod chgLayout">
        <pc:chgData name="Rahul Singh" userId="debce1a7a183bbb8" providerId="LiveId" clId="{C2D78323-BDF3-4EB6-B51B-E6263B2BB984}" dt="2024-11-13T18:09:09.068" v="777" actId="207"/>
        <pc:sldMkLst>
          <pc:docMk/>
          <pc:sldMk cId="978237696" sldId="1054"/>
        </pc:sldMkLst>
        <pc:spChg chg="add mod ord">
          <ac:chgData name="Rahul Singh" userId="debce1a7a183bbb8" providerId="LiveId" clId="{C2D78323-BDF3-4EB6-B51B-E6263B2BB984}" dt="2024-11-12T04:07:16.258" v="524" actId="255"/>
          <ac:spMkLst>
            <pc:docMk/>
            <pc:sldMk cId="978237696" sldId="1054"/>
            <ac:spMk id="5" creationId="{1A575DDF-68F4-F01B-8FB6-104FA44C42F8}"/>
          </ac:spMkLst>
        </pc:spChg>
        <pc:spChg chg="mod ord">
          <ac:chgData name="Rahul Singh" userId="debce1a7a183bbb8" providerId="LiveId" clId="{C2D78323-BDF3-4EB6-B51B-E6263B2BB984}" dt="2024-11-13T18:09:09.068" v="777" actId="207"/>
          <ac:spMkLst>
            <pc:docMk/>
            <pc:sldMk cId="978237696" sldId="1054"/>
            <ac:spMk id="7" creationId="{E09E8F9E-6D14-065D-DFF0-AD2AE48590EF}"/>
          </ac:spMkLst>
        </pc:spChg>
        <pc:spChg chg="del">
          <ac:chgData name="Rahul Singh" userId="debce1a7a183bbb8" providerId="LiveId" clId="{C2D78323-BDF3-4EB6-B51B-E6263B2BB984}" dt="2024-11-12T03:49:31.940" v="196" actId="478"/>
          <ac:spMkLst>
            <pc:docMk/>
            <pc:sldMk cId="978237696" sldId="1054"/>
            <ac:spMk id="10" creationId="{03C7411E-5193-BDD1-6C5B-C385D74E05E1}"/>
          </ac:spMkLst>
        </pc:spChg>
        <pc:picChg chg="del mod">
          <ac:chgData name="Rahul Singh" userId="debce1a7a183bbb8" providerId="LiveId" clId="{C2D78323-BDF3-4EB6-B51B-E6263B2BB984}" dt="2024-11-12T04:01:35.280" v="492" actId="478"/>
          <ac:picMkLst>
            <pc:docMk/>
            <pc:sldMk cId="978237696" sldId="1054"/>
            <ac:picMk id="4" creationId="{72535D7B-C136-4084-2EBD-F3F70D3DE1C4}"/>
          </ac:picMkLst>
        </pc:picChg>
        <pc:picChg chg="del">
          <ac:chgData name="Rahul Singh" userId="debce1a7a183bbb8" providerId="LiveId" clId="{C2D78323-BDF3-4EB6-B51B-E6263B2BB984}" dt="2024-11-12T03:51:40.360" v="210" actId="478"/>
          <ac:picMkLst>
            <pc:docMk/>
            <pc:sldMk cId="978237696" sldId="1054"/>
            <ac:picMk id="12" creationId="{8704C79D-662C-63AE-B05D-5006182E00C2}"/>
          </ac:picMkLst>
        </pc:picChg>
      </pc:sldChg>
      <pc:sldChg chg="modSp mod">
        <pc:chgData name="Rahul Singh" userId="debce1a7a183bbb8" providerId="LiveId" clId="{C2D78323-BDF3-4EB6-B51B-E6263B2BB984}" dt="2024-11-14T05:09:47.399" v="856" actId="20577"/>
        <pc:sldMkLst>
          <pc:docMk/>
          <pc:sldMk cId="1360575175" sldId="1055"/>
        </pc:sldMkLst>
        <pc:spChg chg="mod">
          <ac:chgData name="Rahul Singh" userId="debce1a7a183bbb8" providerId="LiveId" clId="{C2D78323-BDF3-4EB6-B51B-E6263B2BB984}" dt="2024-11-12T04:04:33.828" v="512" actId="123"/>
          <ac:spMkLst>
            <pc:docMk/>
            <pc:sldMk cId="1360575175" sldId="1055"/>
            <ac:spMk id="10" creationId="{37124097-EFF0-6098-7056-324DAE682FAC}"/>
          </ac:spMkLst>
        </pc:spChg>
        <pc:spChg chg="mod">
          <ac:chgData name="Rahul Singh" userId="debce1a7a183bbb8" providerId="LiveId" clId="{C2D78323-BDF3-4EB6-B51B-E6263B2BB984}" dt="2024-11-14T05:09:47.399" v="856" actId="20577"/>
          <ac:spMkLst>
            <pc:docMk/>
            <pc:sldMk cId="1360575175" sldId="1055"/>
            <ac:spMk id="12" creationId="{CD609500-B815-E54D-7859-25A008BBCEEB}"/>
          </ac:spMkLst>
        </pc:spChg>
      </pc:sldChg>
      <pc:sldChg chg="addSp delSp modSp add mod ord modClrScheme chgLayout">
        <pc:chgData name="Rahul Singh" userId="debce1a7a183bbb8" providerId="LiveId" clId="{C2D78323-BDF3-4EB6-B51B-E6263B2BB984}" dt="2024-11-12T04:12:21.257" v="556" actId="478"/>
        <pc:sldMkLst>
          <pc:docMk/>
          <pc:sldMk cId="216790351" sldId="1056"/>
        </pc:sldMkLst>
        <pc:spChg chg="add del mod ord">
          <ac:chgData name="Rahul Singh" userId="debce1a7a183bbb8" providerId="LiveId" clId="{C2D78323-BDF3-4EB6-B51B-E6263B2BB984}" dt="2024-11-12T04:08:27.927" v="526" actId="700"/>
          <ac:spMkLst>
            <pc:docMk/>
            <pc:sldMk cId="216790351" sldId="1056"/>
            <ac:spMk id="5" creationId="{F9999969-F57F-EE53-F25F-6F94EEE9CAA3}"/>
          </ac:spMkLst>
        </pc:spChg>
        <pc:spChg chg="add del mod ord">
          <ac:chgData name="Rahul Singh" userId="debce1a7a183bbb8" providerId="LiveId" clId="{C2D78323-BDF3-4EB6-B51B-E6263B2BB984}" dt="2024-11-12T04:08:57.206" v="531" actId="478"/>
          <ac:spMkLst>
            <pc:docMk/>
            <pc:sldMk cId="216790351" sldId="1056"/>
            <ac:spMk id="6" creationId="{10927F6D-7E6D-E905-9413-CA0618630E99}"/>
          </ac:spMkLst>
        </pc:spChg>
        <pc:spChg chg="mod ord">
          <ac:chgData name="Rahul Singh" userId="debce1a7a183bbb8" providerId="LiveId" clId="{C2D78323-BDF3-4EB6-B51B-E6263B2BB984}" dt="2024-11-12T04:12:05.736" v="554" actId="123"/>
          <ac:spMkLst>
            <pc:docMk/>
            <pc:sldMk cId="216790351" sldId="1056"/>
            <ac:spMk id="7" creationId="{EDCDB292-DD0B-528A-ABE9-F9FC8753854F}"/>
          </ac:spMkLst>
        </pc:spChg>
        <pc:spChg chg="mod">
          <ac:chgData name="Rahul Singh" userId="debce1a7a183bbb8" providerId="LiveId" clId="{C2D78323-BDF3-4EB6-B51B-E6263B2BB984}" dt="2024-11-12T04:06:13.386" v="519" actId="255"/>
          <ac:spMkLst>
            <pc:docMk/>
            <pc:sldMk cId="216790351" sldId="1056"/>
            <ac:spMk id="10" creationId="{9A42B435-7063-8831-9268-D40F5283C558}"/>
          </ac:spMkLst>
        </pc:spChg>
        <pc:picChg chg="del mod">
          <ac:chgData name="Rahul Singh" userId="debce1a7a183bbb8" providerId="LiveId" clId="{C2D78323-BDF3-4EB6-B51B-E6263B2BB984}" dt="2024-11-12T04:12:21.257" v="556" actId="478"/>
          <ac:picMkLst>
            <pc:docMk/>
            <pc:sldMk cId="216790351" sldId="1056"/>
            <ac:picMk id="4" creationId="{4DE99539-B519-FF0B-076B-CDDFA7CE9E60}"/>
          </ac:picMkLst>
        </pc:picChg>
        <pc:picChg chg="del">
          <ac:chgData name="Rahul Singh" userId="debce1a7a183bbb8" providerId="LiveId" clId="{C2D78323-BDF3-4EB6-B51B-E6263B2BB984}" dt="2024-11-12T04:08:39.461" v="529" actId="478"/>
          <ac:picMkLst>
            <pc:docMk/>
            <pc:sldMk cId="216790351" sldId="1056"/>
            <ac:picMk id="12" creationId="{514BE336-66C6-F052-A4B1-F006B5C1B939}"/>
          </ac:picMkLst>
        </pc:picChg>
      </pc:sldChg>
      <pc:sldChg chg="addSp delSp modSp add mod">
        <pc:chgData name="Rahul Singh" userId="debce1a7a183bbb8" providerId="LiveId" clId="{C2D78323-BDF3-4EB6-B51B-E6263B2BB984}" dt="2024-11-13T18:09:00.207" v="776" actId="207"/>
        <pc:sldMkLst>
          <pc:docMk/>
          <pc:sldMk cId="1024374283" sldId="1057"/>
        </pc:sldMkLst>
        <pc:spChg chg="add mod">
          <ac:chgData name="Rahul Singh" userId="debce1a7a183bbb8" providerId="LiveId" clId="{C2D78323-BDF3-4EB6-B51B-E6263B2BB984}" dt="2024-11-13T18:09:00.207" v="776" actId="207"/>
          <ac:spMkLst>
            <pc:docMk/>
            <pc:sldMk cId="1024374283" sldId="1057"/>
            <ac:spMk id="4" creationId="{0786A7AB-DA15-B264-5B25-95688512F785}"/>
          </ac:spMkLst>
        </pc:spChg>
        <pc:spChg chg="del mod">
          <ac:chgData name="Rahul Singh" userId="debce1a7a183bbb8" providerId="LiveId" clId="{C2D78323-BDF3-4EB6-B51B-E6263B2BB984}" dt="2024-11-13T17:48:43.349" v="622"/>
          <ac:spMkLst>
            <pc:docMk/>
            <pc:sldMk cId="1024374283" sldId="1057"/>
            <ac:spMk id="6" creationId="{D7870477-5821-10E8-E766-ADF1B03FBA93}"/>
          </ac:spMkLst>
        </pc:spChg>
        <pc:spChg chg="mod">
          <ac:chgData name="Rahul Singh" userId="debce1a7a183bbb8" providerId="LiveId" clId="{C2D78323-BDF3-4EB6-B51B-E6263B2BB984}" dt="2024-11-13T17:46:07.878" v="620" actId="20577"/>
          <ac:spMkLst>
            <pc:docMk/>
            <pc:sldMk cId="1024374283" sldId="1057"/>
            <ac:spMk id="7" creationId="{B6042EE5-10BC-3A93-C96E-8A2B35EC80D0}"/>
          </ac:spMkLst>
        </pc:spChg>
        <pc:picChg chg="del mod">
          <ac:chgData name="Rahul Singh" userId="debce1a7a183bbb8" providerId="LiveId" clId="{C2D78323-BDF3-4EB6-B51B-E6263B2BB984}" dt="2024-11-13T17:55:36.544" v="724" actId="478"/>
          <ac:picMkLst>
            <pc:docMk/>
            <pc:sldMk cId="1024374283" sldId="1057"/>
            <ac:picMk id="5" creationId="{AF8AF684-D602-F776-70E4-177F6AC4D40F}"/>
          </ac:picMkLst>
        </pc:picChg>
        <pc:picChg chg="add mod">
          <ac:chgData name="Rahul Singh" userId="debce1a7a183bbb8" providerId="LiveId" clId="{C2D78323-BDF3-4EB6-B51B-E6263B2BB984}" dt="2024-11-13T17:55:49.653" v="726"/>
          <ac:picMkLst>
            <pc:docMk/>
            <pc:sldMk cId="1024374283" sldId="1057"/>
            <ac:picMk id="8" creationId="{42850AF0-ACD5-F037-F7D3-FFCFADBF2A20}"/>
          </ac:picMkLst>
        </pc:picChg>
      </pc:sldChg>
      <pc:sldChg chg="modSp add mod">
        <pc:chgData name="Rahul Singh" userId="debce1a7a183bbb8" providerId="LiveId" clId="{C2D78323-BDF3-4EB6-B51B-E6263B2BB984}" dt="2024-11-13T18:09:26.974" v="780" actId="207"/>
        <pc:sldMkLst>
          <pc:docMk/>
          <pc:sldMk cId="1817813838" sldId="1058"/>
        </pc:sldMkLst>
        <pc:spChg chg="mod">
          <ac:chgData name="Rahul Singh" userId="debce1a7a183bbb8" providerId="LiveId" clId="{C2D78323-BDF3-4EB6-B51B-E6263B2BB984}" dt="2024-11-13T18:09:26.974" v="780" actId="207"/>
          <ac:spMkLst>
            <pc:docMk/>
            <pc:sldMk cId="1817813838" sldId="1058"/>
            <ac:spMk id="4" creationId="{58E6F7C1-46C7-0E9E-C9A1-39DEAE8EB509}"/>
          </ac:spMkLst>
        </pc:spChg>
        <pc:picChg chg="mod">
          <ac:chgData name="Rahul Singh" userId="debce1a7a183bbb8" providerId="LiveId" clId="{C2D78323-BDF3-4EB6-B51B-E6263B2BB984}" dt="2024-11-13T17:53:54.216" v="713" actId="1076"/>
          <ac:picMkLst>
            <pc:docMk/>
            <pc:sldMk cId="1817813838" sldId="1058"/>
            <ac:picMk id="5" creationId="{96D93651-BE5E-DF10-F1FF-B2CF26F7DD1C}"/>
          </ac:picMkLst>
        </pc:picChg>
      </pc:sldChg>
      <pc:sldChg chg="modSp add mod">
        <pc:chgData name="Rahul Singh" userId="debce1a7a183bbb8" providerId="LiveId" clId="{C2D78323-BDF3-4EB6-B51B-E6263B2BB984}" dt="2024-11-13T18:09:14.558" v="778" actId="207"/>
        <pc:sldMkLst>
          <pc:docMk/>
          <pc:sldMk cId="1288307784" sldId="1059"/>
        </pc:sldMkLst>
        <pc:spChg chg="mod">
          <ac:chgData name="Rahul Singh" userId="debce1a7a183bbb8" providerId="LiveId" clId="{C2D78323-BDF3-4EB6-B51B-E6263B2BB984}" dt="2024-11-13T18:09:14.558" v="778" actId="207"/>
          <ac:spMkLst>
            <pc:docMk/>
            <pc:sldMk cId="1288307784" sldId="1059"/>
            <ac:spMk id="13" creationId="{C8A485D3-3D10-ABAD-C8EA-83A1FFABA138}"/>
          </ac:spMkLst>
        </pc:spChg>
      </pc:sldChg>
      <pc:sldChg chg="addSp delSp modSp add mod">
        <pc:chgData name="Rahul Singh" userId="debce1a7a183bbb8" providerId="LiveId" clId="{C2D78323-BDF3-4EB6-B51B-E6263B2BB984}" dt="2024-11-14T05:09:41.153" v="855" actId="20577"/>
        <pc:sldMkLst>
          <pc:docMk/>
          <pc:sldMk cId="880171861" sldId="1060"/>
        </pc:sldMkLst>
        <pc:spChg chg="mod">
          <ac:chgData name="Rahul Singh" userId="debce1a7a183bbb8" providerId="LiveId" clId="{C2D78323-BDF3-4EB6-B51B-E6263B2BB984}" dt="2024-11-13T18:16:16.976" v="817" actId="123"/>
          <ac:spMkLst>
            <pc:docMk/>
            <pc:sldMk cId="880171861" sldId="1060"/>
            <ac:spMk id="7" creationId="{E146C5A0-DA3A-C181-1BB3-E883A727893C}"/>
          </ac:spMkLst>
        </pc:spChg>
        <pc:spChg chg="mod">
          <ac:chgData name="Rahul Singh" userId="debce1a7a183bbb8" providerId="LiveId" clId="{C2D78323-BDF3-4EB6-B51B-E6263B2BB984}" dt="2024-11-14T05:09:41.153" v="855" actId="20577"/>
          <ac:spMkLst>
            <pc:docMk/>
            <pc:sldMk cId="880171861" sldId="1060"/>
            <ac:spMk id="10" creationId="{9C60556B-E028-5CD7-4B77-AC87EACCFBF9}"/>
          </ac:spMkLst>
        </pc:spChg>
        <pc:picChg chg="add mod">
          <ac:chgData name="Rahul Singh" userId="debce1a7a183bbb8" providerId="LiveId" clId="{C2D78323-BDF3-4EB6-B51B-E6263B2BB984}" dt="2024-11-13T18:16:46.776" v="820"/>
          <ac:picMkLst>
            <pc:docMk/>
            <pc:sldMk cId="880171861" sldId="1060"/>
            <ac:picMk id="2" creationId="{3B27895F-865E-4335-D871-5EB8F2588FFA}"/>
          </ac:picMkLst>
        </pc:picChg>
        <pc:picChg chg="del mod">
          <ac:chgData name="Rahul Singh" userId="debce1a7a183bbb8" providerId="LiveId" clId="{C2D78323-BDF3-4EB6-B51B-E6263B2BB984}" dt="2024-11-13T18:16:35.924" v="819" actId="478"/>
          <ac:picMkLst>
            <pc:docMk/>
            <pc:sldMk cId="880171861" sldId="1060"/>
            <ac:picMk id="12" creationId="{8C095BAA-DB32-7AEB-D5F6-CAA503BD58D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5353E5B-2863-2257-5FDC-2EB99709107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FE48A34-53EA-68E4-4A3A-CCF99837AB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4E0255F-D775-4670-B133-B044BF7AA66C}" type="datetimeFigureOut">
              <a:rPr lang="en-US" smtClean="0"/>
              <a:t>14-Nov-24</a:t>
            </a:fld>
            <a:endParaRPr lang="en-US"/>
          </a:p>
        </p:txBody>
      </p:sp>
      <p:sp>
        <p:nvSpPr>
          <p:cNvPr id="4" name="Footer Placeholder 3">
            <a:extLst>
              <a:ext uri="{FF2B5EF4-FFF2-40B4-BE49-F238E27FC236}">
                <a16:creationId xmlns:a16="http://schemas.microsoft.com/office/drawing/2014/main" id="{02E76F3B-01E9-1255-D7E4-017CD538263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99A2757-FCD9-4F31-EC7D-EAEB5DBF33B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CEB80D-AFF8-4E14-9186-DBF2C0294D40}" type="slidenum">
              <a:rPr lang="en-US" smtClean="0"/>
              <a:t>‹#›</a:t>
            </a:fld>
            <a:endParaRPr lang="en-US"/>
          </a:p>
        </p:txBody>
      </p:sp>
    </p:spTree>
    <p:extLst>
      <p:ext uri="{BB962C8B-B14F-4D97-AF65-F5344CB8AC3E}">
        <p14:creationId xmlns:p14="http://schemas.microsoft.com/office/powerpoint/2010/main" val="390692345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345C55-F668-413D-8427-43C9242427A6}" type="datetimeFigureOut">
              <a:rPr lang="en-US" smtClean="0"/>
              <a:t>14-Nov-24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040D75-0812-4395-9E88-A7A85EA6647C}" type="slidenum">
              <a:rPr lang="en-US" smtClean="0"/>
              <a:t>‹#›</a:t>
            </a:fld>
            <a:endParaRPr lang="en-US"/>
          </a:p>
        </p:txBody>
      </p:sp>
    </p:spTree>
    <p:extLst>
      <p:ext uri="{BB962C8B-B14F-4D97-AF65-F5344CB8AC3E}">
        <p14:creationId xmlns:p14="http://schemas.microsoft.com/office/powerpoint/2010/main" val="184995680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D18F8-4F80-5335-98D1-06E7B57097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6641DC-A7F1-EA59-0BCE-A08A433877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616353-EFE6-6CCF-0EAD-C5B6D9369DFB}"/>
              </a:ext>
            </a:extLst>
          </p:cNvPr>
          <p:cNvSpPr>
            <a:spLocks noGrp="1"/>
          </p:cNvSpPr>
          <p:nvPr>
            <p:ph type="dt" sz="half" idx="10"/>
          </p:nvPr>
        </p:nvSpPr>
        <p:spPr/>
        <p:txBody>
          <a:bodyPr/>
          <a:lstStyle/>
          <a:p>
            <a:fld id="{04112D4C-3332-488E-BB5F-5BA6014475AA}" type="datetimeFigureOut">
              <a:rPr lang="en-US" smtClean="0"/>
              <a:t>14-Nov-24</a:t>
            </a:fld>
            <a:endParaRPr lang="en-US"/>
          </a:p>
        </p:txBody>
      </p:sp>
      <p:sp>
        <p:nvSpPr>
          <p:cNvPr id="5" name="Footer Placeholder 4">
            <a:extLst>
              <a:ext uri="{FF2B5EF4-FFF2-40B4-BE49-F238E27FC236}">
                <a16:creationId xmlns:a16="http://schemas.microsoft.com/office/drawing/2014/main" id="{2C38BF62-CEC8-9869-1EA1-C12E56FDF9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89128-C49E-D265-020A-A31F3E8A471C}"/>
              </a:ext>
            </a:extLst>
          </p:cNvPr>
          <p:cNvSpPr>
            <a:spLocks noGrp="1"/>
          </p:cNvSpPr>
          <p:nvPr>
            <p:ph type="sldNum" sz="quarter" idx="12"/>
          </p:nvPr>
        </p:nvSpPr>
        <p:spPr/>
        <p:txBody>
          <a:bodyPr/>
          <a:lstStyle/>
          <a:p>
            <a:fld id="{7E0F3083-2273-42EB-BEAC-6671B51976B8}" type="slidenum">
              <a:rPr lang="en-US" smtClean="0"/>
              <a:t>‹#›</a:t>
            </a:fld>
            <a:endParaRPr lang="en-US"/>
          </a:p>
        </p:txBody>
      </p:sp>
    </p:spTree>
    <p:extLst>
      <p:ext uri="{BB962C8B-B14F-4D97-AF65-F5344CB8AC3E}">
        <p14:creationId xmlns:p14="http://schemas.microsoft.com/office/powerpoint/2010/main" val="2320671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B218B-FF14-F7C2-F67D-E3F778474D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9E2947-C7CC-2C15-C9FE-4307861AE0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5F8DE7-8F96-FEB6-2F52-BA9E83F6AE6D}"/>
              </a:ext>
            </a:extLst>
          </p:cNvPr>
          <p:cNvSpPr>
            <a:spLocks noGrp="1"/>
          </p:cNvSpPr>
          <p:nvPr>
            <p:ph type="dt" sz="half" idx="10"/>
          </p:nvPr>
        </p:nvSpPr>
        <p:spPr/>
        <p:txBody>
          <a:bodyPr/>
          <a:lstStyle/>
          <a:p>
            <a:fld id="{04112D4C-3332-488E-BB5F-5BA6014475AA}" type="datetimeFigureOut">
              <a:rPr lang="en-US" smtClean="0"/>
              <a:t>14-Nov-24</a:t>
            </a:fld>
            <a:endParaRPr lang="en-US"/>
          </a:p>
        </p:txBody>
      </p:sp>
      <p:sp>
        <p:nvSpPr>
          <p:cNvPr id="5" name="Footer Placeholder 4">
            <a:extLst>
              <a:ext uri="{FF2B5EF4-FFF2-40B4-BE49-F238E27FC236}">
                <a16:creationId xmlns:a16="http://schemas.microsoft.com/office/drawing/2014/main" id="{83A7678D-E360-FD78-6F1C-1FC7FEC7C5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8F3D52-F846-3019-2668-D5A9E6D7703A}"/>
              </a:ext>
            </a:extLst>
          </p:cNvPr>
          <p:cNvSpPr>
            <a:spLocks noGrp="1"/>
          </p:cNvSpPr>
          <p:nvPr>
            <p:ph type="sldNum" sz="quarter" idx="12"/>
          </p:nvPr>
        </p:nvSpPr>
        <p:spPr/>
        <p:txBody>
          <a:bodyPr/>
          <a:lstStyle/>
          <a:p>
            <a:fld id="{7E0F3083-2273-42EB-BEAC-6671B51976B8}" type="slidenum">
              <a:rPr lang="en-US" smtClean="0"/>
              <a:t>‹#›</a:t>
            </a:fld>
            <a:endParaRPr lang="en-US"/>
          </a:p>
        </p:txBody>
      </p:sp>
    </p:spTree>
    <p:extLst>
      <p:ext uri="{BB962C8B-B14F-4D97-AF65-F5344CB8AC3E}">
        <p14:creationId xmlns:p14="http://schemas.microsoft.com/office/powerpoint/2010/main" val="577672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2149BF-075F-F851-791D-B36BB3F222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4D2373-E0BC-34BE-D748-1CB68D499E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762526-3B11-96CA-7464-E99F3B28ED09}"/>
              </a:ext>
            </a:extLst>
          </p:cNvPr>
          <p:cNvSpPr>
            <a:spLocks noGrp="1"/>
          </p:cNvSpPr>
          <p:nvPr>
            <p:ph type="dt" sz="half" idx="10"/>
          </p:nvPr>
        </p:nvSpPr>
        <p:spPr/>
        <p:txBody>
          <a:bodyPr/>
          <a:lstStyle/>
          <a:p>
            <a:fld id="{04112D4C-3332-488E-BB5F-5BA6014475AA}" type="datetimeFigureOut">
              <a:rPr lang="en-US" smtClean="0"/>
              <a:t>14-Nov-24</a:t>
            </a:fld>
            <a:endParaRPr lang="en-US"/>
          </a:p>
        </p:txBody>
      </p:sp>
      <p:sp>
        <p:nvSpPr>
          <p:cNvPr id="5" name="Footer Placeholder 4">
            <a:extLst>
              <a:ext uri="{FF2B5EF4-FFF2-40B4-BE49-F238E27FC236}">
                <a16:creationId xmlns:a16="http://schemas.microsoft.com/office/drawing/2014/main" id="{B4CB7A03-785E-512F-D738-B80E6E1236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A3A00D-137D-5961-F8C1-DBA7CA519B15}"/>
              </a:ext>
            </a:extLst>
          </p:cNvPr>
          <p:cNvSpPr>
            <a:spLocks noGrp="1"/>
          </p:cNvSpPr>
          <p:nvPr>
            <p:ph type="sldNum" sz="quarter" idx="12"/>
          </p:nvPr>
        </p:nvSpPr>
        <p:spPr/>
        <p:txBody>
          <a:bodyPr/>
          <a:lstStyle/>
          <a:p>
            <a:fld id="{7E0F3083-2273-42EB-BEAC-6671B51976B8}" type="slidenum">
              <a:rPr lang="en-US" smtClean="0"/>
              <a:t>‹#›</a:t>
            </a:fld>
            <a:endParaRPr lang="en-US"/>
          </a:p>
        </p:txBody>
      </p:sp>
    </p:spTree>
    <p:extLst>
      <p:ext uri="{BB962C8B-B14F-4D97-AF65-F5344CB8AC3E}">
        <p14:creationId xmlns:p14="http://schemas.microsoft.com/office/powerpoint/2010/main" val="2948873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49CBB-C35F-C8E0-0D1A-0C5D0B249F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3C12F0-74B8-5504-BC73-46FD77E0B0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D8B101-C8EB-B7A9-DB6C-FEBE53750754}"/>
              </a:ext>
            </a:extLst>
          </p:cNvPr>
          <p:cNvSpPr>
            <a:spLocks noGrp="1"/>
          </p:cNvSpPr>
          <p:nvPr>
            <p:ph type="dt" sz="half" idx="10"/>
          </p:nvPr>
        </p:nvSpPr>
        <p:spPr/>
        <p:txBody>
          <a:bodyPr/>
          <a:lstStyle/>
          <a:p>
            <a:fld id="{04112D4C-3332-488E-BB5F-5BA6014475AA}" type="datetimeFigureOut">
              <a:rPr lang="en-US" smtClean="0"/>
              <a:t>14-Nov-24</a:t>
            </a:fld>
            <a:endParaRPr lang="en-US"/>
          </a:p>
        </p:txBody>
      </p:sp>
      <p:sp>
        <p:nvSpPr>
          <p:cNvPr id="5" name="Footer Placeholder 4">
            <a:extLst>
              <a:ext uri="{FF2B5EF4-FFF2-40B4-BE49-F238E27FC236}">
                <a16:creationId xmlns:a16="http://schemas.microsoft.com/office/drawing/2014/main" id="{DE8C279E-B7AA-EB95-D878-CADEE6F128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7294B3-5D9D-9CCF-BA3A-2B07C345073A}"/>
              </a:ext>
            </a:extLst>
          </p:cNvPr>
          <p:cNvSpPr>
            <a:spLocks noGrp="1"/>
          </p:cNvSpPr>
          <p:nvPr>
            <p:ph type="sldNum" sz="quarter" idx="12"/>
          </p:nvPr>
        </p:nvSpPr>
        <p:spPr/>
        <p:txBody>
          <a:bodyPr/>
          <a:lstStyle/>
          <a:p>
            <a:fld id="{7E0F3083-2273-42EB-BEAC-6671B51976B8}" type="slidenum">
              <a:rPr lang="en-US" smtClean="0"/>
              <a:t>‹#›</a:t>
            </a:fld>
            <a:endParaRPr lang="en-US"/>
          </a:p>
        </p:txBody>
      </p:sp>
    </p:spTree>
    <p:extLst>
      <p:ext uri="{BB962C8B-B14F-4D97-AF65-F5344CB8AC3E}">
        <p14:creationId xmlns:p14="http://schemas.microsoft.com/office/powerpoint/2010/main" val="369305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6FFDE-7A30-6520-56D8-DFCC9DDCAC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6B7A9B-584D-60EE-94F7-925B5CD219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EE2158-4A62-23E1-9A71-878D0FDEDFA3}"/>
              </a:ext>
            </a:extLst>
          </p:cNvPr>
          <p:cNvSpPr>
            <a:spLocks noGrp="1"/>
          </p:cNvSpPr>
          <p:nvPr>
            <p:ph type="dt" sz="half" idx="10"/>
          </p:nvPr>
        </p:nvSpPr>
        <p:spPr/>
        <p:txBody>
          <a:bodyPr/>
          <a:lstStyle/>
          <a:p>
            <a:fld id="{04112D4C-3332-488E-BB5F-5BA6014475AA}" type="datetimeFigureOut">
              <a:rPr lang="en-US" smtClean="0"/>
              <a:t>14-Nov-24</a:t>
            </a:fld>
            <a:endParaRPr lang="en-US"/>
          </a:p>
        </p:txBody>
      </p:sp>
      <p:sp>
        <p:nvSpPr>
          <p:cNvPr id="5" name="Footer Placeholder 4">
            <a:extLst>
              <a:ext uri="{FF2B5EF4-FFF2-40B4-BE49-F238E27FC236}">
                <a16:creationId xmlns:a16="http://schemas.microsoft.com/office/drawing/2014/main" id="{C9850ECB-D838-10CB-8DEC-104E23A8B7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3D27CF-59C2-3D8A-4FF9-EB51A0224E24}"/>
              </a:ext>
            </a:extLst>
          </p:cNvPr>
          <p:cNvSpPr>
            <a:spLocks noGrp="1"/>
          </p:cNvSpPr>
          <p:nvPr>
            <p:ph type="sldNum" sz="quarter" idx="12"/>
          </p:nvPr>
        </p:nvSpPr>
        <p:spPr/>
        <p:txBody>
          <a:bodyPr/>
          <a:lstStyle/>
          <a:p>
            <a:fld id="{7E0F3083-2273-42EB-BEAC-6671B51976B8}" type="slidenum">
              <a:rPr lang="en-US" smtClean="0"/>
              <a:t>‹#›</a:t>
            </a:fld>
            <a:endParaRPr lang="en-US"/>
          </a:p>
        </p:txBody>
      </p:sp>
    </p:spTree>
    <p:extLst>
      <p:ext uri="{BB962C8B-B14F-4D97-AF65-F5344CB8AC3E}">
        <p14:creationId xmlns:p14="http://schemas.microsoft.com/office/powerpoint/2010/main" val="2048209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B429E-2775-C0FD-1F02-5FAE933DB4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E1CFB3-C587-939D-F829-3B0B9EBA1B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D7E946-B9F3-58A6-32FE-AD3FE2E77B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B1D9D6-8754-BB89-674D-A07F4C569F29}"/>
              </a:ext>
            </a:extLst>
          </p:cNvPr>
          <p:cNvSpPr>
            <a:spLocks noGrp="1"/>
          </p:cNvSpPr>
          <p:nvPr>
            <p:ph type="dt" sz="half" idx="10"/>
          </p:nvPr>
        </p:nvSpPr>
        <p:spPr/>
        <p:txBody>
          <a:bodyPr/>
          <a:lstStyle/>
          <a:p>
            <a:fld id="{04112D4C-3332-488E-BB5F-5BA6014475AA}" type="datetimeFigureOut">
              <a:rPr lang="en-US" smtClean="0"/>
              <a:t>14-Nov-24</a:t>
            </a:fld>
            <a:endParaRPr lang="en-US"/>
          </a:p>
        </p:txBody>
      </p:sp>
      <p:sp>
        <p:nvSpPr>
          <p:cNvPr id="6" name="Footer Placeholder 5">
            <a:extLst>
              <a:ext uri="{FF2B5EF4-FFF2-40B4-BE49-F238E27FC236}">
                <a16:creationId xmlns:a16="http://schemas.microsoft.com/office/drawing/2014/main" id="{A484CD95-6B78-BB38-0C9C-FFBDE83BA8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58BA02-9C6F-EDA0-F6E2-527DD6497255}"/>
              </a:ext>
            </a:extLst>
          </p:cNvPr>
          <p:cNvSpPr>
            <a:spLocks noGrp="1"/>
          </p:cNvSpPr>
          <p:nvPr>
            <p:ph type="sldNum" sz="quarter" idx="12"/>
          </p:nvPr>
        </p:nvSpPr>
        <p:spPr/>
        <p:txBody>
          <a:bodyPr/>
          <a:lstStyle/>
          <a:p>
            <a:fld id="{7E0F3083-2273-42EB-BEAC-6671B51976B8}" type="slidenum">
              <a:rPr lang="en-US" smtClean="0"/>
              <a:t>‹#›</a:t>
            </a:fld>
            <a:endParaRPr lang="en-US"/>
          </a:p>
        </p:txBody>
      </p:sp>
    </p:spTree>
    <p:extLst>
      <p:ext uri="{BB962C8B-B14F-4D97-AF65-F5344CB8AC3E}">
        <p14:creationId xmlns:p14="http://schemas.microsoft.com/office/powerpoint/2010/main" val="4189788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20F63-56AF-7907-6748-72CE2BB030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9DACCD-447B-D38E-647E-E90B6C34DB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C3F019-03C1-0BEF-B48C-F88DB52464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B06B51-E456-1625-EC31-BFB30769CA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42FDA8-4429-4DD8-36DD-32B641AC15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42324C-B974-4D8A-C029-17B725439CE1}"/>
              </a:ext>
            </a:extLst>
          </p:cNvPr>
          <p:cNvSpPr>
            <a:spLocks noGrp="1"/>
          </p:cNvSpPr>
          <p:nvPr>
            <p:ph type="dt" sz="half" idx="10"/>
          </p:nvPr>
        </p:nvSpPr>
        <p:spPr/>
        <p:txBody>
          <a:bodyPr/>
          <a:lstStyle/>
          <a:p>
            <a:fld id="{04112D4C-3332-488E-BB5F-5BA6014475AA}" type="datetimeFigureOut">
              <a:rPr lang="en-US" smtClean="0"/>
              <a:t>14-Nov-24</a:t>
            </a:fld>
            <a:endParaRPr lang="en-US"/>
          </a:p>
        </p:txBody>
      </p:sp>
      <p:sp>
        <p:nvSpPr>
          <p:cNvPr id="8" name="Footer Placeholder 7">
            <a:extLst>
              <a:ext uri="{FF2B5EF4-FFF2-40B4-BE49-F238E27FC236}">
                <a16:creationId xmlns:a16="http://schemas.microsoft.com/office/drawing/2014/main" id="{74AF4661-06BF-CC7D-957D-AE20272887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6052E9-41FA-240C-4814-8638C554EF30}"/>
              </a:ext>
            </a:extLst>
          </p:cNvPr>
          <p:cNvSpPr>
            <a:spLocks noGrp="1"/>
          </p:cNvSpPr>
          <p:nvPr>
            <p:ph type="sldNum" sz="quarter" idx="12"/>
          </p:nvPr>
        </p:nvSpPr>
        <p:spPr/>
        <p:txBody>
          <a:bodyPr/>
          <a:lstStyle/>
          <a:p>
            <a:fld id="{7E0F3083-2273-42EB-BEAC-6671B51976B8}" type="slidenum">
              <a:rPr lang="en-US" smtClean="0"/>
              <a:t>‹#›</a:t>
            </a:fld>
            <a:endParaRPr lang="en-US"/>
          </a:p>
        </p:txBody>
      </p:sp>
    </p:spTree>
    <p:extLst>
      <p:ext uri="{BB962C8B-B14F-4D97-AF65-F5344CB8AC3E}">
        <p14:creationId xmlns:p14="http://schemas.microsoft.com/office/powerpoint/2010/main" val="216525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4F164-0389-D5C4-2979-0889EDA6C1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8D41F2-EDDD-20C3-79DD-F964FB0ACF62}"/>
              </a:ext>
            </a:extLst>
          </p:cNvPr>
          <p:cNvSpPr>
            <a:spLocks noGrp="1"/>
          </p:cNvSpPr>
          <p:nvPr>
            <p:ph type="dt" sz="half" idx="10"/>
          </p:nvPr>
        </p:nvSpPr>
        <p:spPr/>
        <p:txBody>
          <a:bodyPr/>
          <a:lstStyle/>
          <a:p>
            <a:fld id="{04112D4C-3332-488E-BB5F-5BA6014475AA}" type="datetimeFigureOut">
              <a:rPr lang="en-US" smtClean="0"/>
              <a:t>14-Nov-24</a:t>
            </a:fld>
            <a:endParaRPr lang="en-US"/>
          </a:p>
        </p:txBody>
      </p:sp>
      <p:sp>
        <p:nvSpPr>
          <p:cNvPr id="4" name="Footer Placeholder 3">
            <a:extLst>
              <a:ext uri="{FF2B5EF4-FFF2-40B4-BE49-F238E27FC236}">
                <a16:creationId xmlns:a16="http://schemas.microsoft.com/office/drawing/2014/main" id="{A5DF9DBD-26C0-150B-0EBF-87F2C483E9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5D338D-EEDF-079F-1172-78740FE2C120}"/>
              </a:ext>
            </a:extLst>
          </p:cNvPr>
          <p:cNvSpPr>
            <a:spLocks noGrp="1"/>
          </p:cNvSpPr>
          <p:nvPr>
            <p:ph type="sldNum" sz="quarter" idx="12"/>
          </p:nvPr>
        </p:nvSpPr>
        <p:spPr/>
        <p:txBody>
          <a:bodyPr/>
          <a:lstStyle/>
          <a:p>
            <a:fld id="{7E0F3083-2273-42EB-BEAC-6671B51976B8}" type="slidenum">
              <a:rPr lang="en-US" smtClean="0"/>
              <a:t>‹#›</a:t>
            </a:fld>
            <a:endParaRPr lang="en-US"/>
          </a:p>
        </p:txBody>
      </p:sp>
    </p:spTree>
    <p:extLst>
      <p:ext uri="{BB962C8B-B14F-4D97-AF65-F5344CB8AC3E}">
        <p14:creationId xmlns:p14="http://schemas.microsoft.com/office/powerpoint/2010/main" val="4221566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E17642-2227-9DE9-7E8A-E153CCE31709}"/>
              </a:ext>
            </a:extLst>
          </p:cNvPr>
          <p:cNvSpPr>
            <a:spLocks noGrp="1"/>
          </p:cNvSpPr>
          <p:nvPr>
            <p:ph type="dt" sz="half" idx="10"/>
          </p:nvPr>
        </p:nvSpPr>
        <p:spPr/>
        <p:txBody>
          <a:bodyPr/>
          <a:lstStyle/>
          <a:p>
            <a:fld id="{04112D4C-3332-488E-BB5F-5BA6014475AA}" type="datetimeFigureOut">
              <a:rPr lang="en-US" smtClean="0"/>
              <a:t>14-Nov-24</a:t>
            </a:fld>
            <a:endParaRPr lang="en-US"/>
          </a:p>
        </p:txBody>
      </p:sp>
      <p:sp>
        <p:nvSpPr>
          <p:cNvPr id="3" name="Footer Placeholder 2">
            <a:extLst>
              <a:ext uri="{FF2B5EF4-FFF2-40B4-BE49-F238E27FC236}">
                <a16:creationId xmlns:a16="http://schemas.microsoft.com/office/drawing/2014/main" id="{A90C8272-B0B5-D588-D86E-B029F95C8C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7381A9-5B8A-E1BE-43E9-46DEC60AEA2D}"/>
              </a:ext>
            </a:extLst>
          </p:cNvPr>
          <p:cNvSpPr>
            <a:spLocks noGrp="1"/>
          </p:cNvSpPr>
          <p:nvPr>
            <p:ph type="sldNum" sz="quarter" idx="12"/>
          </p:nvPr>
        </p:nvSpPr>
        <p:spPr/>
        <p:txBody>
          <a:bodyPr/>
          <a:lstStyle/>
          <a:p>
            <a:fld id="{7E0F3083-2273-42EB-BEAC-6671B51976B8}" type="slidenum">
              <a:rPr lang="en-US" smtClean="0"/>
              <a:t>‹#›</a:t>
            </a:fld>
            <a:endParaRPr lang="en-US"/>
          </a:p>
        </p:txBody>
      </p:sp>
    </p:spTree>
    <p:extLst>
      <p:ext uri="{BB962C8B-B14F-4D97-AF65-F5344CB8AC3E}">
        <p14:creationId xmlns:p14="http://schemas.microsoft.com/office/powerpoint/2010/main" val="2862880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25656-33C7-9A7E-E85E-323904FB7A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D2C3D4-9694-7263-D64B-AE3AEF4513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697A26-09AC-2AF8-6E6B-6C60C61721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02D0D3-6779-CABC-14CF-905DD1FAA329}"/>
              </a:ext>
            </a:extLst>
          </p:cNvPr>
          <p:cNvSpPr>
            <a:spLocks noGrp="1"/>
          </p:cNvSpPr>
          <p:nvPr>
            <p:ph type="dt" sz="half" idx="10"/>
          </p:nvPr>
        </p:nvSpPr>
        <p:spPr/>
        <p:txBody>
          <a:bodyPr/>
          <a:lstStyle/>
          <a:p>
            <a:fld id="{04112D4C-3332-488E-BB5F-5BA6014475AA}" type="datetimeFigureOut">
              <a:rPr lang="en-US" smtClean="0"/>
              <a:t>14-Nov-24</a:t>
            </a:fld>
            <a:endParaRPr lang="en-US"/>
          </a:p>
        </p:txBody>
      </p:sp>
      <p:sp>
        <p:nvSpPr>
          <p:cNvPr id="6" name="Footer Placeholder 5">
            <a:extLst>
              <a:ext uri="{FF2B5EF4-FFF2-40B4-BE49-F238E27FC236}">
                <a16:creationId xmlns:a16="http://schemas.microsoft.com/office/drawing/2014/main" id="{998232BE-672A-F96B-5A09-7B1F13CC46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B7B96D-3A0C-2EEE-E9CF-58C699AAE4B2}"/>
              </a:ext>
            </a:extLst>
          </p:cNvPr>
          <p:cNvSpPr>
            <a:spLocks noGrp="1"/>
          </p:cNvSpPr>
          <p:nvPr>
            <p:ph type="sldNum" sz="quarter" idx="12"/>
          </p:nvPr>
        </p:nvSpPr>
        <p:spPr/>
        <p:txBody>
          <a:bodyPr/>
          <a:lstStyle/>
          <a:p>
            <a:fld id="{7E0F3083-2273-42EB-BEAC-6671B51976B8}" type="slidenum">
              <a:rPr lang="en-US" smtClean="0"/>
              <a:t>‹#›</a:t>
            </a:fld>
            <a:endParaRPr lang="en-US"/>
          </a:p>
        </p:txBody>
      </p:sp>
    </p:spTree>
    <p:extLst>
      <p:ext uri="{BB962C8B-B14F-4D97-AF65-F5344CB8AC3E}">
        <p14:creationId xmlns:p14="http://schemas.microsoft.com/office/powerpoint/2010/main" val="2251400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41536-E14E-8521-45CF-06F05F2AA7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062F9D-0BBC-0018-21C5-C300EC9EA7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3A8C5B-0713-7B55-F844-27A5F63388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FFBDDE-A03D-2508-D77C-AEF69FB29897}"/>
              </a:ext>
            </a:extLst>
          </p:cNvPr>
          <p:cNvSpPr>
            <a:spLocks noGrp="1"/>
          </p:cNvSpPr>
          <p:nvPr>
            <p:ph type="dt" sz="half" idx="10"/>
          </p:nvPr>
        </p:nvSpPr>
        <p:spPr/>
        <p:txBody>
          <a:bodyPr/>
          <a:lstStyle/>
          <a:p>
            <a:fld id="{04112D4C-3332-488E-BB5F-5BA6014475AA}" type="datetimeFigureOut">
              <a:rPr lang="en-US" smtClean="0"/>
              <a:t>14-Nov-24</a:t>
            </a:fld>
            <a:endParaRPr lang="en-US"/>
          </a:p>
        </p:txBody>
      </p:sp>
      <p:sp>
        <p:nvSpPr>
          <p:cNvPr id="6" name="Footer Placeholder 5">
            <a:extLst>
              <a:ext uri="{FF2B5EF4-FFF2-40B4-BE49-F238E27FC236}">
                <a16:creationId xmlns:a16="http://schemas.microsoft.com/office/drawing/2014/main" id="{4BAF08E1-3217-D520-3ECD-68773E3F4C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66C1D0-8201-D43E-6A6F-613E2F5D95CB}"/>
              </a:ext>
            </a:extLst>
          </p:cNvPr>
          <p:cNvSpPr>
            <a:spLocks noGrp="1"/>
          </p:cNvSpPr>
          <p:nvPr>
            <p:ph type="sldNum" sz="quarter" idx="12"/>
          </p:nvPr>
        </p:nvSpPr>
        <p:spPr/>
        <p:txBody>
          <a:bodyPr/>
          <a:lstStyle/>
          <a:p>
            <a:fld id="{7E0F3083-2273-42EB-BEAC-6671B51976B8}" type="slidenum">
              <a:rPr lang="en-US" smtClean="0"/>
              <a:t>‹#›</a:t>
            </a:fld>
            <a:endParaRPr lang="en-US"/>
          </a:p>
        </p:txBody>
      </p:sp>
    </p:spTree>
    <p:extLst>
      <p:ext uri="{BB962C8B-B14F-4D97-AF65-F5344CB8AC3E}">
        <p14:creationId xmlns:p14="http://schemas.microsoft.com/office/powerpoint/2010/main" val="2513388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1DC6DB-0CDB-A80E-EBEE-8CFCD96460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A2FEAE-A8C5-0296-6078-1DB6004AA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CA3784-5896-F965-9C5B-37BE544B99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112D4C-3332-488E-BB5F-5BA6014475AA}" type="datetimeFigureOut">
              <a:rPr lang="en-US" smtClean="0"/>
              <a:t>14-Nov-24</a:t>
            </a:fld>
            <a:endParaRPr lang="en-US"/>
          </a:p>
        </p:txBody>
      </p:sp>
      <p:sp>
        <p:nvSpPr>
          <p:cNvPr id="5" name="Footer Placeholder 4">
            <a:extLst>
              <a:ext uri="{FF2B5EF4-FFF2-40B4-BE49-F238E27FC236}">
                <a16:creationId xmlns:a16="http://schemas.microsoft.com/office/drawing/2014/main" id="{DDC61AE6-ABC8-CDD9-F114-B539F51820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CEEEE0-0F5C-AB40-16CD-1E1E53EF51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0F3083-2273-42EB-BEAC-6671B51976B8}" type="slidenum">
              <a:rPr lang="en-US" smtClean="0"/>
              <a:t>‹#›</a:t>
            </a:fld>
            <a:endParaRPr lang="en-US"/>
          </a:p>
        </p:txBody>
      </p:sp>
    </p:spTree>
    <p:extLst>
      <p:ext uri="{BB962C8B-B14F-4D97-AF65-F5344CB8AC3E}">
        <p14:creationId xmlns:p14="http://schemas.microsoft.com/office/powerpoint/2010/main" val="2075539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1.sv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4.jpg"/></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4.jpg"/></Relationships>
</file>

<file path=ppt/slides/_rels/slide1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instagram.com/rahullllx18/" TargetMode="Externa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hyperlink" Target="https://www.linkedin.com/in/rahul-kumar-376786246/"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CDDFD">
            <a:alpha val="60000"/>
          </a:srgbClr>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8AA5BBE8-2ABC-E5E8-348A-C59B71622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1904"/>
          </a:xfrm>
          <a:prstGeom prst="rect">
            <a:avLst/>
          </a:prstGeom>
        </p:spPr>
      </p:pic>
      <p:sp>
        <p:nvSpPr>
          <p:cNvPr id="20" name="Rectangle 19">
            <a:extLst>
              <a:ext uri="{FF2B5EF4-FFF2-40B4-BE49-F238E27FC236}">
                <a16:creationId xmlns:a16="http://schemas.microsoft.com/office/drawing/2014/main" id="{6E69A85B-0279-D11F-E8AC-D025929270BD}"/>
              </a:ext>
            </a:extLst>
          </p:cNvPr>
          <p:cNvSpPr/>
          <p:nvPr/>
        </p:nvSpPr>
        <p:spPr>
          <a:xfrm>
            <a:off x="0" y="-6098"/>
            <a:ext cx="12192000" cy="6851904"/>
          </a:xfrm>
          <a:prstGeom prst="rect">
            <a:avLst/>
          </a:prstGeom>
          <a:solidFill>
            <a:schemeClr val="accent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a:extLst>
              <a:ext uri="{FF2B5EF4-FFF2-40B4-BE49-F238E27FC236}">
                <a16:creationId xmlns:a16="http://schemas.microsoft.com/office/drawing/2014/main" id="{3E7FB07E-ED25-932C-C5B9-44661FB2AD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96999" y="5791201"/>
            <a:ext cx="5300133" cy="1066800"/>
          </a:xfrm>
          <a:prstGeom prst="rect">
            <a:avLst/>
          </a:prstGeom>
        </p:spPr>
      </p:pic>
      <p:sp>
        <p:nvSpPr>
          <p:cNvPr id="21" name="Freeform: Shape 20">
            <a:extLst>
              <a:ext uri="{FF2B5EF4-FFF2-40B4-BE49-F238E27FC236}">
                <a16:creationId xmlns:a16="http://schemas.microsoft.com/office/drawing/2014/main" id="{6354BB38-2D40-D3DF-7E28-D956940B1CFF}"/>
              </a:ext>
            </a:extLst>
          </p:cNvPr>
          <p:cNvSpPr/>
          <p:nvPr/>
        </p:nvSpPr>
        <p:spPr>
          <a:xfrm>
            <a:off x="669303" y="6096"/>
            <a:ext cx="3773072" cy="5602514"/>
          </a:xfrm>
          <a:custGeom>
            <a:avLst/>
            <a:gdLst>
              <a:gd name="connsiteX0" fmla="*/ 0 w 3773072"/>
              <a:gd name="connsiteY0" fmla="*/ 0 h 5602514"/>
              <a:gd name="connsiteX1" fmla="*/ 3773071 w 3773072"/>
              <a:gd name="connsiteY1" fmla="*/ 0 h 5602514"/>
              <a:gd name="connsiteX2" fmla="*/ 3773072 w 3773072"/>
              <a:gd name="connsiteY2" fmla="*/ 3715978 h 5602514"/>
              <a:gd name="connsiteX3" fmla="*/ 1886536 w 3773072"/>
              <a:gd name="connsiteY3" fmla="*/ 5602514 h 5602514"/>
              <a:gd name="connsiteX4" fmla="*/ 0 w 3773072"/>
              <a:gd name="connsiteY4" fmla="*/ 3715978 h 5602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3072" h="5602514">
                <a:moveTo>
                  <a:pt x="0" y="0"/>
                </a:moveTo>
                <a:lnTo>
                  <a:pt x="3773071" y="0"/>
                </a:lnTo>
                <a:cubicBezTo>
                  <a:pt x="3773071" y="1238659"/>
                  <a:pt x="3773072" y="2477319"/>
                  <a:pt x="3773072" y="3715978"/>
                </a:cubicBezTo>
                <a:cubicBezTo>
                  <a:pt x="3773072" y="4757883"/>
                  <a:pt x="2928441" y="5602514"/>
                  <a:pt x="1886536" y="5602514"/>
                </a:cubicBezTo>
                <a:cubicBezTo>
                  <a:pt x="844631" y="5602514"/>
                  <a:pt x="0" y="4757883"/>
                  <a:pt x="0" y="371597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4E485431-B612-9C72-54A7-168D9BC5C6A5}"/>
              </a:ext>
            </a:extLst>
          </p:cNvPr>
          <p:cNvSpPr/>
          <p:nvPr/>
        </p:nvSpPr>
        <p:spPr>
          <a:xfrm>
            <a:off x="491480" y="-1"/>
            <a:ext cx="3773072" cy="5602514"/>
          </a:xfrm>
          <a:custGeom>
            <a:avLst/>
            <a:gdLst>
              <a:gd name="connsiteX0" fmla="*/ 0 w 3773072"/>
              <a:gd name="connsiteY0" fmla="*/ 0 h 5602514"/>
              <a:gd name="connsiteX1" fmla="*/ 3773071 w 3773072"/>
              <a:gd name="connsiteY1" fmla="*/ 0 h 5602514"/>
              <a:gd name="connsiteX2" fmla="*/ 3773072 w 3773072"/>
              <a:gd name="connsiteY2" fmla="*/ 3715978 h 5602514"/>
              <a:gd name="connsiteX3" fmla="*/ 1886536 w 3773072"/>
              <a:gd name="connsiteY3" fmla="*/ 5602514 h 5602514"/>
              <a:gd name="connsiteX4" fmla="*/ 0 w 3773072"/>
              <a:gd name="connsiteY4" fmla="*/ 3715978 h 5602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3072" h="5602514">
                <a:moveTo>
                  <a:pt x="0" y="0"/>
                </a:moveTo>
                <a:lnTo>
                  <a:pt x="3773071" y="0"/>
                </a:lnTo>
                <a:cubicBezTo>
                  <a:pt x="3773071" y="1238659"/>
                  <a:pt x="3773072" y="2477319"/>
                  <a:pt x="3773072" y="3715978"/>
                </a:cubicBezTo>
                <a:cubicBezTo>
                  <a:pt x="3773072" y="4757883"/>
                  <a:pt x="2928441" y="5602514"/>
                  <a:pt x="1886536" y="5602514"/>
                </a:cubicBezTo>
                <a:cubicBezTo>
                  <a:pt x="844631" y="5602514"/>
                  <a:pt x="0" y="4757883"/>
                  <a:pt x="0" y="3715978"/>
                </a:cubicBezTo>
                <a:close/>
              </a:path>
            </a:pathLst>
          </a:cu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6" name="Group 25">
            <a:extLst>
              <a:ext uri="{FF2B5EF4-FFF2-40B4-BE49-F238E27FC236}">
                <a16:creationId xmlns:a16="http://schemas.microsoft.com/office/drawing/2014/main" id="{583C4761-4D31-8EA2-9CAF-C6AB5F02A973}"/>
              </a:ext>
            </a:extLst>
          </p:cNvPr>
          <p:cNvGrpSpPr/>
          <p:nvPr/>
        </p:nvGrpSpPr>
        <p:grpSpPr>
          <a:xfrm>
            <a:off x="4668046" y="2040957"/>
            <a:ext cx="7523954" cy="2365943"/>
            <a:chOff x="5111677" y="1951894"/>
            <a:chExt cx="6281137" cy="2211942"/>
          </a:xfrm>
        </p:grpSpPr>
        <p:sp>
          <p:nvSpPr>
            <p:cNvPr id="12" name="TextBox 11">
              <a:extLst>
                <a:ext uri="{FF2B5EF4-FFF2-40B4-BE49-F238E27FC236}">
                  <a16:creationId xmlns:a16="http://schemas.microsoft.com/office/drawing/2014/main" id="{8DF8D371-30B6-CF67-DCFA-C8E4DA3BC051}"/>
                </a:ext>
              </a:extLst>
            </p:cNvPr>
            <p:cNvSpPr txBox="1"/>
            <p:nvPr/>
          </p:nvSpPr>
          <p:spPr>
            <a:xfrm>
              <a:off x="5111677" y="1951894"/>
              <a:ext cx="6281137" cy="1846659"/>
            </a:xfrm>
            <a:prstGeom prst="rect">
              <a:avLst/>
            </a:prstGeom>
            <a:noFill/>
          </p:spPr>
          <p:txBody>
            <a:bodyPr wrap="square">
              <a:spAutoFit/>
            </a:bodyPr>
            <a:lstStyle/>
            <a:p>
              <a:pPr algn="ctr"/>
              <a:r>
                <a:rPr lang="en-US" sz="6600" b="1" i="0" dirty="0">
                  <a:solidFill>
                    <a:schemeClr val="accent2">
                      <a:lumMod val="50000"/>
                    </a:schemeClr>
                  </a:solidFill>
                  <a:effectLst/>
                  <a:latin typeface="Aharoni" panose="02010803020104030203" pitchFamily="2" charset="-79"/>
                  <a:cs typeface="Aharoni" panose="02010803020104030203" pitchFamily="2" charset="-79"/>
                </a:rPr>
                <a:t>Twitter</a:t>
              </a:r>
            </a:p>
            <a:p>
              <a:pPr algn="ctr"/>
              <a:r>
                <a:rPr lang="en-US" sz="4800" b="1" dirty="0">
                  <a:solidFill>
                    <a:schemeClr val="accent2">
                      <a:lumMod val="50000"/>
                    </a:schemeClr>
                  </a:solidFill>
                  <a:latin typeface="Aharoni" panose="02010803020104030203" pitchFamily="2" charset="-79"/>
                  <a:cs typeface="Aharoni" panose="02010803020104030203" pitchFamily="2" charset="-79"/>
                </a:rPr>
                <a:t>Analytics Dashboard</a:t>
              </a:r>
              <a:endParaRPr lang="en-US" sz="4800" b="1" i="0" dirty="0">
                <a:solidFill>
                  <a:schemeClr val="accent2">
                    <a:lumMod val="50000"/>
                  </a:schemeClr>
                </a:solidFill>
                <a:effectLst/>
                <a:latin typeface="Aharoni" panose="02010803020104030203" pitchFamily="2" charset="-79"/>
                <a:cs typeface="Aharoni" panose="02010803020104030203" pitchFamily="2" charset="-79"/>
              </a:endParaRPr>
            </a:p>
          </p:txBody>
        </p:sp>
        <p:sp>
          <p:nvSpPr>
            <p:cNvPr id="25" name="TextBox 24">
              <a:extLst>
                <a:ext uri="{FF2B5EF4-FFF2-40B4-BE49-F238E27FC236}">
                  <a16:creationId xmlns:a16="http://schemas.microsoft.com/office/drawing/2014/main" id="{113B1A1F-2E1C-5628-E6A5-6432EE3406B5}"/>
                </a:ext>
              </a:extLst>
            </p:cNvPr>
            <p:cNvSpPr txBox="1"/>
            <p:nvPr/>
          </p:nvSpPr>
          <p:spPr>
            <a:xfrm>
              <a:off x="6066416" y="3702171"/>
              <a:ext cx="4183265" cy="461665"/>
            </a:xfrm>
            <a:prstGeom prst="rect">
              <a:avLst/>
            </a:prstGeom>
            <a:noFill/>
          </p:spPr>
          <p:txBody>
            <a:bodyPr wrap="square">
              <a:spAutoFit/>
            </a:bodyPr>
            <a:lstStyle/>
            <a:p>
              <a:pPr algn="ctr"/>
              <a:r>
                <a:rPr lang="en-US" sz="1200" b="0" i="0" dirty="0">
                  <a:solidFill>
                    <a:schemeClr val="accent2">
                      <a:lumMod val="50000"/>
                    </a:schemeClr>
                  </a:solidFill>
                  <a:effectLst/>
                  <a:latin typeface="Montserrat" panose="00000500000000000000" pitchFamily="2" charset="0"/>
                </a:rPr>
                <a:t>"Twitter is not a technology. It's a conversation. And it's happening with or without you."</a:t>
              </a:r>
              <a:endParaRPr lang="en-US" sz="1200" dirty="0">
                <a:solidFill>
                  <a:schemeClr val="accent2">
                    <a:lumMod val="50000"/>
                  </a:schemeClr>
                </a:solidFill>
                <a:latin typeface="Montserrat" panose="00000500000000000000" pitchFamily="2" charset="0"/>
              </a:endParaRPr>
            </a:p>
          </p:txBody>
        </p:sp>
      </p:grpSp>
    </p:spTree>
    <p:extLst>
      <p:ext uri="{BB962C8B-B14F-4D97-AF65-F5344CB8AC3E}">
        <p14:creationId xmlns:p14="http://schemas.microsoft.com/office/powerpoint/2010/main" val="220461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9A32AD-3EEF-D7E1-3E62-B519030A9CAC}"/>
            </a:ext>
          </a:extLst>
        </p:cNvPr>
        <p:cNvGrpSpPr/>
        <p:nvPr/>
      </p:nvGrpSpPr>
      <p:grpSpPr>
        <a:xfrm>
          <a:off x="0" y="0"/>
          <a:ext cx="0" cy="0"/>
          <a:chOff x="0" y="0"/>
          <a:chExt cx="0" cy="0"/>
        </a:xfrm>
      </p:grpSpPr>
      <p:pic>
        <p:nvPicPr>
          <p:cNvPr id="2" name="Graphic 1">
            <a:extLst>
              <a:ext uri="{FF2B5EF4-FFF2-40B4-BE49-F238E27FC236}">
                <a16:creationId xmlns:a16="http://schemas.microsoft.com/office/drawing/2014/main" id="{9E42FAA6-E319-BAAC-9F1E-2C4E86457DC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97185" y="-768804"/>
            <a:ext cx="2591502" cy="2510517"/>
          </a:xfrm>
          <a:prstGeom prst="rect">
            <a:avLst/>
          </a:prstGeom>
        </p:spPr>
      </p:pic>
      <p:pic>
        <p:nvPicPr>
          <p:cNvPr id="3" name="Graphic 2">
            <a:extLst>
              <a:ext uri="{FF2B5EF4-FFF2-40B4-BE49-F238E27FC236}">
                <a16:creationId xmlns:a16="http://schemas.microsoft.com/office/drawing/2014/main" id="{21064E4D-BE2D-EB63-5330-78140F0D81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1194380" y="-1194544"/>
            <a:ext cx="2591502" cy="2510517"/>
          </a:xfrm>
          <a:prstGeom prst="rect">
            <a:avLst/>
          </a:prstGeom>
        </p:spPr>
      </p:pic>
      <p:pic>
        <p:nvPicPr>
          <p:cNvPr id="4" name="Graphic 3">
            <a:extLst>
              <a:ext uri="{FF2B5EF4-FFF2-40B4-BE49-F238E27FC236}">
                <a16:creationId xmlns:a16="http://schemas.microsoft.com/office/drawing/2014/main" id="{2C3ACE19-1A4B-5E80-45F0-7F5A9D3FAB5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9161235" y="5967767"/>
            <a:ext cx="1417865" cy="1848973"/>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FBD5CC80-BA28-7C6E-9896-6D97B0E7F04A}"/>
              </a:ext>
            </a:extLst>
          </p:cNvPr>
          <p:cNvPicPr>
            <a:picLocks noChangeAspect="1"/>
          </p:cNvPicPr>
          <p:nvPr/>
        </p:nvPicPr>
        <p:blipFill>
          <a:blip r:embed="rId6">
            <a:alphaModFix/>
            <a:extLst>
              <a:ext uri="{28A0092B-C50C-407E-A947-70E740481C1C}">
                <a14:useLocalDpi xmlns:a14="http://schemas.microsoft.com/office/drawing/2010/main" val="0"/>
              </a:ext>
            </a:extLst>
          </a:blip>
          <a:stretch>
            <a:fillRect/>
          </a:stretch>
        </p:blipFill>
        <p:spPr>
          <a:xfrm>
            <a:off x="1356630" y="914399"/>
            <a:ext cx="9006855" cy="5053368"/>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254B562D-6A32-0EF5-BE78-2FAF02A5EC7A}"/>
              </a:ext>
            </a:extLst>
          </p:cNvPr>
          <p:cNvSpPr txBox="1"/>
          <p:nvPr/>
        </p:nvSpPr>
        <p:spPr>
          <a:xfrm>
            <a:off x="1263650" y="224844"/>
            <a:ext cx="7023100" cy="523220"/>
          </a:xfrm>
          <a:prstGeom prst="rect">
            <a:avLst/>
          </a:prstGeom>
          <a:noFill/>
        </p:spPr>
        <p:txBody>
          <a:bodyPr wrap="square">
            <a:spAutoFit/>
          </a:bodyPr>
          <a:lstStyle/>
          <a:p>
            <a:r>
              <a:rPr lang="en-US" sz="2800" b="1" u="sng" dirty="0">
                <a:solidFill>
                  <a:schemeClr val="accent2">
                    <a:lumMod val="50000"/>
                  </a:schemeClr>
                </a:solidFill>
                <a:latin typeface="Aharoni" panose="02010803020104030203" pitchFamily="2" charset="-79"/>
                <a:cs typeface="Aharoni" panose="02010803020104030203" pitchFamily="2" charset="-79"/>
              </a:rPr>
              <a:t>Dashboard</a:t>
            </a:r>
          </a:p>
        </p:txBody>
      </p:sp>
    </p:spTree>
    <p:extLst>
      <p:ext uri="{BB962C8B-B14F-4D97-AF65-F5344CB8AC3E}">
        <p14:creationId xmlns:p14="http://schemas.microsoft.com/office/powerpoint/2010/main" val="4171337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6B41C1-94CF-A50D-4BD2-2B634798AD82}"/>
            </a:ext>
          </a:extLst>
        </p:cNvPr>
        <p:cNvGrpSpPr/>
        <p:nvPr/>
      </p:nvGrpSpPr>
      <p:grpSpPr>
        <a:xfrm>
          <a:off x="0" y="0"/>
          <a:ext cx="0" cy="0"/>
          <a:chOff x="0" y="0"/>
          <a:chExt cx="0" cy="0"/>
        </a:xfrm>
      </p:grpSpPr>
      <p:pic>
        <p:nvPicPr>
          <p:cNvPr id="2" name="Graphic 1">
            <a:extLst>
              <a:ext uri="{FF2B5EF4-FFF2-40B4-BE49-F238E27FC236}">
                <a16:creationId xmlns:a16="http://schemas.microsoft.com/office/drawing/2014/main" id="{1C9E30CD-56AA-3817-9C2E-3F5750B416D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97185" y="-768804"/>
            <a:ext cx="2591502" cy="2510517"/>
          </a:xfrm>
          <a:prstGeom prst="rect">
            <a:avLst/>
          </a:prstGeom>
        </p:spPr>
      </p:pic>
      <p:pic>
        <p:nvPicPr>
          <p:cNvPr id="3" name="Graphic 2">
            <a:extLst>
              <a:ext uri="{FF2B5EF4-FFF2-40B4-BE49-F238E27FC236}">
                <a16:creationId xmlns:a16="http://schemas.microsoft.com/office/drawing/2014/main" id="{F82299C8-7C92-F4BB-BE26-FD679FAAAD0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603043" y="-551089"/>
            <a:ext cx="2591502" cy="2510517"/>
          </a:xfrm>
          <a:prstGeom prst="rect">
            <a:avLst/>
          </a:prstGeom>
        </p:spPr>
      </p:pic>
      <p:sp>
        <p:nvSpPr>
          <p:cNvPr id="7" name="TextBox 6">
            <a:extLst>
              <a:ext uri="{FF2B5EF4-FFF2-40B4-BE49-F238E27FC236}">
                <a16:creationId xmlns:a16="http://schemas.microsoft.com/office/drawing/2014/main" id="{4B328F75-2D7B-C533-8C7C-E64273E62B0E}"/>
              </a:ext>
            </a:extLst>
          </p:cNvPr>
          <p:cNvSpPr txBox="1"/>
          <p:nvPr/>
        </p:nvSpPr>
        <p:spPr>
          <a:xfrm>
            <a:off x="1947967" y="704169"/>
            <a:ext cx="7957456" cy="854080"/>
          </a:xfrm>
          <a:prstGeom prst="rect">
            <a:avLst/>
          </a:prstGeom>
          <a:noFill/>
        </p:spPr>
        <p:txBody>
          <a:bodyPr wrap="square">
            <a:spAutoFit/>
          </a:bodyPr>
          <a:lstStyle/>
          <a:p>
            <a:pPr>
              <a:lnSpc>
                <a:spcPct val="150000"/>
              </a:lnSpc>
            </a:pPr>
            <a:r>
              <a:rPr lang="en-US" sz="3600" b="1" u="sng" dirty="0">
                <a:solidFill>
                  <a:schemeClr val="accent2">
                    <a:lumMod val="50000"/>
                  </a:schemeClr>
                </a:solidFill>
                <a:latin typeface="Aharoni" panose="02010803020104030203" pitchFamily="2" charset="-79"/>
                <a:cs typeface="Aharoni" panose="02010803020104030203" pitchFamily="2" charset="-79"/>
              </a:rPr>
              <a:t>Task 1.</a:t>
            </a:r>
          </a:p>
        </p:txBody>
      </p:sp>
      <p:sp>
        <p:nvSpPr>
          <p:cNvPr id="6" name="Content Placeholder 5">
            <a:extLst>
              <a:ext uri="{FF2B5EF4-FFF2-40B4-BE49-F238E27FC236}">
                <a16:creationId xmlns:a16="http://schemas.microsoft.com/office/drawing/2014/main" id="{D81752E2-7C77-7084-CBFF-09D143AED307}"/>
              </a:ext>
            </a:extLst>
          </p:cNvPr>
          <p:cNvSpPr>
            <a:spLocks noGrp="1"/>
          </p:cNvSpPr>
          <p:nvPr>
            <p:ph idx="1"/>
          </p:nvPr>
        </p:nvSpPr>
        <p:spPr>
          <a:xfrm>
            <a:off x="1676400" y="1715570"/>
            <a:ext cx="10515600" cy="4116958"/>
          </a:xfrm>
        </p:spPr>
        <p:txBody>
          <a:bodyPr>
            <a:normAutofit/>
          </a:bodyPr>
          <a:lstStyle/>
          <a:p>
            <a:pPr algn="just"/>
            <a:r>
              <a:rPr lang="en-US" sz="1800" dirty="0">
                <a:solidFill>
                  <a:schemeClr val="accent2">
                    <a:lumMod val="50000"/>
                  </a:schemeClr>
                </a:solidFill>
                <a:effectLst/>
                <a:latin typeface="Malgun Gothic" panose="020B0503020000020004" pitchFamily="34" charset="-127"/>
                <a:ea typeface="Malgun Gothic" panose="020B0503020000020004" pitchFamily="34" charset="-127"/>
                <a:cs typeface="Times New Roman" panose="02020603050405020304" pitchFamily="18" charset="0"/>
              </a:rPr>
              <a:t>Develop a chart that displays tweets with the highest engagement rates (top 10%). Include only those tweets that have received more than 50 likes and were posted on weekdays and this graph should only work between 1 PM to 4PM as well as tweet word count be below 30.</a:t>
            </a:r>
            <a:endParaRPr lang="en-US" sz="1600" dirty="0">
              <a:solidFill>
                <a:schemeClr val="accent2">
                  <a:lumMod val="50000"/>
                </a:schemeClr>
              </a:solidFill>
              <a:latin typeface="Malgun Gothic" panose="020B0503020000020004" pitchFamily="34" charset="-127"/>
              <a:ea typeface="Malgun Gothic" panose="020B0503020000020004" pitchFamily="34" charset="-127"/>
            </a:endParaRPr>
          </a:p>
        </p:txBody>
      </p:sp>
      <p:pic>
        <p:nvPicPr>
          <p:cNvPr id="9" name="Picture 8" descr="A close-up of a social media app&#10;&#10;Description automatically generated">
            <a:extLst>
              <a:ext uri="{FF2B5EF4-FFF2-40B4-BE49-F238E27FC236}">
                <a16:creationId xmlns:a16="http://schemas.microsoft.com/office/drawing/2014/main" id="{CB7C4D39-2B8D-B170-CD41-1CC690DC97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017" y="4677156"/>
            <a:ext cx="3080766" cy="2053844"/>
          </a:xfrm>
          <a:prstGeom prst="rect">
            <a:avLst/>
          </a:prstGeom>
        </p:spPr>
      </p:pic>
      <p:pic>
        <p:nvPicPr>
          <p:cNvPr id="10" name="Picture 9" descr="A screenshot of a graph&#10;&#10;Description automatically generated">
            <a:extLst>
              <a:ext uri="{FF2B5EF4-FFF2-40B4-BE49-F238E27FC236}">
                <a16:creationId xmlns:a16="http://schemas.microsoft.com/office/drawing/2014/main" id="{C467CC87-7AC2-684B-E503-BFD44824EED2}"/>
              </a:ext>
            </a:extLst>
          </p:cNvPr>
          <p:cNvPicPr>
            <a:picLocks noChangeAspect="1"/>
          </p:cNvPicPr>
          <p:nvPr/>
        </p:nvPicPr>
        <p:blipFill>
          <a:blip r:embed="rId5">
            <a:extLst>
              <a:ext uri="{28A0092B-C50C-407E-A947-70E740481C1C}">
                <a14:useLocalDpi xmlns:a14="http://schemas.microsoft.com/office/drawing/2010/main" val="0"/>
              </a:ext>
            </a:extLst>
          </a:blip>
          <a:srcRect l="22441" t="52750" r="1318" b="2664"/>
          <a:stretch/>
        </p:blipFill>
        <p:spPr>
          <a:xfrm>
            <a:off x="3616984" y="2794401"/>
            <a:ext cx="7632701" cy="249644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64353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88BC81-B4CF-D86D-AB7E-F7E352BC3E0D}"/>
            </a:ext>
          </a:extLst>
        </p:cNvPr>
        <p:cNvGrpSpPr/>
        <p:nvPr/>
      </p:nvGrpSpPr>
      <p:grpSpPr>
        <a:xfrm>
          <a:off x="0" y="0"/>
          <a:ext cx="0" cy="0"/>
          <a:chOff x="0" y="0"/>
          <a:chExt cx="0" cy="0"/>
        </a:xfrm>
      </p:grpSpPr>
      <p:pic>
        <p:nvPicPr>
          <p:cNvPr id="2" name="Graphic 1">
            <a:extLst>
              <a:ext uri="{FF2B5EF4-FFF2-40B4-BE49-F238E27FC236}">
                <a16:creationId xmlns:a16="http://schemas.microsoft.com/office/drawing/2014/main" id="{E6DB2845-3F2F-3E44-B29C-9F2A87CC74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97185" y="-768804"/>
            <a:ext cx="2591502" cy="2510517"/>
          </a:xfrm>
          <a:prstGeom prst="rect">
            <a:avLst/>
          </a:prstGeom>
        </p:spPr>
      </p:pic>
      <p:pic>
        <p:nvPicPr>
          <p:cNvPr id="3" name="Graphic 2">
            <a:extLst>
              <a:ext uri="{FF2B5EF4-FFF2-40B4-BE49-F238E27FC236}">
                <a16:creationId xmlns:a16="http://schemas.microsoft.com/office/drawing/2014/main" id="{00C6EDE6-AB67-54DC-5617-9A4F47901F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603043" y="-551089"/>
            <a:ext cx="2591502" cy="2510517"/>
          </a:xfrm>
          <a:prstGeom prst="rect">
            <a:avLst/>
          </a:prstGeom>
        </p:spPr>
      </p:pic>
      <p:sp>
        <p:nvSpPr>
          <p:cNvPr id="7" name="TextBox 6">
            <a:extLst>
              <a:ext uri="{FF2B5EF4-FFF2-40B4-BE49-F238E27FC236}">
                <a16:creationId xmlns:a16="http://schemas.microsoft.com/office/drawing/2014/main" id="{11407BC2-C26F-4B23-23F4-65E7E7F4883A}"/>
              </a:ext>
            </a:extLst>
          </p:cNvPr>
          <p:cNvSpPr txBox="1"/>
          <p:nvPr/>
        </p:nvSpPr>
        <p:spPr>
          <a:xfrm>
            <a:off x="1947967" y="704169"/>
            <a:ext cx="7957456" cy="854080"/>
          </a:xfrm>
          <a:prstGeom prst="rect">
            <a:avLst/>
          </a:prstGeom>
          <a:noFill/>
        </p:spPr>
        <p:txBody>
          <a:bodyPr wrap="square">
            <a:spAutoFit/>
          </a:bodyPr>
          <a:lstStyle/>
          <a:p>
            <a:pPr>
              <a:lnSpc>
                <a:spcPct val="150000"/>
              </a:lnSpc>
            </a:pPr>
            <a:r>
              <a:rPr lang="en-US" sz="3600" b="1" u="sng" dirty="0">
                <a:solidFill>
                  <a:schemeClr val="accent2">
                    <a:lumMod val="50000"/>
                  </a:schemeClr>
                </a:solidFill>
                <a:latin typeface="Aharoni" panose="02010803020104030203" pitchFamily="2" charset="-79"/>
                <a:cs typeface="Aharoni" panose="02010803020104030203" pitchFamily="2" charset="-79"/>
              </a:rPr>
              <a:t>Task 2.</a:t>
            </a:r>
          </a:p>
        </p:txBody>
      </p:sp>
      <p:sp>
        <p:nvSpPr>
          <p:cNvPr id="6" name="Content Placeholder 5">
            <a:extLst>
              <a:ext uri="{FF2B5EF4-FFF2-40B4-BE49-F238E27FC236}">
                <a16:creationId xmlns:a16="http://schemas.microsoft.com/office/drawing/2014/main" id="{85676383-3167-A9E9-3A70-7B224FE30E7F}"/>
              </a:ext>
            </a:extLst>
          </p:cNvPr>
          <p:cNvSpPr>
            <a:spLocks noGrp="1"/>
          </p:cNvSpPr>
          <p:nvPr>
            <p:ph idx="1"/>
          </p:nvPr>
        </p:nvSpPr>
        <p:spPr>
          <a:xfrm>
            <a:off x="1676400" y="1715570"/>
            <a:ext cx="10515600" cy="4116958"/>
          </a:xfrm>
        </p:spPr>
        <p:txBody>
          <a:bodyPr>
            <a:normAutofit/>
          </a:bodyPr>
          <a:lstStyle/>
          <a:p>
            <a:pPr marL="0" indent="0" algn="just">
              <a:buNone/>
            </a:pPr>
            <a:r>
              <a:rPr lang="en-US" sz="1800" dirty="0">
                <a:solidFill>
                  <a:schemeClr val="accent2">
                    <a:lumMod val="50000"/>
                  </a:schemeClr>
                </a:solidFill>
                <a:effectLst/>
                <a:latin typeface="Malgun Gothic" panose="020B0503020000020004" pitchFamily="34" charset="-127"/>
                <a:ea typeface="Malgun Gothic" panose="020B0503020000020004" pitchFamily="34" charset="-127"/>
                <a:cs typeface="Times New Roman" panose="02020603050405020304" pitchFamily="18" charset="0"/>
              </a:rPr>
              <a:t>Build a chart to identify the top 10 tweets by the sum of retweets and likes. Filter out tweets posted on weekends and show the user profile that posted each tweet and this graph should work between 3 PM to 6 PM and the tweet impression should be even number and tweet date should be odd number as well as tweet word count be below 30.</a:t>
            </a:r>
            <a:endParaRPr lang="en-US" sz="1600" dirty="0">
              <a:solidFill>
                <a:schemeClr val="accent2">
                  <a:lumMod val="50000"/>
                </a:schemeClr>
              </a:solidFill>
              <a:latin typeface="Malgun Gothic" panose="020B0503020000020004" pitchFamily="34" charset="-127"/>
              <a:ea typeface="Malgun Gothic" panose="020B0503020000020004" pitchFamily="34" charset="-127"/>
            </a:endParaRPr>
          </a:p>
        </p:txBody>
      </p:sp>
      <p:pic>
        <p:nvPicPr>
          <p:cNvPr id="9" name="Picture 8" descr="A close-up of a social media app&#10;&#10;Description automatically generated">
            <a:extLst>
              <a:ext uri="{FF2B5EF4-FFF2-40B4-BE49-F238E27FC236}">
                <a16:creationId xmlns:a16="http://schemas.microsoft.com/office/drawing/2014/main" id="{C10CDA21-59D6-E23F-8D7C-6E90C4EE65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017" y="4677156"/>
            <a:ext cx="3080766" cy="2053844"/>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9A6AFA7B-98B8-A2A1-EA3B-6F44D55E5059}"/>
              </a:ext>
            </a:extLst>
          </p:cNvPr>
          <p:cNvPicPr>
            <a:picLocks noChangeAspect="1"/>
          </p:cNvPicPr>
          <p:nvPr/>
        </p:nvPicPr>
        <p:blipFill>
          <a:blip r:embed="rId5">
            <a:extLst>
              <a:ext uri="{28A0092B-C50C-407E-A947-70E740481C1C}">
                <a14:useLocalDpi xmlns:a14="http://schemas.microsoft.com/office/drawing/2010/main" val="0"/>
              </a:ext>
            </a:extLst>
          </a:blip>
          <a:srcRect l="17708" t="33881" r="53542" b="11648"/>
          <a:stretch/>
        </p:blipFill>
        <p:spPr>
          <a:xfrm>
            <a:off x="7234795" y="2854000"/>
            <a:ext cx="3763405" cy="3877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6678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CB7D9C-006C-D440-3917-33D1031790B5}"/>
            </a:ext>
          </a:extLst>
        </p:cNvPr>
        <p:cNvGrpSpPr/>
        <p:nvPr/>
      </p:nvGrpSpPr>
      <p:grpSpPr>
        <a:xfrm>
          <a:off x="0" y="0"/>
          <a:ext cx="0" cy="0"/>
          <a:chOff x="0" y="0"/>
          <a:chExt cx="0" cy="0"/>
        </a:xfrm>
      </p:grpSpPr>
      <p:pic>
        <p:nvPicPr>
          <p:cNvPr id="2" name="Graphic 1">
            <a:extLst>
              <a:ext uri="{FF2B5EF4-FFF2-40B4-BE49-F238E27FC236}">
                <a16:creationId xmlns:a16="http://schemas.microsoft.com/office/drawing/2014/main" id="{E3F4CBD2-51DB-F1DD-A637-D986EE1B95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97185" y="-768804"/>
            <a:ext cx="2591502" cy="2510517"/>
          </a:xfrm>
          <a:prstGeom prst="rect">
            <a:avLst/>
          </a:prstGeom>
        </p:spPr>
      </p:pic>
      <p:pic>
        <p:nvPicPr>
          <p:cNvPr id="3" name="Graphic 2">
            <a:extLst>
              <a:ext uri="{FF2B5EF4-FFF2-40B4-BE49-F238E27FC236}">
                <a16:creationId xmlns:a16="http://schemas.microsoft.com/office/drawing/2014/main" id="{BF83116D-5DC5-87D5-D5F8-67634719B8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603043" y="-551089"/>
            <a:ext cx="2591502" cy="2510517"/>
          </a:xfrm>
          <a:prstGeom prst="rect">
            <a:avLst/>
          </a:prstGeom>
        </p:spPr>
      </p:pic>
      <p:sp>
        <p:nvSpPr>
          <p:cNvPr id="7" name="TextBox 6">
            <a:extLst>
              <a:ext uri="{FF2B5EF4-FFF2-40B4-BE49-F238E27FC236}">
                <a16:creationId xmlns:a16="http://schemas.microsoft.com/office/drawing/2014/main" id="{B9EBEE1D-F92F-8320-626D-34107974330B}"/>
              </a:ext>
            </a:extLst>
          </p:cNvPr>
          <p:cNvSpPr txBox="1"/>
          <p:nvPr/>
        </p:nvSpPr>
        <p:spPr>
          <a:xfrm>
            <a:off x="1947967" y="704169"/>
            <a:ext cx="7957456" cy="854080"/>
          </a:xfrm>
          <a:prstGeom prst="rect">
            <a:avLst/>
          </a:prstGeom>
          <a:noFill/>
        </p:spPr>
        <p:txBody>
          <a:bodyPr wrap="square">
            <a:spAutoFit/>
          </a:bodyPr>
          <a:lstStyle/>
          <a:p>
            <a:pPr>
              <a:lnSpc>
                <a:spcPct val="150000"/>
              </a:lnSpc>
            </a:pPr>
            <a:r>
              <a:rPr lang="en-US" sz="3600" b="1" u="sng" dirty="0">
                <a:solidFill>
                  <a:schemeClr val="accent2">
                    <a:lumMod val="50000"/>
                  </a:schemeClr>
                </a:solidFill>
                <a:latin typeface="Aharoni" panose="02010803020104030203" pitchFamily="2" charset="-79"/>
                <a:cs typeface="Aharoni" panose="02010803020104030203" pitchFamily="2" charset="-79"/>
              </a:rPr>
              <a:t>Task 3.</a:t>
            </a:r>
          </a:p>
        </p:txBody>
      </p:sp>
      <p:sp>
        <p:nvSpPr>
          <p:cNvPr id="6" name="Content Placeholder 5">
            <a:extLst>
              <a:ext uri="{FF2B5EF4-FFF2-40B4-BE49-F238E27FC236}">
                <a16:creationId xmlns:a16="http://schemas.microsoft.com/office/drawing/2014/main" id="{CD07C698-0923-254F-76F8-657649AFC721}"/>
              </a:ext>
            </a:extLst>
          </p:cNvPr>
          <p:cNvSpPr>
            <a:spLocks noGrp="1"/>
          </p:cNvSpPr>
          <p:nvPr>
            <p:ph idx="1"/>
          </p:nvPr>
        </p:nvSpPr>
        <p:spPr>
          <a:xfrm>
            <a:off x="1676400" y="1715570"/>
            <a:ext cx="10515600" cy="4116958"/>
          </a:xfrm>
        </p:spPr>
        <p:txBody>
          <a:bodyPr>
            <a:normAutofit/>
          </a:bodyPr>
          <a:lstStyle/>
          <a:p>
            <a:pPr marL="0" indent="0" algn="just">
              <a:buNone/>
            </a:pPr>
            <a:r>
              <a:rPr lang="en-US" sz="1800" dirty="0">
                <a:solidFill>
                  <a:schemeClr val="accent2">
                    <a:lumMod val="50000"/>
                  </a:schemeClr>
                </a:solidFill>
                <a:effectLst/>
                <a:latin typeface="Malgun Gothic" panose="020B0503020000020004" pitchFamily="34" charset="-127"/>
                <a:ea typeface="Malgun Gothic" panose="020B0503020000020004" pitchFamily="34" charset="-127"/>
                <a:cs typeface="Times New Roman" panose="02020603050405020304" pitchFamily="18" charset="0"/>
              </a:rPr>
              <a:t>Develop a visualization that compares the number of replies, retweets, and likes for tweets that have received media engagements greater than the median value. Include a filter for tweets posted in between June and August of 2020 and this graph should work between 3 PM to 6 PM and tweet date should be odd number and media views should be even number as well as tweet word count be below 50.</a:t>
            </a:r>
            <a:endParaRPr lang="en-US" sz="1600" dirty="0">
              <a:solidFill>
                <a:schemeClr val="accent2">
                  <a:lumMod val="50000"/>
                </a:schemeClr>
              </a:solidFill>
              <a:latin typeface="Malgun Gothic" panose="020B0503020000020004" pitchFamily="34" charset="-127"/>
              <a:ea typeface="Malgun Gothic" panose="020B0503020000020004" pitchFamily="34" charset="-127"/>
            </a:endParaRPr>
          </a:p>
        </p:txBody>
      </p:sp>
      <p:pic>
        <p:nvPicPr>
          <p:cNvPr id="9" name="Picture 8" descr="A close-up of a social media app&#10;&#10;Description automatically generated">
            <a:extLst>
              <a:ext uri="{FF2B5EF4-FFF2-40B4-BE49-F238E27FC236}">
                <a16:creationId xmlns:a16="http://schemas.microsoft.com/office/drawing/2014/main" id="{C58DE9CF-B682-C92A-B94E-ACA9825E08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017" y="4677156"/>
            <a:ext cx="3080766" cy="2053844"/>
          </a:xfrm>
          <a:prstGeom prst="rect">
            <a:avLst/>
          </a:prstGeom>
        </p:spPr>
      </p:pic>
      <p:pic>
        <p:nvPicPr>
          <p:cNvPr id="17" name="Picture 16">
            <a:extLst>
              <a:ext uri="{FF2B5EF4-FFF2-40B4-BE49-F238E27FC236}">
                <a16:creationId xmlns:a16="http://schemas.microsoft.com/office/drawing/2014/main" id="{AB490411-0ADB-EB92-DB34-21EBFFD047F8}"/>
              </a:ext>
            </a:extLst>
          </p:cNvPr>
          <p:cNvPicPr>
            <a:picLocks noChangeAspect="1"/>
          </p:cNvPicPr>
          <p:nvPr/>
        </p:nvPicPr>
        <p:blipFill>
          <a:blip r:embed="rId5">
            <a:extLst>
              <a:ext uri="{28A0092B-C50C-407E-A947-70E740481C1C}">
                <a14:useLocalDpi xmlns:a14="http://schemas.microsoft.com/office/drawing/2010/main" val="0"/>
              </a:ext>
            </a:extLst>
          </a:blip>
          <a:srcRect l="21910" t="2752" r="1369" b="50000"/>
          <a:stretch/>
        </p:blipFill>
        <p:spPr>
          <a:xfrm>
            <a:off x="4254499" y="3037464"/>
            <a:ext cx="7801483" cy="26892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1472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6ACBD546-0037-F3E1-1D8A-B9865E11C41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75435" y="-623329"/>
            <a:ext cx="1764393" cy="2300864"/>
          </a:xfrm>
          <a:prstGeom prst="rect">
            <a:avLst/>
          </a:prstGeom>
        </p:spPr>
      </p:pic>
      <p:pic>
        <p:nvPicPr>
          <p:cNvPr id="4" name="Graphic 3">
            <a:extLst>
              <a:ext uri="{FF2B5EF4-FFF2-40B4-BE49-F238E27FC236}">
                <a16:creationId xmlns:a16="http://schemas.microsoft.com/office/drawing/2014/main" id="{B2F119ED-7832-D02B-2270-DD2CD36F575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V="1">
            <a:off x="8475435" y="5066271"/>
            <a:ext cx="1764393" cy="2300864"/>
          </a:xfrm>
          <a:prstGeom prst="rect">
            <a:avLst/>
          </a:prstGeom>
        </p:spPr>
      </p:pic>
      <p:sp>
        <p:nvSpPr>
          <p:cNvPr id="12" name="TextBox 11">
            <a:extLst>
              <a:ext uri="{FF2B5EF4-FFF2-40B4-BE49-F238E27FC236}">
                <a16:creationId xmlns:a16="http://schemas.microsoft.com/office/drawing/2014/main" id="{0B5C61AB-1039-39D8-09F3-271288BFCE65}"/>
              </a:ext>
            </a:extLst>
          </p:cNvPr>
          <p:cNvSpPr txBox="1"/>
          <p:nvPr/>
        </p:nvSpPr>
        <p:spPr>
          <a:xfrm>
            <a:off x="12700" y="2153260"/>
            <a:ext cx="6096000" cy="4609275"/>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i="0" dirty="0">
                <a:solidFill>
                  <a:schemeClr val="accent2">
                    <a:lumMod val="50000"/>
                  </a:schemeClr>
                </a:solidFill>
                <a:effectLst/>
                <a:latin typeface="Malgun Gothic" panose="020B0503020000020004" pitchFamily="34" charset="-127"/>
                <a:ea typeface="Malgun Gothic" panose="020B0503020000020004" pitchFamily="34" charset="-127"/>
              </a:rPr>
              <a:t>Twitter dataset spanning from June to October 2020, there were 1,166 tweets that generated nearly 912,000 impressions and over 92,000 total engagements. The average engagement rate was 3.64%, </a:t>
            </a:r>
            <a:r>
              <a:rPr lang="en-US" i="0" dirty="0">
                <a:solidFill>
                  <a:schemeClr val="accent1">
                    <a:lumMod val="50000"/>
                  </a:schemeClr>
                </a:solidFill>
                <a:effectLst/>
                <a:latin typeface="Malgun Gothic" panose="020B0503020000020004" pitchFamily="34" charset="-127"/>
                <a:ea typeface="Malgun Gothic" panose="020B0503020000020004" pitchFamily="34" charset="-127"/>
              </a:rPr>
              <a:t>with</a:t>
            </a:r>
            <a:r>
              <a:rPr lang="en-US" i="0" dirty="0">
                <a:solidFill>
                  <a:schemeClr val="accent2">
                    <a:lumMod val="50000"/>
                  </a:schemeClr>
                </a:solidFill>
                <a:effectLst/>
                <a:latin typeface="Malgun Gothic" panose="020B0503020000020004" pitchFamily="34" charset="-127"/>
                <a:ea typeface="Malgun Gothic" panose="020B0503020000020004" pitchFamily="34" charset="-127"/>
              </a:rPr>
              <a:t> tweets collecting 7,883 likes and 471 retweets in total. The engagement trend shows several notable spikes in user interaction, particularly in late June and mid-September. The most engaging tweet received 54,098 engagements and 2,487 likes, demonstrating significant reach and audience interaction.</a:t>
            </a:r>
          </a:p>
        </p:txBody>
      </p:sp>
      <p:sp>
        <p:nvSpPr>
          <p:cNvPr id="14" name="TextBox 13">
            <a:extLst>
              <a:ext uri="{FF2B5EF4-FFF2-40B4-BE49-F238E27FC236}">
                <a16:creationId xmlns:a16="http://schemas.microsoft.com/office/drawing/2014/main" id="{C437A45B-DFBC-C097-85EA-ABD52D196C04}"/>
              </a:ext>
            </a:extLst>
          </p:cNvPr>
          <p:cNvSpPr txBox="1"/>
          <p:nvPr/>
        </p:nvSpPr>
        <p:spPr>
          <a:xfrm>
            <a:off x="6604000" y="1506929"/>
            <a:ext cx="6096000" cy="646331"/>
          </a:xfrm>
          <a:prstGeom prst="rect">
            <a:avLst/>
          </a:prstGeom>
          <a:noFill/>
        </p:spPr>
        <p:txBody>
          <a:bodyPr wrap="square">
            <a:spAutoFit/>
          </a:bodyPr>
          <a:lstStyle/>
          <a:p>
            <a:r>
              <a:rPr lang="en-US" sz="3600" b="1" u="sng" dirty="0">
                <a:solidFill>
                  <a:schemeClr val="accent2">
                    <a:lumMod val="50000"/>
                  </a:schemeClr>
                </a:solidFill>
                <a:latin typeface="Aharoni" panose="02010803020104030203" pitchFamily="2" charset="-79"/>
                <a:cs typeface="Aharoni" panose="02010803020104030203" pitchFamily="2" charset="-79"/>
              </a:rPr>
              <a:t>Feedback and Evidence</a:t>
            </a:r>
          </a:p>
        </p:txBody>
      </p:sp>
      <p:sp>
        <p:nvSpPr>
          <p:cNvPr id="6" name="TextBox 5">
            <a:extLst>
              <a:ext uri="{FF2B5EF4-FFF2-40B4-BE49-F238E27FC236}">
                <a16:creationId xmlns:a16="http://schemas.microsoft.com/office/drawing/2014/main" id="{A7BF7742-5F37-4424-F967-B553F899F49D}"/>
              </a:ext>
            </a:extLst>
          </p:cNvPr>
          <p:cNvSpPr txBox="1"/>
          <p:nvPr/>
        </p:nvSpPr>
        <p:spPr>
          <a:xfrm>
            <a:off x="8032521" y="2263445"/>
            <a:ext cx="2650219" cy="2139047"/>
          </a:xfrm>
          <a:prstGeom prst="rect">
            <a:avLst/>
          </a:prstGeom>
          <a:noFill/>
        </p:spPr>
        <p:txBody>
          <a:bodyPr wrap="square">
            <a:spAutoFit/>
          </a:bodyPr>
          <a:lstStyle/>
          <a:p>
            <a:pPr marL="342900" indent="-342900">
              <a:buFont typeface="Wingdings" panose="05000000000000000000" pitchFamily="2" charset="2"/>
              <a:buChar char="q"/>
            </a:pPr>
            <a:r>
              <a:rPr lang="en-US" sz="1900" b="1" i="0" u="sng" dirty="0">
                <a:solidFill>
                  <a:schemeClr val="accent2">
                    <a:lumMod val="50000"/>
                  </a:schemeClr>
                </a:solidFill>
                <a:effectLst/>
                <a:latin typeface="Malgun Gothic" panose="020B0503020000020004" pitchFamily="34" charset="-127"/>
                <a:ea typeface="Malgun Gothic" panose="020B0503020000020004" pitchFamily="34" charset="-127"/>
              </a:rPr>
              <a:t>Key Metrics:</a:t>
            </a:r>
            <a:endParaRPr lang="en-US" sz="1900" u="sng" dirty="0">
              <a:solidFill>
                <a:schemeClr val="accent2">
                  <a:lumMod val="50000"/>
                </a:schemeClr>
              </a:solidFill>
              <a:latin typeface="Malgun Gothic" panose="020B0503020000020004" pitchFamily="34" charset="-127"/>
              <a:ea typeface="Malgun Gothic" panose="020B0503020000020004" pitchFamily="34" charset="-127"/>
            </a:endParaRPr>
          </a:p>
          <a:p>
            <a:pPr marL="342900" indent="-342900">
              <a:buFont typeface="Arial" panose="020B0604020202020204" pitchFamily="34" charset="0"/>
              <a:buChar char="•"/>
            </a:pPr>
            <a:r>
              <a:rPr lang="en-US" sz="1900" b="1" i="0" dirty="0">
                <a:solidFill>
                  <a:schemeClr val="accent2">
                    <a:lumMod val="50000"/>
                  </a:schemeClr>
                </a:solidFill>
                <a:effectLst/>
                <a:latin typeface="Malgun Gothic" panose="020B0503020000020004" pitchFamily="34" charset="-127"/>
                <a:ea typeface="Malgun Gothic" panose="020B0503020000020004" pitchFamily="34" charset="-127"/>
              </a:rPr>
              <a:t>Impressions:</a:t>
            </a:r>
          </a:p>
          <a:p>
            <a:pPr marL="342900" indent="-342900">
              <a:buFont typeface="Arial" panose="020B0604020202020204" pitchFamily="34" charset="0"/>
              <a:buChar char="•"/>
            </a:pPr>
            <a:r>
              <a:rPr lang="en-US" sz="1900" b="1" i="0" dirty="0">
                <a:solidFill>
                  <a:schemeClr val="accent2">
                    <a:lumMod val="50000"/>
                  </a:schemeClr>
                </a:solidFill>
                <a:effectLst/>
                <a:latin typeface="Malgun Gothic" panose="020B0503020000020004" pitchFamily="34" charset="-127"/>
                <a:ea typeface="Malgun Gothic" panose="020B0503020000020004" pitchFamily="34" charset="-127"/>
              </a:rPr>
              <a:t>Engagement Rate:</a:t>
            </a:r>
          </a:p>
          <a:p>
            <a:pPr marL="342900" indent="-342900">
              <a:buFont typeface="Arial" panose="020B0604020202020204" pitchFamily="34" charset="0"/>
              <a:buChar char="•"/>
            </a:pPr>
            <a:r>
              <a:rPr lang="en-US" sz="1900" b="1" i="0" dirty="0">
                <a:solidFill>
                  <a:schemeClr val="accent2">
                    <a:lumMod val="50000"/>
                  </a:schemeClr>
                </a:solidFill>
                <a:effectLst/>
                <a:latin typeface="Malgun Gothic" panose="020B0503020000020004" pitchFamily="34" charset="-127"/>
                <a:ea typeface="Malgun Gothic" panose="020B0503020000020004" pitchFamily="34" charset="-127"/>
              </a:rPr>
              <a:t>Replies, and Likes:</a:t>
            </a:r>
            <a:endParaRPr lang="en-US" sz="1900" b="1" dirty="0">
              <a:solidFill>
                <a:schemeClr val="accent2">
                  <a:lumMod val="50000"/>
                </a:schemeClr>
              </a:solidFill>
              <a:latin typeface="Malgun Gothic" panose="020B0503020000020004" pitchFamily="34" charset="-127"/>
              <a:ea typeface="Malgun Gothic" panose="020B0503020000020004" pitchFamily="34" charset="-127"/>
            </a:endParaRPr>
          </a:p>
          <a:p>
            <a:pPr marL="342900" indent="-342900">
              <a:buFont typeface="Arial" panose="020B0604020202020204" pitchFamily="34" charset="0"/>
              <a:buChar char="•"/>
            </a:pPr>
            <a:r>
              <a:rPr lang="en-US" sz="1900" b="1" dirty="0">
                <a:solidFill>
                  <a:schemeClr val="accent2">
                    <a:lumMod val="50000"/>
                  </a:schemeClr>
                </a:solidFill>
                <a:latin typeface="Malgun Gothic" panose="020B0503020000020004" pitchFamily="34" charset="-127"/>
                <a:ea typeface="Malgun Gothic" panose="020B0503020000020004" pitchFamily="34" charset="-127"/>
              </a:rPr>
              <a:t>Profile Visits</a:t>
            </a:r>
            <a:r>
              <a:rPr lang="en-US" sz="1900" b="1" i="0" dirty="0">
                <a:solidFill>
                  <a:schemeClr val="accent2">
                    <a:lumMod val="50000"/>
                  </a:schemeClr>
                </a:solidFill>
                <a:effectLst/>
                <a:latin typeface="Malgun Gothic" panose="020B0503020000020004" pitchFamily="34" charset="-127"/>
                <a:ea typeface="Malgun Gothic" panose="020B0503020000020004" pitchFamily="34" charset="-127"/>
              </a:rPr>
              <a:t>:</a:t>
            </a:r>
          </a:p>
          <a:p>
            <a:pPr marL="342900" indent="-342900">
              <a:buFont typeface="Arial" panose="020B0604020202020204" pitchFamily="34" charset="0"/>
              <a:buChar char="•"/>
            </a:pPr>
            <a:r>
              <a:rPr lang="en-US" sz="1900" b="1" i="0" dirty="0">
                <a:solidFill>
                  <a:schemeClr val="accent2">
                    <a:lumMod val="50000"/>
                  </a:schemeClr>
                </a:solidFill>
                <a:effectLst/>
                <a:latin typeface="Malgun Gothic" panose="020B0503020000020004" pitchFamily="34" charset="-127"/>
                <a:ea typeface="Malgun Gothic" panose="020B0503020000020004" pitchFamily="34" charset="-127"/>
              </a:rPr>
              <a:t>Media Views</a:t>
            </a:r>
            <a:r>
              <a:rPr lang="en-US" sz="1900" b="1" dirty="0">
                <a:solidFill>
                  <a:schemeClr val="accent2">
                    <a:lumMod val="50000"/>
                  </a:schemeClr>
                </a:solidFill>
                <a:latin typeface="Malgun Gothic" panose="020B0503020000020004" pitchFamily="34" charset="-127"/>
                <a:ea typeface="Malgun Gothic" panose="020B0503020000020004" pitchFamily="34" charset="-127"/>
              </a:rPr>
              <a:t>:</a:t>
            </a:r>
          </a:p>
          <a:p>
            <a:pPr marL="342900" indent="-342900">
              <a:buFont typeface="Arial" panose="020B0604020202020204" pitchFamily="34" charset="0"/>
              <a:buChar char="•"/>
            </a:pPr>
            <a:r>
              <a:rPr lang="en-US" sz="1900" b="1" dirty="0">
                <a:solidFill>
                  <a:schemeClr val="accent2">
                    <a:lumMod val="50000"/>
                  </a:schemeClr>
                </a:solidFill>
                <a:latin typeface="Malgun Gothic" panose="020B0503020000020004" pitchFamily="34" charset="-127"/>
                <a:ea typeface="Malgun Gothic" panose="020B0503020000020004" pitchFamily="34" charset="-127"/>
              </a:rPr>
              <a:t>Total Tweets:</a:t>
            </a:r>
            <a:endParaRPr lang="en-US" sz="1900" dirty="0">
              <a:solidFill>
                <a:schemeClr val="accent2">
                  <a:lumMod val="50000"/>
                </a:schemeClr>
              </a:solidFill>
              <a:latin typeface="Malgun Gothic" panose="020B0503020000020004" pitchFamily="34" charset="-127"/>
              <a:ea typeface="Malgun Gothic" panose="020B0503020000020004" pitchFamily="34" charset="-127"/>
            </a:endParaRPr>
          </a:p>
        </p:txBody>
      </p:sp>
      <p:pic>
        <p:nvPicPr>
          <p:cNvPr id="5" name="Picture 4">
            <a:extLst>
              <a:ext uri="{FF2B5EF4-FFF2-40B4-BE49-F238E27FC236}">
                <a16:creationId xmlns:a16="http://schemas.microsoft.com/office/drawing/2014/main" id="{0E556A4B-3F47-E62B-AA4F-9CA327B87F23}"/>
              </a:ext>
            </a:extLst>
          </p:cNvPr>
          <p:cNvPicPr>
            <a:picLocks noChangeAspect="1"/>
          </p:cNvPicPr>
          <p:nvPr/>
        </p:nvPicPr>
        <p:blipFill rotWithShape="1">
          <a:blip r:embed="rId4">
            <a:extLst>
              <a:ext uri="{28A0092B-C50C-407E-A947-70E740481C1C}">
                <a14:useLocalDpi xmlns:a14="http://schemas.microsoft.com/office/drawing/2010/main" val="0"/>
              </a:ext>
            </a:extLst>
          </a:blip>
          <a:srcRect l="29799" t="26540" r="28924" b="34734"/>
          <a:stretch/>
        </p:blipFill>
        <p:spPr>
          <a:xfrm>
            <a:off x="1917411" y="0"/>
            <a:ext cx="2286577" cy="2277926"/>
          </a:xfrm>
          <a:prstGeom prst="roundRect">
            <a:avLst>
              <a:gd name="adj" fmla="val 50000"/>
            </a:avLst>
          </a:prstGeom>
        </p:spPr>
      </p:pic>
    </p:spTree>
    <p:extLst>
      <p:ext uri="{BB962C8B-B14F-4D97-AF65-F5344CB8AC3E}">
        <p14:creationId xmlns:p14="http://schemas.microsoft.com/office/powerpoint/2010/main" val="151551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75B42-77C3-FB50-B3E3-692751CE39AC}"/>
            </a:ext>
          </a:extLst>
        </p:cNvPr>
        <p:cNvGrpSpPr/>
        <p:nvPr/>
      </p:nvGrpSpPr>
      <p:grpSpPr>
        <a:xfrm>
          <a:off x="0" y="0"/>
          <a:ext cx="0" cy="0"/>
          <a:chOff x="0" y="0"/>
          <a:chExt cx="0" cy="0"/>
        </a:xfrm>
      </p:grpSpPr>
      <p:pic>
        <p:nvPicPr>
          <p:cNvPr id="2" name="Graphic 1">
            <a:extLst>
              <a:ext uri="{FF2B5EF4-FFF2-40B4-BE49-F238E27FC236}">
                <a16:creationId xmlns:a16="http://schemas.microsoft.com/office/drawing/2014/main" id="{1378D2A4-50D2-9D0E-8996-EEF786668E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97185" y="-768804"/>
            <a:ext cx="2591502" cy="2510517"/>
          </a:xfrm>
          <a:prstGeom prst="rect">
            <a:avLst/>
          </a:prstGeom>
        </p:spPr>
      </p:pic>
      <p:pic>
        <p:nvPicPr>
          <p:cNvPr id="3" name="Graphic 2">
            <a:extLst>
              <a:ext uri="{FF2B5EF4-FFF2-40B4-BE49-F238E27FC236}">
                <a16:creationId xmlns:a16="http://schemas.microsoft.com/office/drawing/2014/main" id="{270AD50A-06BF-9418-4D7A-3722752EF0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603043" y="-551089"/>
            <a:ext cx="2591502" cy="2510517"/>
          </a:xfrm>
          <a:prstGeom prst="rect">
            <a:avLst/>
          </a:prstGeom>
        </p:spPr>
      </p:pic>
      <p:pic>
        <p:nvPicPr>
          <p:cNvPr id="5" name="Picture 4">
            <a:extLst>
              <a:ext uri="{FF2B5EF4-FFF2-40B4-BE49-F238E27FC236}">
                <a16:creationId xmlns:a16="http://schemas.microsoft.com/office/drawing/2014/main" id="{526E5C2A-94BB-99C4-AD89-D2379670C9BA}"/>
              </a:ext>
            </a:extLst>
          </p:cNvPr>
          <p:cNvPicPr>
            <a:picLocks noChangeAspect="1"/>
          </p:cNvPicPr>
          <p:nvPr/>
        </p:nvPicPr>
        <p:blipFill rotWithShape="1">
          <a:blip r:embed="rId4">
            <a:extLst>
              <a:ext uri="{28A0092B-C50C-407E-A947-70E740481C1C}">
                <a14:useLocalDpi xmlns:a14="http://schemas.microsoft.com/office/drawing/2010/main" val="0"/>
              </a:ext>
            </a:extLst>
          </a:blip>
          <a:srcRect l="29799" t="26540" r="28924" b="34734"/>
          <a:stretch/>
        </p:blipFill>
        <p:spPr>
          <a:xfrm>
            <a:off x="9905423" y="4580075"/>
            <a:ext cx="2286577" cy="2277926"/>
          </a:xfrm>
          <a:prstGeom prst="roundRect">
            <a:avLst>
              <a:gd name="adj" fmla="val 50000"/>
            </a:avLst>
          </a:prstGeom>
        </p:spPr>
      </p:pic>
      <p:sp>
        <p:nvSpPr>
          <p:cNvPr id="7" name="TextBox 6">
            <a:extLst>
              <a:ext uri="{FF2B5EF4-FFF2-40B4-BE49-F238E27FC236}">
                <a16:creationId xmlns:a16="http://schemas.microsoft.com/office/drawing/2014/main" id="{A8E783F7-744B-E171-7865-6419BFBC652C}"/>
              </a:ext>
            </a:extLst>
          </p:cNvPr>
          <p:cNvSpPr txBox="1"/>
          <p:nvPr/>
        </p:nvSpPr>
        <p:spPr>
          <a:xfrm>
            <a:off x="1947967" y="314844"/>
            <a:ext cx="7957456" cy="1685077"/>
          </a:xfrm>
          <a:prstGeom prst="rect">
            <a:avLst/>
          </a:prstGeom>
          <a:noFill/>
        </p:spPr>
        <p:txBody>
          <a:bodyPr wrap="square">
            <a:spAutoFit/>
          </a:bodyPr>
          <a:lstStyle/>
          <a:p>
            <a:pPr>
              <a:lnSpc>
                <a:spcPct val="150000"/>
              </a:lnSpc>
            </a:pPr>
            <a:r>
              <a:rPr lang="en-US" sz="3600" b="1" u="sng" dirty="0">
                <a:solidFill>
                  <a:schemeClr val="accent2">
                    <a:lumMod val="50000"/>
                  </a:schemeClr>
                </a:solidFill>
                <a:latin typeface="Aharoni" panose="02010803020104030203" pitchFamily="2" charset="-79"/>
                <a:cs typeface="Aharoni" panose="02010803020104030203" pitchFamily="2" charset="-79"/>
              </a:rPr>
              <a:t>Challenges </a:t>
            </a:r>
          </a:p>
          <a:p>
            <a:pPr>
              <a:lnSpc>
                <a:spcPct val="150000"/>
              </a:lnSpc>
            </a:pPr>
            <a:endParaRPr lang="en-US" sz="3600" b="1" dirty="0">
              <a:solidFill>
                <a:schemeClr val="accent2">
                  <a:lumMod val="50000"/>
                </a:schemeClr>
              </a:solidFill>
              <a:latin typeface="Aharoni" panose="02010803020104030203" pitchFamily="2" charset="-79"/>
              <a:cs typeface="Aharoni" panose="02010803020104030203" pitchFamily="2" charset="-79"/>
            </a:endParaRPr>
          </a:p>
        </p:txBody>
      </p:sp>
      <p:sp>
        <p:nvSpPr>
          <p:cNvPr id="6" name="Content Placeholder 5">
            <a:extLst>
              <a:ext uri="{FF2B5EF4-FFF2-40B4-BE49-F238E27FC236}">
                <a16:creationId xmlns:a16="http://schemas.microsoft.com/office/drawing/2014/main" id="{33FF57F2-8782-C970-D2B9-B07890ECBCFC}"/>
              </a:ext>
            </a:extLst>
          </p:cNvPr>
          <p:cNvSpPr>
            <a:spLocks noGrp="1"/>
          </p:cNvSpPr>
          <p:nvPr>
            <p:ph idx="1"/>
          </p:nvPr>
        </p:nvSpPr>
        <p:spPr>
          <a:xfrm>
            <a:off x="1947967" y="1424417"/>
            <a:ext cx="10515600" cy="4116958"/>
          </a:xfrm>
        </p:spPr>
        <p:txBody>
          <a:bodyPr>
            <a:noAutofit/>
          </a:bodyPr>
          <a:lstStyle/>
          <a:p>
            <a:pPr algn="just">
              <a:buFont typeface="Wingdings" panose="05000000000000000000" pitchFamily="2" charset="2"/>
              <a:buChar char="q"/>
            </a:pPr>
            <a:r>
              <a:rPr lang="en-US" sz="1800" b="1" i="0" u="sng" dirty="0">
                <a:solidFill>
                  <a:schemeClr val="accent2">
                    <a:lumMod val="50000"/>
                  </a:schemeClr>
                </a:solidFill>
                <a:effectLst/>
                <a:latin typeface="Malgun Gothic" panose="020B0503020000020004" pitchFamily="34" charset="-127"/>
                <a:ea typeface="Malgun Gothic" panose="020B0503020000020004" pitchFamily="34" charset="-127"/>
              </a:rPr>
              <a:t>Data Quality Issues:</a:t>
            </a:r>
          </a:p>
          <a:p>
            <a:pPr algn="just">
              <a:buFont typeface="Arial" panose="020B0604020202020204" pitchFamily="34" charset="0"/>
              <a:buChar char="•"/>
            </a:pPr>
            <a:r>
              <a:rPr lang="en-US" sz="1800" b="0" i="0" dirty="0">
                <a:solidFill>
                  <a:schemeClr val="accent2">
                    <a:lumMod val="50000"/>
                  </a:schemeClr>
                </a:solidFill>
                <a:effectLst/>
                <a:latin typeface="Malgun Gothic" panose="020B0503020000020004" pitchFamily="34" charset="-127"/>
                <a:ea typeface="Malgun Gothic" panose="020B0503020000020004" pitchFamily="34" charset="-127"/>
              </a:rPr>
              <a:t>Missing values in impressions, engagements, and engagement rate columns</a:t>
            </a:r>
          </a:p>
          <a:p>
            <a:pPr algn="just">
              <a:buFont typeface="Arial" panose="020B0604020202020204" pitchFamily="34" charset="0"/>
              <a:buChar char="•"/>
            </a:pPr>
            <a:r>
              <a:rPr lang="en-US" sz="1800" b="0" i="0" dirty="0">
                <a:solidFill>
                  <a:schemeClr val="accent2">
                    <a:lumMod val="50000"/>
                  </a:schemeClr>
                </a:solidFill>
                <a:effectLst/>
                <a:latin typeface="Malgun Gothic" panose="020B0503020000020004" pitchFamily="34" charset="-127"/>
                <a:ea typeface="Malgun Gothic" panose="020B0503020000020004" pitchFamily="34" charset="-127"/>
              </a:rPr>
              <a:t>Inconsistent time format needs standardization</a:t>
            </a:r>
          </a:p>
          <a:p>
            <a:pPr algn="just">
              <a:buFont typeface="Arial" panose="020B0604020202020204" pitchFamily="34" charset="0"/>
              <a:buChar char="•"/>
            </a:pPr>
            <a:r>
              <a:rPr lang="en-US" sz="1800" b="0" i="0" dirty="0">
                <a:solidFill>
                  <a:schemeClr val="accent2">
                    <a:lumMod val="50000"/>
                  </a:schemeClr>
                </a:solidFill>
                <a:effectLst/>
                <a:latin typeface="Malgun Gothic" panose="020B0503020000020004" pitchFamily="34" charset="-127"/>
                <a:ea typeface="Malgun Gothic" panose="020B0503020000020004" pitchFamily="34" charset="-127"/>
              </a:rPr>
              <a:t>Some metrics have zero values that need investigation</a:t>
            </a:r>
          </a:p>
          <a:p>
            <a:pPr algn="just">
              <a:buFont typeface="Wingdings" panose="05000000000000000000" pitchFamily="2" charset="2"/>
              <a:buChar char="q"/>
            </a:pPr>
            <a:r>
              <a:rPr lang="en-US" sz="1800" b="1" i="0" u="sng" dirty="0">
                <a:solidFill>
                  <a:schemeClr val="accent2">
                    <a:lumMod val="50000"/>
                  </a:schemeClr>
                </a:solidFill>
                <a:effectLst/>
                <a:latin typeface="Malgun Gothic" panose="020B0503020000020004" pitchFamily="34" charset="-127"/>
                <a:ea typeface="Malgun Gothic" panose="020B0503020000020004" pitchFamily="34" charset="-127"/>
              </a:rPr>
              <a:t>Metric Correlation:</a:t>
            </a:r>
          </a:p>
          <a:p>
            <a:pPr algn="just">
              <a:buFont typeface="Arial" panose="020B0604020202020204" pitchFamily="34" charset="0"/>
              <a:buChar char="•"/>
            </a:pPr>
            <a:r>
              <a:rPr lang="en-US" sz="1800" b="0" i="0" dirty="0">
                <a:solidFill>
                  <a:schemeClr val="accent2">
                    <a:lumMod val="50000"/>
                  </a:schemeClr>
                </a:solidFill>
                <a:effectLst/>
                <a:latin typeface="Malgun Gothic" panose="020B0503020000020004" pitchFamily="34" charset="-127"/>
                <a:ea typeface="Malgun Gothic" panose="020B0503020000020004" pitchFamily="34" charset="-127"/>
              </a:rPr>
              <a:t>Need to establish relationships between engagement metrics</a:t>
            </a:r>
          </a:p>
          <a:p>
            <a:pPr algn="just">
              <a:buFont typeface="Arial" panose="020B0604020202020204" pitchFamily="34" charset="0"/>
              <a:buChar char="•"/>
            </a:pPr>
            <a:r>
              <a:rPr lang="en-US" sz="1800" b="0" i="0" dirty="0">
                <a:solidFill>
                  <a:schemeClr val="accent2">
                    <a:lumMod val="50000"/>
                  </a:schemeClr>
                </a:solidFill>
                <a:effectLst/>
                <a:latin typeface="Malgun Gothic" panose="020B0503020000020004" pitchFamily="34" charset="-127"/>
                <a:ea typeface="Malgun Gothic" panose="020B0503020000020004" pitchFamily="34" charset="-127"/>
              </a:rPr>
              <a:t>Understanding which factors drive higher impressions</a:t>
            </a:r>
          </a:p>
          <a:p>
            <a:pPr algn="just">
              <a:buFont typeface="Wingdings" panose="05000000000000000000" pitchFamily="2" charset="2"/>
              <a:buChar char="q"/>
            </a:pPr>
            <a:r>
              <a:rPr lang="en-US" sz="1800" b="1" i="0" u="sng" dirty="0">
                <a:solidFill>
                  <a:schemeClr val="accent2">
                    <a:lumMod val="50000"/>
                  </a:schemeClr>
                </a:solidFill>
                <a:effectLst/>
                <a:latin typeface="Malgun Gothic" panose="020B0503020000020004" pitchFamily="34" charset="-127"/>
                <a:ea typeface="Malgun Gothic" panose="020B0503020000020004" pitchFamily="34" charset="-127"/>
              </a:rPr>
              <a:t>Temporal </a:t>
            </a:r>
            <a:r>
              <a:rPr lang="en-US" sz="1800" b="1" i="0" u="sng" dirty="0" err="1">
                <a:solidFill>
                  <a:schemeClr val="accent2">
                    <a:lumMod val="50000"/>
                  </a:schemeClr>
                </a:solidFill>
                <a:effectLst/>
                <a:latin typeface="Malgun Gothic" panose="020B0503020000020004" pitchFamily="34" charset="-127"/>
                <a:ea typeface="Malgun Gothic" panose="020B0503020000020004" pitchFamily="34" charset="-127"/>
              </a:rPr>
              <a:t>Analysis:a</a:t>
            </a:r>
            <a:endParaRPr lang="en-US" sz="1800" b="1" i="0" u="sng" dirty="0">
              <a:solidFill>
                <a:schemeClr val="accent2">
                  <a:lumMod val="50000"/>
                </a:schemeClr>
              </a:solidFill>
              <a:effectLst/>
              <a:latin typeface="Malgun Gothic" panose="020B0503020000020004" pitchFamily="34" charset="-127"/>
              <a:ea typeface="Malgun Gothic" panose="020B0503020000020004" pitchFamily="34" charset="-127"/>
            </a:endParaRPr>
          </a:p>
          <a:p>
            <a:pPr algn="just">
              <a:buFont typeface="Arial" panose="020B0604020202020204" pitchFamily="34" charset="0"/>
              <a:buChar char="•"/>
            </a:pPr>
            <a:r>
              <a:rPr lang="en-US" sz="1800" b="0" i="0" dirty="0">
                <a:solidFill>
                  <a:schemeClr val="accent2">
                    <a:lumMod val="50000"/>
                  </a:schemeClr>
                </a:solidFill>
                <a:effectLst/>
                <a:latin typeface="Malgun Gothic" panose="020B0503020000020004" pitchFamily="34" charset="-127"/>
                <a:ea typeface="Malgun Gothic" panose="020B0503020000020004" pitchFamily="34" charset="-127"/>
              </a:rPr>
              <a:t>Time-based patterns need proper datetime formatting</a:t>
            </a:r>
          </a:p>
          <a:p>
            <a:pPr algn="just">
              <a:buFont typeface="Arial" panose="020B0604020202020204" pitchFamily="34" charset="0"/>
              <a:buChar char="•"/>
            </a:pPr>
            <a:r>
              <a:rPr lang="en-US" sz="1800" b="0" i="0" dirty="0">
                <a:solidFill>
                  <a:schemeClr val="accent2">
                    <a:lumMod val="50000"/>
                  </a:schemeClr>
                </a:solidFill>
                <a:effectLst/>
                <a:latin typeface="Malgun Gothic" panose="020B0503020000020004" pitchFamily="34" charset="-127"/>
                <a:ea typeface="Malgun Gothic" panose="020B0503020000020004" pitchFamily="34" charset="-127"/>
              </a:rPr>
              <a:t>Seasonal trends analysis required</a:t>
            </a:r>
          </a:p>
          <a:p>
            <a:pPr algn="just">
              <a:buFont typeface="Wingdings" panose="05000000000000000000" pitchFamily="2" charset="2"/>
              <a:buChar char="q"/>
            </a:pPr>
            <a:r>
              <a:rPr lang="en-US" sz="1800" b="1" i="0" u="sng" dirty="0">
                <a:solidFill>
                  <a:schemeClr val="accent2">
                    <a:lumMod val="50000"/>
                  </a:schemeClr>
                </a:solidFill>
                <a:effectLst/>
                <a:latin typeface="Malgun Gothic" panose="020B0503020000020004" pitchFamily="34" charset="-127"/>
                <a:ea typeface="Malgun Gothic" panose="020B0503020000020004" pitchFamily="34" charset="-127"/>
              </a:rPr>
              <a:t>Content Analysis:</a:t>
            </a:r>
          </a:p>
          <a:p>
            <a:pPr algn="just">
              <a:buFont typeface="Arial" panose="020B0604020202020204" pitchFamily="34" charset="0"/>
              <a:buChar char="•"/>
            </a:pPr>
            <a:r>
              <a:rPr lang="en-US" sz="1800" b="0" i="0" dirty="0">
                <a:solidFill>
                  <a:schemeClr val="accent2">
                    <a:lumMod val="50000"/>
                  </a:schemeClr>
                </a:solidFill>
                <a:effectLst/>
                <a:latin typeface="Malgun Gothic" panose="020B0503020000020004" pitchFamily="34" charset="-127"/>
                <a:ea typeface="Malgun Gothic" panose="020B0503020000020004" pitchFamily="34" charset="-127"/>
              </a:rPr>
              <a:t>Tweet text needs preprocessing for sentiment/topic analysis</a:t>
            </a:r>
          </a:p>
          <a:p>
            <a:pPr algn="just">
              <a:buFont typeface="Arial" panose="020B0604020202020204" pitchFamily="34" charset="0"/>
              <a:buChar char="•"/>
            </a:pPr>
            <a:r>
              <a:rPr lang="en-US" sz="1800" b="0" i="0" dirty="0">
                <a:solidFill>
                  <a:schemeClr val="accent2">
                    <a:lumMod val="50000"/>
                  </a:schemeClr>
                </a:solidFill>
                <a:effectLst/>
                <a:latin typeface="Malgun Gothic" panose="020B0503020000020004" pitchFamily="34" charset="-127"/>
                <a:ea typeface="Malgun Gothic" panose="020B0503020000020004" pitchFamily="34" charset="-127"/>
              </a:rPr>
              <a:t>Hashtag effectiveness measurement</a:t>
            </a:r>
          </a:p>
        </p:txBody>
      </p:sp>
    </p:spTree>
    <p:extLst>
      <p:ext uri="{BB962C8B-B14F-4D97-AF65-F5344CB8AC3E}">
        <p14:creationId xmlns:p14="http://schemas.microsoft.com/office/powerpoint/2010/main" val="1332835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19EE0E-454B-B236-21A2-A0B5766EC62A}"/>
            </a:ext>
          </a:extLst>
        </p:cNvPr>
        <p:cNvGrpSpPr/>
        <p:nvPr/>
      </p:nvGrpSpPr>
      <p:grpSpPr>
        <a:xfrm>
          <a:off x="0" y="0"/>
          <a:ext cx="0" cy="0"/>
          <a:chOff x="0" y="0"/>
          <a:chExt cx="0" cy="0"/>
        </a:xfrm>
      </p:grpSpPr>
      <p:pic>
        <p:nvPicPr>
          <p:cNvPr id="2" name="Graphic 1">
            <a:extLst>
              <a:ext uri="{FF2B5EF4-FFF2-40B4-BE49-F238E27FC236}">
                <a16:creationId xmlns:a16="http://schemas.microsoft.com/office/drawing/2014/main" id="{37732263-8F14-6D2A-1029-D79DCE47A4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97185" y="-768804"/>
            <a:ext cx="2591502" cy="2510517"/>
          </a:xfrm>
          <a:prstGeom prst="rect">
            <a:avLst/>
          </a:prstGeom>
        </p:spPr>
      </p:pic>
      <p:pic>
        <p:nvPicPr>
          <p:cNvPr id="3" name="Graphic 2">
            <a:extLst>
              <a:ext uri="{FF2B5EF4-FFF2-40B4-BE49-F238E27FC236}">
                <a16:creationId xmlns:a16="http://schemas.microsoft.com/office/drawing/2014/main" id="{245441BC-2157-51A1-E1E4-0AB56C1468E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603043" y="-551089"/>
            <a:ext cx="2591502" cy="2510517"/>
          </a:xfrm>
          <a:prstGeom prst="rect">
            <a:avLst/>
          </a:prstGeom>
        </p:spPr>
      </p:pic>
      <p:sp>
        <p:nvSpPr>
          <p:cNvPr id="7" name="TextBox 6">
            <a:extLst>
              <a:ext uri="{FF2B5EF4-FFF2-40B4-BE49-F238E27FC236}">
                <a16:creationId xmlns:a16="http://schemas.microsoft.com/office/drawing/2014/main" id="{B6042EE5-10BC-3A93-C96E-8A2B35EC80D0}"/>
              </a:ext>
            </a:extLst>
          </p:cNvPr>
          <p:cNvSpPr txBox="1"/>
          <p:nvPr/>
        </p:nvSpPr>
        <p:spPr>
          <a:xfrm>
            <a:off x="1947967" y="314844"/>
            <a:ext cx="7957456" cy="1685077"/>
          </a:xfrm>
          <a:prstGeom prst="rect">
            <a:avLst/>
          </a:prstGeom>
          <a:noFill/>
        </p:spPr>
        <p:txBody>
          <a:bodyPr wrap="square">
            <a:spAutoFit/>
          </a:bodyPr>
          <a:lstStyle/>
          <a:p>
            <a:pPr>
              <a:lnSpc>
                <a:spcPct val="150000"/>
              </a:lnSpc>
            </a:pPr>
            <a:r>
              <a:rPr lang="en-US" sz="3600" b="1" u="sng" dirty="0">
                <a:solidFill>
                  <a:schemeClr val="accent2">
                    <a:lumMod val="50000"/>
                  </a:schemeClr>
                </a:solidFill>
                <a:latin typeface="Aharoni" panose="02010803020104030203" pitchFamily="2" charset="-79"/>
                <a:cs typeface="Aharoni" panose="02010803020104030203" pitchFamily="2" charset="-79"/>
              </a:rPr>
              <a:t>Solutions</a:t>
            </a:r>
          </a:p>
          <a:p>
            <a:pPr>
              <a:lnSpc>
                <a:spcPct val="150000"/>
              </a:lnSpc>
            </a:pPr>
            <a:endParaRPr lang="en-US" sz="3600" b="1" dirty="0">
              <a:solidFill>
                <a:schemeClr val="accent2">
                  <a:lumMod val="50000"/>
                </a:schemeClr>
              </a:solidFill>
              <a:latin typeface="Aharoni" panose="02010803020104030203" pitchFamily="2" charset="-79"/>
              <a:cs typeface="Aharoni" panose="02010803020104030203" pitchFamily="2" charset="-79"/>
            </a:endParaRPr>
          </a:p>
        </p:txBody>
      </p:sp>
      <p:sp>
        <p:nvSpPr>
          <p:cNvPr id="4" name="Rectangle 1">
            <a:extLst>
              <a:ext uri="{FF2B5EF4-FFF2-40B4-BE49-F238E27FC236}">
                <a16:creationId xmlns:a16="http://schemas.microsoft.com/office/drawing/2014/main" id="{0786A7AB-DA15-B264-5B25-95688512F785}"/>
              </a:ext>
            </a:extLst>
          </p:cNvPr>
          <p:cNvSpPr>
            <a:spLocks noGrp="1" noChangeArrowheads="1"/>
          </p:cNvSpPr>
          <p:nvPr>
            <p:ph idx="1"/>
          </p:nvPr>
        </p:nvSpPr>
        <p:spPr bwMode="auto">
          <a:xfrm>
            <a:off x="1947967" y="948690"/>
            <a:ext cx="9834834"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accent2">
                  <a:lumMod val="50000"/>
                </a:schemeClr>
              </a:solidFill>
              <a:effectLst/>
              <a:latin typeface="Malgun Gothic" panose="020B0503020000020004" pitchFamily="34" charset="-127"/>
              <a:ea typeface="Malgun Gothic" panose="020B0503020000020004" pitchFamily="34" charset="-127"/>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accent2">
                    <a:lumMod val="50000"/>
                  </a:schemeClr>
                </a:solidFill>
                <a:effectLst/>
                <a:latin typeface="Malgun Gothic" panose="020B0503020000020004" pitchFamily="34" charset="-127"/>
                <a:ea typeface="Malgun Gothic" panose="020B0503020000020004" pitchFamily="34" charset="-127"/>
              </a:rPr>
              <a:t>Missing Values:</a:t>
            </a:r>
            <a:endParaRPr kumimoji="0" lang="en-US" altLang="en-US" sz="1800" b="0" i="0" u="none" strike="noStrike" cap="none" normalizeH="0" baseline="0" dirty="0">
              <a:ln>
                <a:noFill/>
              </a:ln>
              <a:solidFill>
                <a:schemeClr val="accent2">
                  <a:lumMod val="50000"/>
                </a:schemeClr>
              </a:solidFill>
              <a:effectLst/>
              <a:latin typeface="Malgun Gothic" panose="020B0503020000020004" pitchFamily="34" charset="-127"/>
              <a:ea typeface="Malgun Gothic" panose="020B0503020000020004" pitchFamily="34" charset="-127"/>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2">
                    <a:lumMod val="50000"/>
                  </a:schemeClr>
                </a:solidFill>
                <a:effectLst/>
                <a:latin typeface="Malgun Gothic" panose="020B0503020000020004" pitchFamily="34" charset="-127"/>
                <a:ea typeface="Malgun Gothic" panose="020B0503020000020004" pitchFamily="34" charset="-127"/>
              </a:rPr>
              <a:t>Imputation:</a:t>
            </a:r>
            <a:r>
              <a:rPr kumimoji="0" lang="en-US" altLang="en-US" sz="1800" b="0" i="0" u="none" strike="noStrike" cap="none" normalizeH="0" baseline="0" dirty="0">
                <a:ln>
                  <a:noFill/>
                </a:ln>
                <a:solidFill>
                  <a:schemeClr val="accent2">
                    <a:lumMod val="50000"/>
                  </a:schemeClr>
                </a:solidFill>
                <a:effectLst/>
                <a:latin typeface="Malgun Gothic" panose="020B0503020000020004" pitchFamily="34" charset="-127"/>
                <a:ea typeface="Malgun Gothic" panose="020B0503020000020004" pitchFamily="34" charset="-127"/>
              </a:rPr>
              <a:t> Use techniques like mean, median, or mode imputation for numerical data.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2">
                    <a:lumMod val="50000"/>
                  </a:schemeClr>
                </a:solidFill>
                <a:effectLst/>
                <a:latin typeface="Malgun Gothic" panose="020B0503020000020004" pitchFamily="34" charset="-127"/>
                <a:ea typeface="Malgun Gothic" panose="020B0503020000020004" pitchFamily="34" charset="-127"/>
              </a:rPr>
              <a:t>Prediction:</a:t>
            </a:r>
            <a:r>
              <a:rPr kumimoji="0" lang="en-US" altLang="en-US" sz="1800" b="0" i="0" u="none" strike="noStrike" cap="none" normalizeH="0" baseline="0" dirty="0">
                <a:ln>
                  <a:noFill/>
                </a:ln>
                <a:solidFill>
                  <a:schemeClr val="accent2">
                    <a:lumMod val="50000"/>
                  </a:schemeClr>
                </a:solidFill>
                <a:effectLst/>
                <a:latin typeface="Malgun Gothic" panose="020B0503020000020004" pitchFamily="34" charset="-127"/>
                <a:ea typeface="Malgun Gothic" panose="020B0503020000020004" pitchFamily="34" charset="-127"/>
              </a:rPr>
              <a:t> Employ machine learning models (e.g., regression, decision trees) to predict missing values based on other features.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2">
                    <a:lumMod val="50000"/>
                  </a:schemeClr>
                </a:solidFill>
                <a:effectLst/>
                <a:latin typeface="Malgun Gothic" panose="020B0503020000020004" pitchFamily="34" charset="-127"/>
                <a:ea typeface="Malgun Gothic" panose="020B0503020000020004" pitchFamily="34" charset="-127"/>
              </a:rPr>
              <a:t>Deletion:</a:t>
            </a:r>
            <a:r>
              <a:rPr kumimoji="0" lang="en-US" altLang="en-US" sz="1800" b="0" i="0" u="none" strike="noStrike" cap="none" normalizeH="0" baseline="0" dirty="0">
                <a:ln>
                  <a:noFill/>
                </a:ln>
                <a:solidFill>
                  <a:schemeClr val="accent2">
                    <a:lumMod val="50000"/>
                  </a:schemeClr>
                </a:solidFill>
                <a:effectLst/>
                <a:latin typeface="Malgun Gothic" panose="020B0503020000020004" pitchFamily="34" charset="-127"/>
                <a:ea typeface="Malgun Gothic" panose="020B0503020000020004" pitchFamily="34" charset="-127"/>
              </a:rPr>
              <a:t> Remove rows with missing values if they are a small percentage and won't significantly impact analysis. </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accent2">
                    <a:lumMod val="50000"/>
                  </a:schemeClr>
                </a:solidFill>
                <a:effectLst/>
                <a:latin typeface="Malgun Gothic" panose="020B0503020000020004" pitchFamily="34" charset="-127"/>
                <a:ea typeface="Malgun Gothic" panose="020B0503020000020004" pitchFamily="34" charset="-127"/>
              </a:rPr>
              <a:t>Inconsistent Time Format:</a:t>
            </a:r>
            <a:endParaRPr kumimoji="0" lang="en-US" altLang="en-US" sz="1800" b="0" i="0" u="none" strike="noStrike" cap="none" normalizeH="0" baseline="0" dirty="0">
              <a:ln>
                <a:noFill/>
              </a:ln>
              <a:solidFill>
                <a:schemeClr val="accent2">
                  <a:lumMod val="50000"/>
                </a:schemeClr>
              </a:solidFill>
              <a:effectLst/>
              <a:latin typeface="Malgun Gothic" panose="020B0503020000020004" pitchFamily="34" charset="-127"/>
              <a:ea typeface="Malgun Gothic" panose="020B0503020000020004" pitchFamily="34" charset="-127"/>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2">
                    <a:lumMod val="50000"/>
                  </a:schemeClr>
                </a:solidFill>
                <a:effectLst/>
                <a:latin typeface="Malgun Gothic" panose="020B0503020000020004" pitchFamily="34" charset="-127"/>
                <a:ea typeface="Malgun Gothic" panose="020B0503020000020004" pitchFamily="34" charset="-127"/>
              </a:rPr>
              <a:t>Standardization:</a:t>
            </a:r>
            <a:r>
              <a:rPr kumimoji="0" lang="en-US" altLang="en-US" sz="1800" b="0" i="0" u="none" strike="noStrike" cap="none" normalizeH="0" baseline="0" dirty="0">
                <a:ln>
                  <a:noFill/>
                </a:ln>
                <a:solidFill>
                  <a:schemeClr val="accent2">
                    <a:lumMod val="50000"/>
                  </a:schemeClr>
                </a:solidFill>
                <a:effectLst/>
                <a:latin typeface="Malgun Gothic" panose="020B0503020000020004" pitchFamily="34" charset="-127"/>
                <a:ea typeface="Malgun Gothic" panose="020B0503020000020004" pitchFamily="34" charset="-127"/>
              </a:rPr>
              <a:t> Convert all timestamps to a uniform format (e.g., ISO 8601) using libraries like datetime or pandas. </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accent2">
                    <a:lumMod val="50000"/>
                  </a:schemeClr>
                </a:solidFill>
                <a:effectLst/>
                <a:latin typeface="Malgun Gothic" panose="020B0503020000020004" pitchFamily="34" charset="-127"/>
                <a:ea typeface="Malgun Gothic" panose="020B0503020000020004" pitchFamily="34" charset="-127"/>
              </a:rPr>
              <a:t>Zero Values:</a:t>
            </a:r>
            <a:endParaRPr kumimoji="0" lang="en-US" altLang="en-US" sz="1800" b="0" i="0" u="none" strike="noStrike" cap="none" normalizeH="0" baseline="0" dirty="0">
              <a:ln>
                <a:noFill/>
              </a:ln>
              <a:solidFill>
                <a:schemeClr val="accent2">
                  <a:lumMod val="50000"/>
                </a:schemeClr>
              </a:solidFill>
              <a:effectLst/>
              <a:latin typeface="Malgun Gothic" panose="020B0503020000020004" pitchFamily="34" charset="-127"/>
              <a:ea typeface="Malgun Gothic" panose="020B0503020000020004" pitchFamily="34" charset="-127"/>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2">
                    <a:lumMod val="50000"/>
                  </a:schemeClr>
                </a:solidFill>
                <a:effectLst/>
                <a:latin typeface="Malgun Gothic" panose="020B0503020000020004" pitchFamily="34" charset="-127"/>
                <a:ea typeface="Malgun Gothic" panose="020B0503020000020004" pitchFamily="34" charset="-127"/>
              </a:rPr>
              <a:t>Investigation:</a:t>
            </a:r>
            <a:r>
              <a:rPr kumimoji="0" lang="en-US" altLang="en-US" sz="1800" b="0" i="0" u="none" strike="noStrike" cap="none" normalizeH="0" baseline="0" dirty="0">
                <a:ln>
                  <a:noFill/>
                </a:ln>
                <a:solidFill>
                  <a:schemeClr val="accent2">
                    <a:lumMod val="50000"/>
                  </a:schemeClr>
                </a:solidFill>
                <a:effectLst/>
                <a:latin typeface="Malgun Gothic" panose="020B0503020000020004" pitchFamily="34" charset="-127"/>
                <a:ea typeface="Malgun Gothic" panose="020B0503020000020004" pitchFamily="34" charset="-127"/>
              </a:rPr>
              <a:t> Analyze the underlying reasons for zero values. Are they genuine or errors?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2">
                    <a:lumMod val="50000"/>
                  </a:schemeClr>
                </a:solidFill>
                <a:effectLst/>
                <a:latin typeface="Malgun Gothic" panose="020B0503020000020004" pitchFamily="34" charset="-127"/>
                <a:ea typeface="Malgun Gothic" panose="020B0503020000020004" pitchFamily="34" charset="-127"/>
              </a:rPr>
              <a:t>Outliers:</a:t>
            </a:r>
            <a:r>
              <a:rPr kumimoji="0" lang="en-US" altLang="en-US" sz="1800" b="0" i="0" u="none" strike="noStrike" cap="none" normalizeH="0" baseline="0" dirty="0">
                <a:ln>
                  <a:noFill/>
                </a:ln>
                <a:solidFill>
                  <a:schemeClr val="accent2">
                    <a:lumMod val="50000"/>
                  </a:schemeClr>
                </a:solidFill>
                <a:effectLst/>
                <a:latin typeface="Malgun Gothic" panose="020B0503020000020004" pitchFamily="34" charset="-127"/>
                <a:ea typeface="Malgun Gothic" panose="020B0503020000020004" pitchFamily="34" charset="-127"/>
              </a:rPr>
              <a:t> Identify and handle outliers using techniques like </a:t>
            </a:r>
            <a:r>
              <a:rPr kumimoji="0" lang="en-US" altLang="en-US" sz="1800" b="0" i="0" u="none" strike="noStrike" cap="none" normalizeH="0" baseline="0" dirty="0" err="1">
                <a:ln>
                  <a:noFill/>
                </a:ln>
                <a:solidFill>
                  <a:schemeClr val="accent2">
                    <a:lumMod val="50000"/>
                  </a:schemeClr>
                </a:solidFill>
                <a:effectLst/>
                <a:latin typeface="Malgun Gothic" panose="020B0503020000020004" pitchFamily="34" charset="-127"/>
                <a:ea typeface="Malgun Gothic" panose="020B0503020000020004" pitchFamily="34" charset="-127"/>
              </a:rPr>
              <a:t>Winsorization</a:t>
            </a:r>
            <a:r>
              <a:rPr kumimoji="0" lang="en-US" altLang="en-US" sz="1800" b="0" i="0" u="none" strike="noStrike" cap="none" normalizeH="0" baseline="0" dirty="0">
                <a:ln>
                  <a:noFill/>
                </a:ln>
                <a:solidFill>
                  <a:schemeClr val="accent2">
                    <a:lumMod val="50000"/>
                  </a:schemeClr>
                </a:solidFill>
                <a:effectLst/>
                <a:latin typeface="Malgun Gothic" panose="020B0503020000020004" pitchFamily="34" charset="-127"/>
                <a:ea typeface="Malgun Gothic" panose="020B0503020000020004" pitchFamily="34" charset="-127"/>
              </a:rPr>
              <a:t> or capping.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2">
                    <a:lumMod val="50000"/>
                  </a:schemeClr>
                </a:solidFill>
                <a:effectLst/>
                <a:latin typeface="Malgun Gothic" panose="020B0503020000020004" pitchFamily="34" charset="-127"/>
                <a:ea typeface="Malgun Gothic" panose="020B0503020000020004" pitchFamily="34" charset="-127"/>
              </a:rPr>
              <a:t>Data Cleaning:</a:t>
            </a:r>
            <a:r>
              <a:rPr kumimoji="0" lang="en-US" altLang="en-US" sz="1800" b="0" i="0" u="none" strike="noStrike" cap="none" normalizeH="0" baseline="0" dirty="0">
                <a:ln>
                  <a:noFill/>
                </a:ln>
                <a:solidFill>
                  <a:schemeClr val="accent2">
                    <a:lumMod val="50000"/>
                  </a:schemeClr>
                </a:solidFill>
                <a:effectLst/>
                <a:latin typeface="Malgun Gothic" panose="020B0503020000020004" pitchFamily="34" charset="-127"/>
                <a:ea typeface="Malgun Gothic" panose="020B0503020000020004" pitchFamily="34" charset="-127"/>
              </a:rPr>
              <a:t> Remove or correct erroneous zero values. </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accent2">
                    <a:lumMod val="50000"/>
                  </a:schemeClr>
                </a:solidFill>
                <a:effectLst/>
                <a:latin typeface="Malgun Gothic" panose="020B0503020000020004" pitchFamily="34" charset="-127"/>
                <a:ea typeface="Malgun Gothic" panose="020B0503020000020004" pitchFamily="34" charset="-127"/>
              </a:rPr>
              <a:t>Metric Correlation</a:t>
            </a:r>
            <a:endParaRPr kumimoji="0" lang="en-US" altLang="en-US" sz="1800" b="0" i="0" u="none" strike="noStrike" cap="none" normalizeH="0" baseline="0" dirty="0">
              <a:ln>
                <a:noFill/>
              </a:ln>
              <a:solidFill>
                <a:schemeClr val="accent2">
                  <a:lumMod val="50000"/>
                </a:schemeClr>
              </a:solidFill>
              <a:effectLst/>
              <a:latin typeface="Malgun Gothic" panose="020B0503020000020004" pitchFamily="34" charset="-127"/>
              <a:ea typeface="Malgun Gothic" panose="020B0503020000020004" pitchFamily="34" charset="-127"/>
            </a:endParaRPr>
          </a:p>
          <a:p>
            <a:pPr marR="0" lvl="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accent2">
                    <a:lumMod val="50000"/>
                  </a:schemeClr>
                </a:solidFill>
                <a:effectLst/>
                <a:latin typeface="Malgun Gothic" panose="020B0503020000020004" pitchFamily="34" charset="-127"/>
                <a:ea typeface="Malgun Gothic" panose="020B0503020000020004" pitchFamily="34" charset="-127"/>
              </a:rPr>
              <a:t>Correlation Analysis:</a:t>
            </a:r>
            <a:r>
              <a:rPr kumimoji="0" lang="en-US" altLang="en-US" sz="1800" b="0" i="0" u="none" strike="noStrike" cap="none" normalizeH="0" baseline="0" dirty="0">
                <a:ln>
                  <a:noFill/>
                </a:ln>
                <a:solidFill>
                  <a:schemeClr val="accent2">
                    <a:lumMod val="50000"/>
                  </a:schemeClr>
                </a:solidFill>
                <a:effectLst/>
                <a:latin typeface="Malgun Gothic" panose="020B0503020000020004" pitchFamily="34" charset="-127"/>
                <a:ea typeface="Malgun Gothic" panose="020B0503020000020004" pitchFamily="34" charset="-127"/>
              </a:rPr>
              <a:t> Use Pearson's correlation coefficient or Spearman's rank correlation to measure the strength and direction of relationships between engagement metrics. </a:t>
            </a:r>
          </a:p>
          <a:p>
            <a:pPr marR="0" lvl="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accent2">
                    <a:lumMod val="50000"/>
                  </a:schemeClr>
                </a:solidFill>
                <a:effectLst/>
                <a:latin typeface="Malgun Gothic" panose="020B0503020000020004" pitchFamily="34" charset="-127"/>
                <a:ea typeface="Malgun Gothic" panose="020B0503020000020004" pitchFamily="34" charset="-127"/>
              </a:rPr>
              <a:t>Visualization:</a:t>
            </a:r>
            <a:r>
              <a:rPr kumimoji="0" lang="en-US" altLang="en-US" sz="1800" b="0" i="0" u="none" strike="noStrike" cap="none" normalizeH="0" baseline="0" dirty="0">
                <a:ln>
                  <a:noFill/>
                </a:ln>
                <a:solidFill>
                  <a:schemeClr val="accent2">
                    <a:lumMod val="50000"/>
                  </a:schemeClr>
                </a:solidFill>
                <a:effectLst/>
                <a:latin typeface="Malgun Gothic" panose="020B0503020000020004" pitchFamily="34" charset="-127"/>
                <a:ea typeface="Malgun Gothic" panose="020B0503020000020004" pitchFamily="34" charset="-127"/>
              </a:rPr>
              <a:t> Create scatter plots or correlation matrices to visualize the relationships.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accent2">
                  <a:lumMod val="50000"/>
                </a:schemeClr>
              </a:solidFill>
              <a:effectLst/>
              <a:latin typeface="Malgun Gothic" panose="020B0503020000020004" pitchFamily="34" charset="-127"/>
              <a:ea typeface="Malgun Gothic" panose="020B0503020000020004" pitchFamily="34" charset="-127"/>
            </a:endParaRPr>
          </a:p>
        </p:txBody>
      </p:sp>
      <p:pic>
        <p:nvPicPr>
          <p:cNvPr id="8" name="Picture 7">
            <a:extLst>
              <a:ext uri="{FF2B5EF4-FFF2-40B4-BE49-F238E27FC236}">
                <a16:creationId xmlns:a16="http://schemas.microsoft.com/office/drawing/2014/main" id="{42850AF0-ACD5-F037-F7D3-FFCFADBF2A20}"/>
              </a:ext>
            </a:extLst>
          </p:cNvPr>
          <p:cNvPicPr>
            <a:picLocks noChangeAspect="1"/>
          </p:cNvPicPr>
          <p:nvPr/>
        </p:nvPicPr>
        <p:blipFill rotWithShape="1">
          <a:blip r:embed="rId4">
            <a:extLst>
              <a:ext uri="{28A0092B-C50C-407E-A947-70E740481C1C}">
                <a14:useLocalDpi xmlns:a14="http://schemas.microsoft.com/office/drawing/2010/main" val="0"/>
              </a:ext>
            </a:extLst>
          </a:blip>
          <a:srcRect l="29799" t="26540" r="28924" b="34734"/>
          <a:stretch/>
        </p:blipFill>
        <p:spPr>
          <a:xfrm>
            <a:off x="0" y="4917403"/>
            <a:ext cx="1947967" cy="1940597"/>
          </a:xfrm>
          <a:prstGeom prst="roundRect">
            <a:avLst>
              <a:gd name="adj" fmla="val 50000"/>
            </a:avLst>
          </a:prstGeom>
        </p:spPr>
      </p:pic>
    </p:spTree>
    <p:extLst>
      <p:ext uri="{BB962C8B-B14F-4D97-AF65-F5344CB8AC3E}">
        <p14:creationId xmlns:p14="http://schemas.microsoft.com/office/powerpoint/2010/main" val="1024374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823315-8102-7509-6068-31CA4577C62C}"/>
            </a:ext>
          </a:extLst>
        </p:cNvPr>
        <p:cNvGrpSpPr/>
        <p:nvPr/>
      </p:nvGrpSpPr>
      <p:grpSpPr>
        <a:xfrm>
          <a:off x="0" y="0"/>
          <a:ext cx="0" cy="0"/>
          <a:chOff x="0" y="0"/>
          <a:chExt cx="0" cy="0"/>
        </a:xfrm>
      </p:grpSpPr>
      <p:pic>
        <p:nvPicPr>
          <p:cNvPr id="2" name="Graphic 1">
            <a:extLst>
              <a:ext uri="{FF2B5EF4-FFF2-40B4-BE49-F238E27FC236}">
                <a16:creationId xmlns:a16="http://schemas.microsoft.com/office/drawing/2014/main" id="{0FD75905-413A-B84B-4385-CD4655E26B4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97185" y="-768804"/>
            <a:ext cx="2591502" cy="2510517"/>
          </a:xfrm>
          <a:prstGeom prst="rect">
            <a:avLst/>
          </a:prstGeom>
        </p:spPr>
      </p:pic>
      <p:pic>
        <p:nvPicPr>
          <p:cNvPr id="3" name="Graphic 2">
            <a:extLst>
              <a:ext uri="{FF2B5EF4-FFF2-40B4-BE49-F238E27FC236}">
                <a16:creationId xmlns:a16="http://schemas.microsoft.com/office/drawing/2014/main" id="{646C7645-526C-6780-3C56-B29A0E3B7D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603043" y="-551089"/>
            <a:ext cx="2591502" cy="2510517"/>
          </a:xfrm>
          <a:prstGeom prst="rect">
            <a:avLst/>
          </a:prstGeom>
        </p:spPr>
      </p:pic>
      <p:pic>
        <p:nvPicPr>
          <p:cNvPr id="5" name="Picture 4">
            <a:extLst>
              <a:ext uri="{FF2B5EF4-FFF2-40B4-BE49-F238E27FC236}">
                <a16:creationId xmlns:a16="http://schemas.microsoft.com/office/drawing/2014/main" id="{96D93651-BE5E-DF10-F1FF-B2CF26F7DD1C}"/>
              </a:ext>
            </a:extLst>
          </p:cNvPr>
          <p:cNvPicPr>
            <a:picLocks noChangeAspect="1"/>
          </p:cNvPicPr>
          <p:nvPr/>
        </p:nvPicPr>
        <p:blipFill rotWithShape="1">
          <a:blip r:embed="rId4">
            <a:extLst>
              <a:ext uri="{28A0092B-C50C-407E-A947-70E740481C1C}">
                <a14:useLocalDpi xmlns:a14="http://schemas.microsoft.com/office/drawing/2010/main" val="0"/>
              </a:ext>
            </a:extLst>
          </a:blip>
          <a:srcRect l="29799" t="26540" r="28924" b="34734"/>
          <a:stretch/>
        </p:blipFill>
        <p:spPr>
          <a:xfrm>
            <a:off x="0" y="4917403"/>
            <a:ext cx="1947967" cy="1940597"/>
          </a:xfrm>
          <a:prstGeom prst="roundRect">
            <a:avLst>
              <a:gd name="adj" fmla="val 50000"/>
            </a:avLst>
          </a:prstGeom>
        </p:spPr>
      </p:pic>
      <p:sp>
        <p:nvSpPr>
          <p:cNvPr id="7" name="TextBox 6">
            <a:extLst>
              <a:ext uri="{FF2B5EF4-FFF2-40B4-BE49-F238E27FC236}">
                <a16:creationId xmlns:a16="http://schemas.microsoft.com/office/drawing/2014/main" id="{ADBD6781-C826-9AEE-8E00-C5E16E643A97}"/>
              </a:ext>
            </a:extLst>
          </p:cNvPr>
          <p:cNvSpPr txBox="1"/>
          <p:nvPr/>
        </p:nvSpPr>
        <p:spPr>
          <a:xfrm>
            <a:off x="1947967" y="314844"/>
            <a:ext cx="7957456" cy="1685077"/>
          </a:xfrm>
          <a:prstGeom prst="rect">
            <a:avLst/>
          </a:prstGeom>
          <a:noFill/>
        </p:spPr>
        <p:txBody>
          <a:bodyPr wrap="square">
            <a:spAutoFit/>
          </a:bodyPr>
          <a:lstStyle/>
          <a:p>
            <a:pPr>
              <a:lnSpc>
                <a:spcPct val="150000"/>
              </a:lnSpc>
            </a:pPr>
            <a:r>
              <a:rPr lang="en-US" sz="3600" b="1" u="sng" dirty="0">
                <a:solidFill>
                  <a:schemeClr val="accent2">
                    <a:lumMod val="50000"/>
                  </a:schemeClr>
                </a:solidFill>
                <a:latin typeface="Aharoni" panose="02010803020104030203" pitchFamily="2" charset="-79"/>
                <a:cs typeface="Aharoni" panose="02010803020104030203" pitchFamily="2" charset="-79"/>
              </a:rPr>
              <a:t>Solutions</a:t>
            </a:r>
          </a:p>
          <a:p>
            <a:pPr>
              <a:lnSpc>
                <a:spcPct val="150000"/>
              </a:lnSpc>
            </a:pPr>
            <a:endParaRPr lang="en-US" sz="3600" b="1" dirty="0">
              <a:solidFill>
                <a:schemeClr val="accent2">
                  <a:lumMod val="50000"/>
                </a:schemeClr>
              </a:solidFill>
              <a:latin typeface="Aharoni" panose="02010803020104030203" pitchFamily="2" charset="-79"/>
              <a:cs typeface="Aharoni" panose="02010803020104030203" pitchFamily="2" charset="-79"/>
            </a:endParaRPr>
          </a:p>
        </p:txBody>
      </p:sp>
      <p:sp>
        <p:nvSpPr>
          <p:cNvPr id="4" name="Rectangle 1">
            <a:extLst>
              <a:ext uri="{FF2B5EF4-FFF2-40B4-BE49-F238E27FC236}">
                <a16:creationId xmlns:a16="http://schemas.microsoft.com/office/drawing/2014/main" id="{58E6F7C1-46C7-0E9E-C9A1-39DEAE8EB509}"/>
              </a:ext>
            </a:extLst>
          </p:cNvPr>
          <p:cNvSpPr>
            <a:spLocks noGrp="1" noChangeArrowheads="1"/>
          </p:cNvSpPr>
          <p:nvPr>
            <p:ph idx="1"/>
          </p:nvPr>
        </p:nvSpPr>
        <p:spPr bwMode="auto">
          <a:xfrm>
            <a:off x="1947967" y="1157382"/>
            <a:ext cx="9834834"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sng" strike="noStrike" cap="none" normalizeH="0" baseline="0" dirty="0">
                <a:ln>
                  <a:noFill/>
                </a:ln>
                <a:solidFill>
                  <a:schemeClr val="accent2">
                    <a:lumMod val="50000"/>
                  </a:schemeClr>
                </a:solidFill>
                <a:effectLst/>
                <a:latin typeface="Malgun Gothic" panose="020B0503020000020004" pitchFamily="34" charset="-127"/>
                <a:ea typeface="Malgun Gothic" panose="020B0503020000020004" pitchFamily="34" charset="-127"/>
              </a:rPr>
              <a:t>Temporal Analysis:</a:t>
            </a:r>
          </a:p>
          <a:p>
            <a:pPr marR="0" lvl="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accent2">
                    <a:lumMod val="50000"/>
                  </a:schemeClr>
                </a:solidFill>
                <a:effectLst/>
                <a:latin typeface="Malgun Gothic" panose="020B0503020000020004" pitchFamily="34" charset="-127"/>
                <a:ea typeface="Malgun Gothic" panose="020B0503020000020004" pitchFamily="34" charset="-127"/>
              </a:rPr>
              <a:t>Datetime Formatting:</a:t>
            </a:r>
            <a:r>
              <a:rPr kumimoji="0" lang="en-US" altLang="en-US" sz="1800" b="0" i="0" u="none" strike="noStrike" cap="none" normalizeH="0" baseline="0" dirty="0">
                <a:ln>
                  <a:noFill/>
                </a:ln>
                <a:solidFill>
                  <a:schemeClr val="accent2">
                    <a:lumMod val="50000"/>
                  </a:schemeClr>
                </a:solidFill>
                <a:effectLst/>
                <a:latin typeface="Malgun Gothic" panose="020B0503020000020004" pitchFamily="34" charset="-127"/>
                <a:ea typeface="Malgun Gothic" panose="020B0503020000020004" pitchFamily="34" charset="-127"/>
              </a:rPr>
              <a:t> Convert timestamps to a suitable datetime format for time-series analysis. </a:t>
            </a:r>
          </a:p>
          <a:p>
            <a:pPr marR="0" lvl="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accent2">
                    <a:lumMod val="50000"/>
                  </a:schemeClr>
                </a:solidFill>
                <a:effectLst/>
                <a:latin typeface="Malgun Gothic" panose="020B0503020000020004" pitchFamily="34" charset="-127"/>
                <a:ea typeface="Malgun Gothic" panose="020B0503020000020004" pitchFamily="34" charset="-127"/>
              </a:rPr>
              <a:t>Time-Based Patterns:</a:t>
            </a:r>
            <a:r>
              <a:rPr kumimoji="0" lang="en-US" altLang="en-US" sz="1800" b="0" i="0" u="none" strike="noStrike" cap="none" normalizeH="0" baseline="0" dirty="0">
                <a:ln>
                  <a:noFill/>
                </a:ln>
                <a:solidFill>
                  <a:schemeClr val="accent2">
                    <a:lumMod val="50000"/>
                  </a:schemeClr>
                </a:solidFill>
                <a:effectLst/>
                <a:latin typeface="Malgun Gothic" panose="020B0503020000020004" pitchFamily="34" charset="-127"/>
                <a:ea typeface="Malgun Gothic" panose="020B0503020000020004" pitchFamily="34" charset="-127"/>
              </a:rPr>
              <a:t> Use time-series decomposition to identify trends, seasonality, and cyclic patterns. </a:t>
            </a:r>
          </a:p>
          <a:p>
            <a:pPr marR="0" lvl="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accent2">
                    <a:lumMod val="50000"/>
                  </a:schemeClr>
                </a:solidFill>
                <a:effectLst/>
                <a:latin typeface="Malgun Gothic" panose="020B0503020000020004" pitchFamily="34" charset="-127"/>
                <a:ea typeface="Malgun Gothic" panose="020B0503020000020004" pitchFamily="34" charset="-127"/>
              </a:rPr>
              <a:t>Seasonal Trends:</a:t>
            </a:r>
            <a:r>
              <a:rPr kumimoji="0" lang="en-US" altLang="en-US" sz="1800" b="0" i="0" u="none" strike="noStrike" cap="none" normalizeH="0" baseline="0" dirty="0">
                <a:ln>
                  <a:noFill/>
                </a:ln>
                <a:solidFill>
                  <a:schemeClr val="accent2">
                    <a:lumMod val="50000"/>
                  </a:schemeClr>
                </a:solidFill>
                <a:effectLst/>
                <a:latin typeface="Malgun Gothic" panose="020B0503020000020004" pitchFamily="34" charset="-127"/>
                <a:ea typeface="Malgun Gothic" panose="020B0503020000020004" pitchFamily="34" charset="-127"/>
              </a:rPr>
              <a:t> Analyze data across different seasons to understand seasonal variations in engagement. </a:t>
            </a:r>
          </a:p>
          <a:p>
            <a:pPr marR="0" lvl="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accent2">
                    <a:lumMod val="50000"/>
                  </a:schemeClr>
                </a:solidFill>
                <a:effectLst/>
                <a:latin typeface="Malgun Gothic" panose="020B0503020000020004" pitchFamily="34" charset="-127"/>
                <a:ea typeface="Malgun Gothic" panose="020B0503020000020004" pitchFamily="34" charset="-127"/>
              </a:rPr>
              <a:t>Time Series Forecasting:</a:t>
            </a:r>
            <a:r>
              <a:rPr kumimoji="0" lang="en-US" altLang="en-US" sz="1800" b="0" i="0" u="none" strike="noStrike" cap="none" normalizeH="0" baseline="0" dirty="0">
                <a:ln>
                  <a:noFill/>
                </a:ln>
                <a:solidFill>
                  <a:schemeClr val="accent2">
                    <a:lumMod val="50000"/>
                  </a:schemeClr>
                </a:solidFill>
                <a:effectLst/>
                <a:latin typeface="Malgun Gothic" panose="020B0503020000020004" pitchFamily="34" charset="-127"/>
                <a:ea typeface="Malgun Gothic" panose="020B0503020000020004" pitchFamily="34" charset="-127"/>
              </a:rPr>
              <a:t> Use models like ARIMA, Prophet, or LSTM to predict future trends. </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accent2">
                    <a:lumMod val="50000"/>
                  </a:schemeClr>
                </a:solidFill>
                <a:effectLst/>
                <a:latin typeface="Arial" panose="020B0604020202020204" pitchFamily="34" charset="0"/>
              </a:rPr>
              <a:t>Content Analysis:</a:t>
            </a:r>
            <a:endParaRPr kumimoji="0" lang="en-US" altLang="en-US" sz="1800" b="0" i="0" u="none" strike="noStrike" cap="none" normalizeH="0" baseline="0" dirty="0">
              <a:ln>
                <a:noFill/>
              </a:ln>
              <a:solidFill>
                <a:schemeClr val="accent2">
                  <a:lumMod val="50000"/>
                </a:schemeClr>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accent2">
                    <a:lumMod val="50000"/>
                  </a:schemeClr>
                </a:solidFill>
                <a:effectLst/>
                <a:latin typeface="Arial" panose="020B0604020202020204" pitchFamily="34" charset="0"/>
              </a:rPr>
              <a:t>Text Preprocessing:</a:t>
            </a:r>
            <a:r>
              <a:rPr kumimoji="0" lang="en-US" altLang="en-US" sz="1800" b="0" i="0" u="none" strike="noStrike" cap="none" normalizeH="0" baseline="0" dirty="0">
                <a:ln>
                  <a:noFill/>
                </a:ln>
                <a:solidFill>
                  <a:schemeClr val="accent2">
                    <a:lumMod val="50000"/>
                  </a:schemeClr>
                </a:solidFill>
                <a:effectLst/>
                <a:latin typeface="Arial" panose="020B0604020202020204" pitchFamily="34" charset="0"/>
              </a:rPr>
              <a:t> </a:t>
            </a:r>
          </a:p>
          <a:p>
            <a:pPr marR="0" lvl="1"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accent2">
                    <a:lumMod val="50000"/>
                  </a:schemeClr>
                </a:solidFill>
                <a:effectLst/>
                <a:latin typeface="Arial" panose="020B0604020202020204" pitchFamily="34" charset="0"/>
              </a:rPr>
              <a:t>Cleaning:</a:t>
            </a:r>
            <a:r>
              <a:rPr kumimoji="0" lang="en-US" altLang="en-US" sz="1800" b="0" i="0" u="none" strike="noStrike" cap="none" normalizeH="0" baseline="0" dirty="0">
                <a:ln>
                  <a:noFill/>
                </a:ln>
                <a:solidFill>
                  <a:schemeClr val="accent2">
                    <a:lumMod val="50000"/>
                  </a:schemeClr>
                </a:solidFill>
                <a:effectLst/>
                <a:latin typeface="Arial" panose="020B0604020202020204" pitchFamily="34" charset="0"/>
              </a:rPr>
              <a:t> Remove stop words, punctuation, and special characters. </a:t>
            </a:r>
          </a:p>
          <a:p>
            <a:pPr marR="0" lvl="1"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accent2">
                    <a:lumMod val="50000"/>
                  </a:schemeClr>
                </a:solidFill>
                <a:effectLst/>
                <a:latin typeface="Arial" panose="020B0604020202020204" pitchFamily="34" charset="0"/>
              </a:rPr>
              <a:t>Tokenization:</a:t>
            </a:r>
            <a:r>
              <a:rPr kumimoji="0" lang="en-US" altLang="en-US" sz="1800" b="0" i="0" u="none" strike="noStrike" cap="none" normalizeH="0" baseline="0" dirty="0">
                <a:ln>
                  <a:noFill/>
                </a:ln>
                <a:solidFill>
                  <a:schemeClr val="accent2">
                    <a:lumMod val="50000"/>
                  </a:schemeClr>
                </a:solidFill>
                <a:effectLst/>
                <a:latin typeface="Arial" panose="020B0604020202020204" pitchFamily="34" charset="0"/>
              </a:rPr>
              <a:t> Break text into words or tokens. </a:t>
            </a:r>
          </a:p>
          <a:p>
            <a:pPr marR="0" lvl="1"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accent2">
                    <a:lumMod val="50000"/>
                  </a:schemeClr>
                </a:solidFill>
                <a:effectLst/>
                <a:latin typeface="Arial" panose="020B0604020202020204" pitchFamily="34" charset="0"/>
              </a:rPr>
              <a:t>Stemming/Lemmatization:</a:t>
            </a:r>
            <a:r>
              <a:rPr kumimoji="0" lang="en-US" altLang="en-US" sz="1800" b="0" i="0" u="none" strike="noStrike" cap="none" normalizeH="0" baseline="0" dirty="0">
                <a:ln>
                  <a:noFill/>
                </a:ln>
                <a:solidFill>
                  <a:schemeClr val="accent2">
                    <a:lumMod val="50000"/>
                  </a:schemeClr>
                </a:solidFill>
                <a:effectLst/>
                <a:latin typeface="Arial" panose="020B0604020202020204" pitchFamily="34" charset="0"/>
              </a:rPr>
              <a:t> Reduce words to their root forms. </a:t>
            </a:r>
          </a:p>
          <a:p>
            <a:pPr marR="0" lvl="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accent2">
                    <a:lumMod val="50000"/>
                  </a:schemeClr>
                </a:solidFill>
                <a:effectLst/>
                <a:latin typeface="Arial" panose="020B0604020202020204" pitchFamily="34" charset="0"/>
              </a:rPr>
              <a:t>Sentiment Analysis:</a:t>
            </a:r>
            <a:r>
              <a:rPr kumimoji="0" lang="en-US" altLang="en-US" sz="1800" b="0" i="0" u="none" strike="noStrike" cap="none" normalizeH="0" baseline="0" dirty="0">
                <a:ln>
                  <a:noFill/>
                </a:ln>
                <a:solidFill>
                  <a:schemeClr val="accent2">
                    <a:lumMod val="50000"/>
                  </a:schemeClr>
                </a:solidFill>
                <a:effectLst/>
                <a:latin typeface="Arial" panose="020B0604020202020204" pitchFamily="34" charset="0"/>
              </a:rPr>
              <a:t> Use sentiment analysis libraries (e.g., VADER, </a:t>
            </a:r>
            <a:r>
              <a:rPr kumimoji="0" lang="en-US" altLang="en-US" sz="1800" b="0" i="0" u="none" strike="noStrike" cap="none" normalizeH="0" baseline="0" dirty="0" err="1">
                <a:ln>
                  <a:noFill/>
                </a:ln>
                <a:solidFill>
                  <a:schemeClr val="accent2">
                    <a:lumMod val="50000"/>
                  </a:schemeClr>
                </a:solidFill>
                <a:effectLst/>
                <a:latin typeface="Arial" panose="020B0604020202020204" pitchFamily="34" charset="0"/>
              </a:rPr>
              <a:t>TextBlob</a:t>
            </a:r>
            <a:r>
              <a:rPr kumimoji="0" lang="en-US" altLang="en-US" sz="1800" b="0" i="0" u="none" strike="noStrike" cap="none" normalizeH="0" baseline="0" dirty="0">
                <a:ln>
                  <a:noFill/>
                </a:ln>
                <a:solidFill>
                  <a:schemeClr val="accent2">
                    <a:lumMod val="50000"/>
                  </a:schemeClr>
                </a:solidFill>
                <a:effectLst/>
                <a:latin typeface="Arial" panose="020B0604020202020204" pitchFamily="34" charset="0"/>
              </a:rPr>
              <a:t>) to classify tweets as positive, negative, or neutral. </a:t>
            </a:r>
          </a:p>
          <a:p>
            <a:pPr marR="0" lvl="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accent2">
                    <a:lumMod val="50000"/>
                  </a:schemeClr>
                </a:solidFill>
                <a:effectLst/>
                <a:latin typeface="Arial" panose="020B0604020202020204" pitchFamily="34" charset="0"/>
              </a:rPr>
              <a:t>Topic Modeling:</a:t>
            </a:r>
            <a:r>
              <a:rPr kumimoji="0" lang="en-US" altLang="en-US" sz="1800" b="0" i="0" u="none" strike="noStrike" cap="none" normalizeH="0" baseline="0" dirty="0">
                <a:ln>
                  <a:noFill/>
                </a:ln>
                <a:solidFill>
                  <a:schemeClr val="accent2">
                    <a:lumMod val="50000"/>
                  </a:schemeClr>
                </a:solidFill>
                <a:effectLst/>
                <a:latin typeface="Arial" panose="020B0604020202020204" pitchFamily="34" charset="0"/>
              </a:rPr>
              <a:t> Employ techniques like LDA or NMF to identify underlying topics in tweets.</a:t>
            </a:r>
          </a:p>
          <a:p>
            <a:pPr marR="0" lvl="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accent2">
                    <a:lumMod val="50000"/>
                  </a:schemeClr>
                </a:solidFill>
                <a:effectLst/>
                <a:latin typeface="Arial" panose="020B0604020202020204" pitchFamily="34" charset="0"/>
              </a:rPr>
              <a:t>Frequency Analysis:</a:t>
            </a:r>
            <a:r>
              <a:rPr kumimoji="0" lang="en-US" altLang="en-US" sz="1800" b="0" i="0" u="none" strike="noStrike" cap="none" normalizeH="0" baseline="0" dirty="0">
                <a:ln>
                  <a:noFill/>
                </a:ln>
                <a:solidFill>
                  <a:schemeClr val="accent2">
                    <a:lumMod val="50000"/>
                  </a:schemeClr>
                </a:solidFill>
                <a:effectLst/>
                <a:latin typeface="Arial" panose="020B0604020202020204" pitchFamily="34" charset="0"/>
              </a:rPr>
              <a:t> Analyze the frequency of hashtags used. </a:t>
            </a:r>
          </a:p>
          <a:p>
            <a:pPr marR="0" lvl="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accent2">
                    <a:lumMod val="50000"/>
                  </a:schemeClr>
                </a:solidFill>
                <a:effectLst/>
                <a:latin typeface="Arial" panose="020B0604020202020204" pitchFamily="34" charset="0"/>
              </a:rPr>
              <a:t>Engagement Correlation:</a:t>
            </a:r>
            <a:r>
              <a:rPr kumimoji="0" lang="en-US" altLang="en-US" sz="1800" b="0" i="0" u="none" strike="noStrike" cap="none" normalizeH="0" baseline="0" dirty="0">
                <a:ln>
                  <a:noFill/>
                </a:ln>
                <a:solidFill>
                  <a:schemeClr val="accent2">
                    <a:lumMod val="50000"/>
                  </a:schemeClr>
                </a:solidFill>
                <a:effectLst/>
                <a:latin typeface="Arial" panose="020B0604020202020204" pitchFamily="34" charset="0"/>
              </a:rPr>
              <a:t> Correlate hashtag usage with engagement metrics.</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1800" b="0" i="0" u="none" strike="noStrike" cap="none" normalizeH="0" baseline="0" dirty="0">
              <a:ln>
                <a:noFill/>
              </a:ln>
              <a:solidFill>
                <a:schemeClr val="accent2">
                  <a:lumMod val="50000"/>
                </a:schemeClr>
              </a:solidFill>
              <a:effectLst/>
              <a:latin typeface="Malgun Gothic" panose="020B0503020000020004" pitchFamily="34" charset="-127"/>
              <a:ea typeface="Malgun Gothic" panose="020B0503020000020004" pitchFamily="34" charset="-127"/>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accent2">
                  <a:lumMod val="50000"/>
                </a:schemeClr>
              </a:solidFill>
              <a:effectLst/>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1817813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E4F2FE-8079-6697-3FAC-48953E644AEC}"/>
            </a:ext>
          </a:extLst>
        </p:cNvPr>
        <p:cNvGrpSpPr/>
        <p:nvPr/>
      </p:nvGrpSpPr>
      <p:grpSpPr>
        <a:xfrm>
          <a:off x="0" y="0"/>
          <a:ext cx="0" cy="0"/>
          <a:chOff x="0" y="0"/>
          <a:chExt cx="0" cy="0"/>
        </a:xfrm>
      </p:grpSpPr>
      <p:pic>
        <p:nvPicPr>
          <p:cNvPr id="4" name="Graphic 3">
            <a:extLst>
              <a:ext uri="{FF2B5EF4-FFF2-40B4-BE49-F238E27FC236}">
                <a16:creationId xmlns:a16="http://schemas.microsoft.com/office/drawing/2014/main" id="{ABEF87F7-B124-D0F1-F2C4-C7CF1415775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603043" y="-551089"/>
            <a:ext cx="2591502" cy="2510517"/>
          </a:xfrm>
          <a:prstGeom prst="rect">
            <a:avLst/>
          </a:prstGeom>
        </p:spPr>
      </p:pic>
      <p:pic>
        <p:nvPicPr>
          <p:cNvPr id="12" name="Graphic 11">
            <a:extLst>
              <a:ext uri="{FF2B5EF4-FFF2-40B4-BE49-F238E27FC236}">
                <a16:creationId xmlns:a16="http://schemas.microsoft.com/office/drawing/2014/main" id="{92D4BF36-5143-908A-5257-49286A46B24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659971" y="5197656"/>
            <a:ext cx="2591502" cy="2510517"/>
          </a:xfrm>
          <a:prstGeom prst="rect">
            <a:avLst/>
          </a:prstGeom>
        </p:spPr>
      </p:pic>
      <p:sp>
        <p:nvSpPr>
          <p:cNvPr id="9" name="Title 8">
            <a:extLst>
              <a:ext uri="{FF2B5EF4-FFF2-40B4-BE49-F238E27FC236}">
                <a16:creationId xmlns:a16="http://schemas.microsoft.com/office/drawing/2014/main" id="{92544954-90DC-5A2B-07B9-0337FECCCDDC}"/>
              </a:ext>
            </a:extLst>
          </p:cNvPr>
          <p:cNvSpPr>
            <a:spLocks noGrp="1"/>
          </p:cNvSpPr>
          <p:nvPr>
            <p:ph type="title"/>
          </p:nvPr>
        </p:nvSpPr>
        <p:spPr>
          <a:xfrm>
            <a:off x="1947967" y="436562"/>
            <a:ext cx="10350500" cy="1325563"/>
          </a:xfrm>
        </p:spPr>
        <p:txBody>
          <a:bodyPr>
            <a:normAutofit/>
          </a:bodyPr>
          <a:lstStyle/>
          <a:p>
            <a:r>
              <a:rPr lang="en-US" sz="3600" b="1" u="sng" dirty="0">
                <a:solidFill>
                  <a:schemeClr val="accent2">
                    <a:lumMod val="50000"/>
                  </a:schemeClr>
                </a:solidFill>
                <a:latin typeface="Montserrat" panose="00000500000000000000" pitchFamily="2" charset="0"/>
              </a:rPr>
              <a:t>Outcomes and Impacts</a:t>
            </a:r>
            <a:endParaRPr lang="en-US" sz="3600" dirty="0"/>
          </a:p>
        </p:txBody>
      </p:sp>
      <p:sp>
        <p:nvSpPr>
          <p:cNvPr id="13" name="Content Placeholder 12">
            <a:extLst>
              <a:ext uri="{FF2B5EF4-FFF2-40B4-BE49-F238E27FC236}">
                <a16:creationId xmlns:a16="http://schemas.microsoft.com/office/drawing/2014/main" id="{CF44B9D4-FE23-18F4-4104-F4660E28F627}"/>
              </a:ext>
            </a:extLst>
          </p:cNvPr>
          <p:cNvSpPr>
            <a:spLocks noGrp="1"/>
          </p:cNvSpPr>
          <p:nvPr>
            <p:ph idx="1"/>
          </p:nvPr>
        </p:nvSpPr>
        <p:spPr>
          <a:xfrm>
            <a:off x="1676400" y="1673225"/>
            <a:ext cx="10515600" cy="4351338"/>
          </a:xfrm>
        </p:spPr>
        <p:txBody>
          <a:bodyPr>
            <a:noAutofit/>
          </a:bodyPr>
          <a:lstStyle/>
          <a:p>
            <a:pPr algn="just">
              <a:buFont typeface="Wingdings" panose="05000000000000000000" pitchFamily="2" charset="2"/>
              <a:buChar char="q"/>
            </a:pPr>
            <a:r>
              <a:rPr lang="en-US" sz="1800" dirty="0">
                <a:solidFill>
                  <a:schemeClr val="accent2">
                    <a:lumMod val="50000"/>
                  </a:schemeClr>
                </a:solidFill>
                <a:latin typeface="Malgun Gothic" panose="020B0503020000020004" pitchFamily="34" charset="-127"/>
                <a:ea typeface="Malgun Gothic" panose="020B0503020000020004" pitchFamily="34" charset="-127"/>
              </a:rPr>
              <a:t>The </a:t>
            </a:r>
            <a:r>
              <a:rPr lang="en-US" sz="1800" b="1" dirty="0">
                <a:solidFill>
                  <a:schemeClr val="accent2">
                    <a:lumMod val="50000"/>
                  </a:schemeClr>
                </a:solidFill>
                <a:latin typeface="Malgun Gothic" panose="020B0503020000020004" pitchFamily="34" charset="-127"/>
                <a:ea typeface="Malgun Gothic" panose="020B0503020000020004" pitchFamily="34" charset="-127"/>
              </a:rPr>
              <a:t>Twitter Analytics Dashboard</a:t>
            </a:r>
            <a:r>
              <a:rPr lang="en-US" sz="1800" dirty="0">
                <a:solidFill>
                  <a:schemeClr val="accent2">
                    <a:lumMod val="50000"/>
                  </a:schemeClr>
                </a:solidFill>
                <a:latin typeface="Malgun Gothic" panose="020B0503020000020004" pitchFamily="34" charset="-127"/>
                <a:ea typeface="Malgun Gothic" panose="020B0503020000020004" pitchFamily="34" charset="-127"/>
              </a:rPr>
              <a:t> provides users with data-driven insights that can directly influence social media strategies and improve overall Twitter presence. By leveraging key metrics and understanding user engagement, individuals and organizations can experience several valuable outcomes and impacts:</a:t>
            </a:r>
          </a:p>
          <a:p>
            <a:pPr algn="just">
              <a:buFont typeface="Wingdings" panose="05000000000000000000" pitchFamily="2" charset="2"/>
              <a:buChar char="q"/>
            </a:pPr>
            <a:r>
              <a:rPr lang="en-US" sz="1800" b="1" u="sng" dirty="0">
                <a:solidFill>
                  <a:schemeClr val="accent2">
                    <a:lumMod val="50000"/>
                  </a:schemeClr>
                </a:solidFill>
                <a:latin typeface="Malgun Gothic" panose="020B0503020000020004" pitchFamily="34" charset="-127"/>
                <a:ea typeface="Malgun Gothic" panose="020B0503020000020004" pitchFamily="34" charset="-127"/>
              </a:rPr>
              <a:t>1. Improved Content Strategy</a:t>
            </a:r>
          </a:p>
          <a:p>
            <a:pPr algn="just">
              <a:buFont typeface="Arial" panose="020B0604020202020204" pitchFamily="34" charset="0"/>
              <a:buChar char="•"/>
            </a:pPr>
            <a:r>
              <a:rPr lang="en-US" sz="1800" b="1" dirty="0">
                <a:solidFill>
                  <a:schemeClr val="accent2">
                    <a:lumMod val="50000"/>
                  </a:schemeClr>
                </a:solidFill>
                <a:latin typeface="Malgun Gothic" panose="020B0503020000020004" pitchFamily="34" charset="-127"/>
                <a:ea typeface="Malgun Gothic" panose="020B0503020000020004" pitchFamily="34" charset="-127"/>
              </a:rPr>
              <a:t>Outcome</a:t>
            </a:r>
            <a:r>
              <a:rPr lang="en-US" sz="1800" dirty="0">
                <a:solidFill>
                  <a:schemeClr val="accent2">
                    <a:lumMod val="50000"/>
                  </a:schemeClr>
                </a:solidFill>
                <a:latin typeface="Malgun Gothic" panose="020B0503020000020004" pitchFamily="34" charset="-127"/>
                <a:ea typeface="Malgun Gothic" panose="020B0503020000020004" pitchFamily="34" charset="-127"/>
              </a:rPr>
              <a:t>: Users will gain a clear understanding of which types of tweets (e.g., images, videos, links, hashtags) resonate most with their audience.</a:t>
            </a:r>
          </a:p>
          <a:p>
            <a:pPr algn="just">
              <a:buFont typeface="Arial" panose="020B0604020202020204" pitchFamily="34" charset="0"/>
              <a:buChar char="•"/>
            </a:pPr>
            <a:r>
              <a:rPr lang="en-US" sz="1800" b="1" dirty="0">
                <a:solidFill>
                  <a:schemeClr val="accent2">
                    <a:lumMod val="50000"/>
                  </a:schemeClr>
                </a:solidFill>
                <a:latin typeface="Malgun Gothic" panose="020B0503020000020004" pitchFamily="34" charset="-127"/>
                <a:ea typeface="Malgun Gothic" panose="020B0503020000020004" pitchFamily="34" charset="-127"/>
              </a:rPr>
              <a:t>Impact</a:t>
            </a:r>
            <a:r>
              <a:rPr lang="en-US" sz="1800" dirty="0">
                <a:solidFill>
                  <a:schemeClr val="accent2">
                    <a:lumMod val="50000"/>
                  </a:schemeClr>
                </a:solidFill>
                <a:latin typeface="Malgun Gothic" panose="020B0503020000020004" pitchFamily="34" charset="-127"/>
                <a:ea typeface="Malgun Gothic" panose="020B0503020000020004" pitchFamily="34" charset="-127"/>
              </a:rPr>
              <a:t>: With this knowledge, content can be tailored to increase engagement, improving the relevance and appeal of tweets. This leads to more effective use of media (e.g., videos, images) and text to capture audience attention.</a:t>
            </a:r>
          </a:p>
          <a:p>
            <a:pPr algn="just">
              <a:buFont typeface="Wingdings" panose="05000000000000000000" pitchFamily="2" charset="2"/>
              <a:buChar char="q"/>
            </a:pPr>
            <a:r>
              <a:rPr lang="en-US" sz="1800" b="1" u="sng" dirty="0">
                <a:solidFill>
                  <a:schemeClr val="accent2">
                    <a:lumMod val="50000"/>
                  </a:schemeClr>
                </a:solidFill>
                <a:latin typeface="Malgun Gothic" panose="020B0503020000020004" pitchFamily="34" charset="-127"/>
                <a:ea typeface="Malgun Gothic" panose="020B0503020000020004" pitchFamily="34" charset="-127"/>
              </a:rPr>
              <a:t>2. Higher Engagement Rates</a:t>
            </a:r>
          </a:p>
          <a:p>
            <a:pPr algn="just">
              <a:buFont typeface="Arial" panose="020B0604020202020204" pitchFamily="34" charset="0"/>
              <a:buChar char="•"/>
            </a:pPr>
            <a:r>
              <a:rPr lang="en-US" sz="1800" b="1" dirty="0">
                <a:solidFill>
                  <a:schemeClr val="accent2">
                    <a:lumMod val="50000"/>
                  </a:schemeClr>
                </a:solidFill>
                <a:latin typeface="Malgun Gothic" panose="020B0503020000020004" pitchFamily="34" charset="-127"/>
                <a:ea typeface="Malgun Gothic" panose="020B0503020000020004" pitchFamily="34" charset="-127"/>
              </a:rPr>
              <a:t>Outcome</a:t>
            </a:r>
            <a:r>
              <a:rPr lang="en-US" sz="1800" dirty="0">
                <a:solidFill>
                  <a:schemeClr val="accent2">
                    <a:lumMod val="50000"/>
                  </a:schemeClr>
                </a:solidFill>
                <a:latin typeface="Malgun Gothic" panose="020B0503020000020004" pitchFamily="34" charset="-127"/>
                <a:ea typeface="Malgun Gothic" panose="020B0503020000020004" pitchFamily="34" charset="-127"/>
              </a:rPr>
              <a:t>: By analyzing engagement metrics such as likes, retweets, replies, and clicks, users can determine which tweets encourage the most interaction.</a:t>
            </a:r>
          </a:p>
          <a:p>
            <a:pPr algn="just">
              <a:buFont typeface="Arial" panose="020B0604020202020204" pitchFamily="34" charset="0"/>
              <a:buChar char="•"/>
            </a:pPr>
            <a:r>
              <a:rPr lang="en-US" sz="1800" b="1" dirty="0">
                <a:solidFill>
                  <a:schemeClr val="accent2">
                    <a:lumMod val="50000"/>
                  </a:schemeClr>
                </a:solidFill>
                <a:latin typeface="Malgun Gothic" panose="020B0503020000020004" pitchFamily="34" charset="-127"/>
                <a:ea typeface="Malgun Gothic" panose="020B0503020000020004" pitchFamily="34" charset="-127"/>
              </a:rPr>
              <a:t>Impact</a:t>
            </a:r>
            <a:r>
              <a:rPr lang="en-US" sz="1800" dirty="0">
                <a:solidFill>
                  <a:schemeClr val="accent2">
                    <a:lumMod val="50000"/>
                  </a:schemeClr>
                </a:solidFill>
                <a:latin typeface="Malgun Gothic" panose="020B0503020000020004" pitchFamily="34" charset="-127"/>
                <a:ea typeface="Malgun Gothic" panose="020B0503020000020004" pitchFamily="34" charset="-127"/>
              </a:rPr>
              <a:t>: With insights into high-engagement content, users can replicate successful strategies and improve their overall engagement rate, leading to more active followers and increased visibility.</a:t>
            </a:r>
          </a:p>
        </p:txBody>
      </p:sp>
    </p:spTree>
    <p:extLst>
      <p:ext uri="{BB962C8B-B14F-4D97-AF65-F5344CB8AC3E}">
        <p14:creationId xmlns:p14="http://schemas.microsoft.com/office/powerpoint/2010/main" val="2889844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AC6779-F228-D0F7-7169-59C99BEABF41}"/>
            </a:ext>
          </a:extLst>
        </p:cNvPr>
        <p:cNvGrpSpPr/>
        <p:nvPr/>
      </p:nvGrpSpPr>
      <p:grpSpPr>
        <a:xfrm>
          <a:off x="0" y="0"/>
          <a:ext cx="0" cy="0"/>
          <a:chOff x="0" y="0"/>
          <a:chExt cx="0" cy="0"/>
        </a:xfrm>
      </p:grpSpPr>
      <p:pic>
        <p:nvPicPr>
          <p:cNvPr id="4" name="Graphic 3">
            <a:extLst>
              <a:ext uri="{FF2B5EF4-FFF2-40B4-BE49-F238E27FC236}">
                <a16:creationId xmlns:a16="http://schemas.microsoft.com/office/drawing/2014/main" id="{F785278A-F7C7-9095-DBF4-00DA514CCEB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603043" y="-551089"/>
            <a:ext cx="2591502" cy="2510517"/>
          </a:xfrm>
          <a:prstGeom prst="rect">
            <a:avLst/>
          </a:prstGeom>
        </p:spPr>
      </p:pic>
      <p:pic>
        <p:nvPicPr>
          <p:cNvPr id="12" name="Graphic 11">
            <a:extLst>
              <a:ext uri="{FF2B5EF4-FFF2-40B4-BE49-F238E27FC236}">
                <a16:creationId xmlns:a16="http://schemas.microsoft.com/office/drawing/2014/main" id="{E8D154F1-5375-36E9-5145-C548D4E981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659971" y="5197656"/>
            <a:ext cx="2591502" cy="2510517"/>
          </a:xfrm>
          <a:prstGeom prst="rect">
            <a:avLst/>
          </a:prstGeom>
        </p:spPr>
      </p:pic>
      <p:sp>
        <p:nvSpPr>
          <p:cNvPr id="9" name="Title 8">
            <a:extLst>
              <a:ext uri="{FF2B5EF4-FFF2-40B4-BE49-F238E27FC236}">
                <a16:creationId xmlns:a16="http://schemas.microsoft.com/office/drawing/2014/main" id="{9FE2A390-2CD5-99D9-1FA4-611054DEF4C4}"/>
              </a:ext>
            </a:extLst>
          </p:cNvPr>
          <p:cNvSpPr>
            <a:spLocks noGrp="1"/>
          </p:cNvSpPr>
          <p:nvPr>
            <p:ph type="title"/>
          </p:nvPr>
        </p:nvSpPr>
        <p:spPr>
          <a:xfrm>
            <a:off x="1947967" y="436562"/>
            <a:ext cx="10350500" cy="1325563"/>
          </a:xfrm>
        </p:spPr>
        <p:txBody>
          <a:bodyPr>
            <a:normAutofit/>
          </a:bodyPr>
          <a:lstStyle/>
          <a:p>
            <a:r>
              <a:rPr lang="en-US" sz="3600" b="1" u="sng" dirty="0">
                <a:solidFill>
                  <a:schemeClr val="accent2">
                    <a:lumMod val="50000"/>
                  </a:schemeClr>
                </a:solidFill>
                <a:latin typeface="Montserrat" panose="00000500000000000000" pitchFamily="2" charset="0"/>
              </a:rPr>
              <a:t>Outcomes and Impacts</a:t>
            </a:r>
            <a:endParaRPr lang="en-US" sz="3600" dirty="0"/>
          </a:p>
        </p:txBody>
      </p:sp>
      <p:sp>
        <p:nvSpPr>
          <p:cNvPr id="13" name="Content Placeholder 12">
            <a:extLst>
              <a:ext uri="{FF2B5EF4-FFF2-40B4-BE49-F238E27FC236}">
                <a16:creationId xmlns:a16="http://schemas.microsoft.com/office/drawing/2014/main" id="{C8A485D3-3D10-ABAD-C8EA-83A1FFABA138}"/>
              </a:ext>
            </a:extLst>
          </p:cNvPr>
          <p:cNvSpPr>
            <a:spLocks noGrp="1"/>
          </p:cNvSpPr>
          <p:nvPr>
            <p:ph idx="1"/>
          </p:nvPr>
        </p:nvSpPr>
        <p:spPr>
          <a:xfrm>
            <a:off x="1676400" y="1673225"/>
            <a:ext cx="10515600" cy="4351338"/>
          </a:xfrm>
        </p:spPr>
        <p:txBody>
          <a:bodyPr>
            <a:noAutofit/>
          </a:bodyPr>
          <a:lstStyle/>
          <a:p>
            <a:pPr algn="just">
              <a:buFont typeface="Wingdings" panose="05000000000000000000" pitchFamily="2" charset="2"/>
              <a:buChar char="q"/>
            </a:pPr>
            <a:r>
              <a:rPr lang="en-US" sz="1800" b="1" u="sng" dirty="0">
                <a:solidFill>
                  <a:schemeClr val="accent2">
                    <a:lumMod val="50000"/>
                  </a:schemeClr>
                </a:solidFill>
                <a:latin typeface="Malgun Gothic" panose="020B0503020000020004" pitchFamily="34" charset="-127"/>
                <a:ea typeface="Malgun Gothic" panose="020B0503020000020004" pitchFamily="34" charset="-127"/>
              </a:rPr>
              <a:t>Optimized Social Media Strategy</a:t>
            </a:r>
          </a:p>
          <a:p>
            <a:pPr algn="just">
              <a:buFont typeface="Arial" panose="020B0604020202020204" pitchFamily="34" charset="0"/>
              <a:buChar char="•"/>
            </a:pPr>
            <a:r>
              <a:rPr lang="en-US" sz="1800" b="1" dirty="0">
                <a:solidFill>
                  <a:schemeClr val="accent2">
                    <a:lumMod val="50000"/>
                  </a:schemeClr>
                </a:solidFill>
                <a:latin typeface="Malgun Gothic" panose="020B0503020000020004" pitchFamily="34" charset="-127"/>
                <a:ea typeface="Malgun Gothic" panose="020B0503020000020004" pitchFamily="34" charset="-127"/>
              </a:rPr>
              <a:t>Outcome</a:t>
            </a:r>
            <a:r>
              <a:rPr lang="en-US" sz="1800" dirty="0">
                <a:solidFill>
                  <a:schemeClr val="accent2">
                    <a:lumMod val="50000"/>
                  </a:schemeClr>
                </a:solidFill>
                <a:latin typeface="Malgun Gothic" panose="020B0503020000020004" pitchFamily="34" charset="-127"/>
                <a:ea typeface="Malgun Gothic" panose="020B0503020000020004" pitchFamily="34" charset="-127"/>
              </a:rPr>
              <a:t>: Time-based data and pattern analysis will allow users to identify peak times for engagement, as well as the best performing content categories.</a:t>
            </a:r>
          </a:p>
          <a:p>
            <a:pPr algn="just">
              <a:buFont typeface="Arial" panose="020B0604020202020204" pitchFamily="34" charset="0"/>
              <a:buChar char="•"/>
            </a:pPr>
            <a:r>
              <a:rPr lang="en-US" sz="1800" b="1" dirty="0">
                <a:solidFill>
                  <a:schemeClr val="accent2">
                    <a:lumMod val="50000"/>
                  </a:schemeClr>
                </a:solidFill>
                <a:latin typeface="Malgun Gothic" panose="020B0503020000020004" pitchFamily="34" charset="-127"/>
                <a:ea typeface="Malgun Gothic" panose="020B0503020000020004" pitchFamily="34" charset="-127"/>
              </a:rPr>
              <a:t>Impact</a:t>
            </a:r>
            <a:r>
              <a:rPr lang="en-US" sz="1800" dirty="0">
                <a:solidFill>
                  <a:schemeClr val="accent2">
                    <a:lumMod val="50000"/>
                  </a:schemeClr>
                </a:solidFill>
                <a:latin typeface="Malgun Gothic" panose="020B0503020000020004" pitchFamily="34" charset="-127"/>
                <a:ea typeface="Malgun Gothic" panose="020B0503020000020004" pitchFamily="34" charset="-127"/>
              </a:rPr>
              <a:t>: Social media managers and marketers can schedule tweets at optimal times and focus on creating content that their audience is most likely to interact with. This optimization helps maximize reach and impact, improving both short-term results and long-term growth.</a:t>
            </a:r>
          </a:p>
          <a:p>
            <a:pPr algn="just">
              <a:buFont typeface="Wingdings" panose="05000000000000000000" pitchFamily="2" charset="2"/>
              <a:buChar char="q"/>
            </a:pPr>
            <a:r>
              <a:rPr lang="en-US" sz="1800" b="1" u="sng" dirty="0">
                <a:solidFill>
                  <a:schemeClr val="accent2">
                    <a:lumMod val="50000"/>
                  </a:schemeClr>
                </a:solidFill>
                <a:latin typeface="Malgun Gothic" panose="020B0503020000020004" pitchFamily="34" charset="-127"/>
                <a:ea typeface="Malgun Gothic" panose="020B0503020000020004" pitchFamily="34" charset="-127"/>
              </a:rPr>
              <a:t>Better Understanding of Audience Behavior</a:t>
            </a:r>
          </a:p>
          <a:p>
            <a:pPr algn="just">
              <a:buFont typeface="Arial" panose="020B0604020202020204" pitchFamily="34" charset="0"/>
              <a:buChar char="•"/>
            </a:pPr>
            <a:r>
              <a:rPr lang="en-US" sz="1800" b="1" dirty="0">
                <a:solidFill>
                  <a:schemeClr val="accent2">
                    <a:lumMod val="50000"/>
                  </a:schemeClr>
                </a:solidFill>
                <a:latin typeface="Malgun Gothic" panose="020B0503020000020004" pitchFamily="34" charset="-127"/>
                <a:ea typeface="Malgun Gothic" panose="020B0503020000020004" pitchFamily="34" charset="-127"/>
              </a:rPr>
              <a:t>Outcome</a:t>
            </a:r>
            <a:r>
              <a:rPr lang="en-US" sz="1800" dirty="0">
                <a:solidFill>
                  <a:schemeClr val="accent2">
                    <a:lumMod val="50000"/>
                  </a:schemeClr>
                </a:solidFill>
                <a:latin typeface="Malgun Gothic" panose="020B0503020000020004" pitchFamily="34" charset="-127"/>
                <a:ea typeface="Malgun Gothic" panose="020B0503020000020004" pitchFamily="34" charset="-127"/>
              </a:rPr>
              <a:t>: The dashboard provides data on user interactions, such as profile visits, URL clicks, and hashtag engagement.</a:t>
            </a:r>
          </a:p>
          <a:p>
            <a:pPr algn="just">
              <a:buFont typeface="Arial" panose="020B0604020202020204" pitchFamily="34" charset="0"/>
              <a:buChar char="•"/>
            </a:pPr>
            <a:r>
              <a:rPr lang="en-US" sz="1800" b="1" dirty="0">
                <a:solidFill>
                  <a:schemeClr val="accent2">
                    <a:lumMod val="50000"/>
                  </a:schemeClr>
                </a:solidFill>
                <a:latin typeface="Malgun Gothic" panose="020B0503020000020004" pitchFamily="34" charset="-127"/>
                <a:ea typeface="Malgun Gothic" panose="020B0503020000020004" pitchFamily="34" charset="-127"/>
              </a:rPr>
              <a:t>Impact</a:t>
            </a:r>
            <a:r>
              <a:rPr lang="en-US" sz="1800" dirty="0">
                <a:solidFill>
                  <a:schemeClr val="accent2">
                    <a:lumMod val="50000"/>
                  </a:schemeClr>
                </a:solidFill>
                <a:latin typeface="Malgun Gothic" panose="020B0503020000020004" pitchFamily="34" charset="-127"/>
                <a:ea typeface="Malgun Gothic" panose="020B0503020000020004" pitchFamily="34" charset="-127"/>
              </a:rPr>
              <a:t>: This insight helps users understand what drives people to engage with their content </a:t>
            </a:r>
            <a:r>
              <a:rPr lang="en-US" sz="1800" b="1" u="sng" dirty="0">
                <a:solidFill>
                  <a:schemeClr val="accent2">
                    <a:lumMod val="50000"/>
                  </a:schemeClr>
                </a:solidFill>
                <a:latin typeface="Malgun Gothic" panose="020B0503020000020004" pitchFamily="34" charset="-127"/>
                <a:ea typeface="Malgun Gothic" panose="020B0503020000020004" pitchFamily="34" charset="-127"/>
              </a:rPr>
              <a:t>Increased Follower Growth</a:t>
            </a:r>
          </a:p>
          <a:p>
            <a:pPr algn="just">
              <a:buFont typeface="Arial" panose="020B0604020202020204" pitchFamily="34" charset="0"/>
              <a:buChar char="•"/>
            </a:pPr>
            <a:r>
              <a:rPr lang="en-US" sz="1800" b="1" dirty="0">
                <a:solidFill>
                  <a:schemeClr val="accent2">
                    <a:lumMod val="50000"/>
                  </a:schemeClr>
                </a:solidFill>
                <a:latin typeface="Malgun Gothic" panose="020B0503020000020004" pitchFamily="34" charset="-127"/>
                <a:ea typeface="Malgun Gothic" panose="020B0503020000020004" pitchFamily="34" charset="-127"/>
              </a:rPr>
              <a:t>Outcome</a:t>
            </a:r>
            <a:r>
              <a:rPr lang="en-US" sz="1800" dirty="0">
                <a:solidFill>
                  <a:schemeClr val="accent2">
                    <a:lumMod val="50000"/>
                  </a:schemeClr>
                </a:solidFill>
                <a:latin typeface="Malgun Gothic" panose="020B0503020000020004" pitchFamily="34" charset="-127"/>
                <a:ea typeface="Malgun Gothic" panose="020B0503020000020004" pitchFamily="34" charset="-127"/>
              </a:rPr>
              <a:t>: Understanding which types of content lead to higher engagement helps users produce tweets that are more likely to be shared and followed.</a:t>
            </a:r>
          </a:p>
          <a:p>
            <a:pPr algn="just">
              <a:buFont typeface="Arial" panose="020B0604020202020204" pitchFamily="34" charset="0"/>
              <a:buChar char="•"/>
            </a:pPr>
            <a:r>
              <a:rPr lang="en-US" sz="1800" b="1" dirty="0">
                <a:solidFill>
                  <a:schemeClr val="accent2">
                    <a:lumMod val="50000"/>
                  </a:schemeClr>
                </a:solidFill>
                <a:latin typeface="Malgun Gothic" panose="020B0503020000020004" pitchFamily="34" charset="-127"/>
                <a:ea typeface="Malgun Gothic" panose="020B0503020000020004" pitchFamily="34" charset="-127"/>
              </a:rPr>
              <a:t>Impact</a:t>
            </a:r>
            <a:r>
              <a:rPr lang="en-US" sz="1800" dirty="0">
                <a:solidFill>
                  <a:schemeClr val="accent2">
                    <a:lumMod val="50000"/>
                  </a:schemeClr>
                </a:solidFill>
                <a:latin typeface="Malgun Gothic" panose="020B0503020000020004" pitchFamily="34" charset="-127"/>
                <a:ea typeface="Malgun Gothic" panose="020B0503020000020004" pitchFamily="34" charset="-127"/>
              </a:rPr>
              <a:t>: By consistently creating high-quality, engaging content, users can experience sustained follower growth and community building.</a:t>
            </a:r>
          </a:p>
          <a:p>
            <a:pPr algn="just">
              <a:buFont typeface="Wingdings" panose="05000000000000000000" pitchFamily="2" charset="2"/>
              <a:buChar char="q"/>
            </a:pPr>
            <a:endParaRPr lang="en-US" sz="1800" dirty="0">
              <a:solidFill>
                <a:schemeClr val="accent2">
                  <a:lumMod val="50000"/>
                </a:schemeClr>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1288307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AC0EE95C-85D7-27B6-5B42-5FDA80A77B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97185" y="-768804"/>
            <a:ext cx="2591502" cy="2510517"/>
          </a:xfrm>
          <a:prstGeom prst="rect">
            <a:avLst/>
          </a:prstGeom>
        </p:spPr>
      </p:pic>
      <p:pic>
        <p:nvPicPr>
          <p:cNvPr id="4" name="Graphic 3">
            <a:extLst>
              <a:ext uri="{FF2B5EF4-FFF2-40B4-BE49-F238E27FC236}">
                <a16:creationId xmlns:a16="http://schemas.microsoft.com/office/drawing/2014/main" id="{2E48FE67-1155-59F3-E67B-0F360E2707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V="1">
            <a:off x="10148063" y="4957083"/>
            <a:ext cx="2591502" cy="2510517"/>
          </a:xfrm>
          <a:prstGeom prst="rect">
            <a:avLst/>
          </a:prstGeom>
        </p:spPr>
      </p:pic>
      <p:grpSp>
        <p:nvGrpSpPr>
          <p:cNvPr id="11" name="Group 10">
            <a:extLst>
              <a:ext uri="{FF2B5EF4-FFF2-40B4-BE49-F238E27FC236}">
                <a16:creationId xmlns:a16="http://schemas.microsoft.com/office/drawing/2014/main" id="{71E62583-B57D-79CC-EB25-4C7C9BE9AD45}"/>
              </a:ext>
            </a:extLst>
          </p:cNvPr>
          <p:cNvGrpSpPr/>
          <p:nvPr/>
        </p:nvGrpSpPr>
        <p:grpSpPr>
          <a:xfrm>
            <a:off x="609600" y="316787"/>
            <a:ext cx="3251199" cy="6224426"/>
            <a:chOff x="609600" y="185899"/>
            <a:chExt cx="3251199" cy="6224426"/>
          </a:xfrm>
        </p:grpSpPr>
        <p:sp>
          <p:nvSpPr>
            <p:cNvPr id="10" name="Rectangle: Rounded Corners 9">
              <a:extLst>
                <a:ext uri="{FF2B5EF4-FFF2-40B4-BE49-F238E27FC236}">
                  <a16:creationId xmlns:a16="http://schemas.microsoft.com/office/drawing/2014/main" id="{F070379A-7416-2CF9-0629-DE36F7164861}"/>
                </a:ext>
              </a:extLst>
            </p:cNvPr>
            <p:cNvSpPr/>
            <p:nvPr/>
          </p:nvSpPr>
          <p:spPr>
            <a:xfrm>
              <a:off x="609600" y="185899"/>
              <a:ext cx="3251199" cy="6224426"/>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Photo bangkok/thailand - august 06, 2021: people hold smartphones in different brands and various operating systems with logos of twitter social applications.">
              <a:extLst>
                <a:ext uri="{FF2B5EF4-FFF2-40B4-BE49-F238E27FC236}">
                  <a16:creationId xmlns:a16="http://schemas.microsoft.com/office/drawing/2014/main" id="{37A70469-F60F-7BB3-2F02-5D879E95D01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401" r="4688"/>
            <a:stretch/>
          </p:blipFill>
          <p:spPr bwMode="auto">
            <a:xfrm>
              <a:off x="747485" y="316787"/>
              <a:ext cx="2975429" cy="5962650"/>
            </a:xfrm>
            <a:prstGeom prst="roundRect">
              <a:avLst>
                <a:gd name="adj" fmla="val 50000"/>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134ED45A-0B62-5D6F-8277-122B9F019DD3}"/>
              </a:ext>
            </a:extLst>
          </p:cNvPr>
          <p:cNvGrpSpPr/>
          <p:nvPr/>
        </p:nvGrpSpPr>
        <p:grpSpPr>
          <a:xfrm>
            <a:off x="4147106" y="654169"/>
            <a:ext cx="5863771" cy="5004222"/>
            <a:chOff x="4433414" y="2182826"/>
            <a:chExt cx="5863771" cy="5004222"/>
          </a:xfrm>
        </p:grpSpPr>
        <p:sp>
          <p:nvSpPr>
            <p:cNvPr id="6" name="TextBox 5">
              <a:extLst>
                <a:ext uri="{FF2B5EF4-FFF2-40B4-BE49-F238E27FC236}">
                  <a16:creationId xmlns:a16="http://schemas.microsoft.com/office/drawing/2014/main" id="{4A29F752-5B92-8175-7D88-F3EAD40DB3A1}"/>
                </a:ext>
              </a:extLst>
            </p:cNvPr>
            <p:cNvSpPr txBox="1"/>
            <p:nvPr/>
          </p:nvSpPr>
          <p:spPr>
            <a:xfrm>
              <a:off x="4433414" y="2993271"/>
              <a:ext cx="5863771" cy="4193777"/>
            </a:xfrm>
            <a:prstGeom prst="rect">
              <a:avLst/>
            </a:prstGeom>
            <a:noFill/>
          </p:spPr>
          <p:txBody>
            <a:bodyPr wrap="square">
              <a:spAutoFit/>
            </a:bodyPr>
            <a:lstStyle/>
            <a:p>
              <a:pPr algn="just">
                <a:lnSpc>
                  <a:spcPct val="150000"/>
                </a:lnSpc>
              </a:pPr>
              <a:r>
                <a:rPr lang="en-US" i="0" dirty="0">
                  <a:solidFill>
                    <a:schemeClr val="accent2">
                      <a:lumMod val="50000"/>
                    </a:schemeClr>
                  </a:solidFill>
                  <a:effectLst/>
                  <a:latin typeface="Malgun Gothic" panose="020B0503020000020004" pitchFamily="34" charset="-127"/>
                  <a:ea typeface="Malgun Gothic" panose="020B0503020000020004" pitchFamily="34" charset="-127"/>
                </a:rPr>
                <a:t>Twitter analytics dashboard involves aggregating and visualizing data to provide insights into the performance of tweets and user engagement.</a:t>
              </a:r>
            </a:p>
            <a:p>
              <a:pPr marL="285750" indent="-285750" algn="just">
                <a:lnSpc>
                  <a:spcPct val="150000"/>
                </a:lnSpc>
                <a:buFont typeface="Wingdings" panose="05000000000000000000" pitchFamily="2" charset="2"/>
                <a:buChar char="q"/>
              </a:pPr>
              <a:r>
                <a:rPr lang="en-US" b="1" i="0" u="sng" dirty="0">
                  <a:solidFill>
                    <a:schemeClr val="accent2">
                      <a:lumMod val="50000"/>
                    </a:schemeClr>
                  </a:solidFill>
                  <a:effectLst/>
                  <a:latin typeface="Malgun Gothic" panose="020B0503020000020004" pitchFamily="34" charset="-127"/>
                  <a:ea typeface="Malgun Gothic" panose="020B0503020000020004" pitchFamily="34" charset="-127"/>
                </a:rPr>
                <a:t>Key Features</a:t>
              </a:r>
              <a:endParaRPr lang="en-US" b="0" i="0" u="sng" dirty="0">
                <a:solidFill>
                  <a:schemeClr val="accent2">
                    <a:lumMod val="50000"/>
                  </a:schemeClr>
                </a:solidFill>
                <a:effectLst/>
                <a:latin typeface="Malgun Gothic" panose="020B0503020000020004" pitchFamily="34" charset="-127"/>
                <a:ea typeface="Malgun Gothic" panose="020B0503020000020004" pitchFamily="34" charset="-127"/>
              </a:endParaRPr>
            </a:p>
            <a:p>
              <a:pPr marL="285750" indent="-285750" algn="just">
                <a:lnSpc>
                  <a:spcPct val="150000"/>
                </a:lnSpc>
                <a:buFont typeface="Arial" panose="020B0604020202020204" pitchFamily="34" charset="0"/>
                <a:buChar char="•"/>
              </a:pPr>
              <a:r>
                <a:rPr lang="en-US" b="1" i="0" dirty="0">
                  <a:solidFill>
                    <a:schemeClr val="accent2">
                      <a:lumMod val="50000"/>
                    </a:schemeClr>
                  </a:solidFill>
                  <a:effectLst/>
                  <a:latin typeface="Malgun Gothic" panose="020B0503020000020004" pitchFamily="34" charset="-127"/>
                  <a:ea typeface="Malgun Gothic" panose="020B0503020000020004" pitchFamily="34" charset="-127"/>
                </a:rPr>
                <a:t>Tweet Performance Metrics:</a:t>
              </a:r>
              <a:endParaRPr lang="en-US" dirty="0">
                <a:solidFill>
                  <a:schemeClr val="accent2">
                    <a:lumMod val="50000"/>
                  </a:schemeClr>
                </a:solidFill>
                <a:latin typeface="Malgun Gothic" panose="020B0503020000020004" pitchFamily="34" charset="-127"/>
                <a:ea typeface="Malgun Gothic" panose="020B0503020000020004" pitchFamily="34" charset="-127"/>
              </a:endParaRPr>
            </a:p>
            <a:p>
              <a:pPr marL="285750" indent="-285750" algn="just">
                <a:lnSpc>
                  <a:spcPct val="150000"/>
                </a:lnSpc>
                <a:buFont typeface="Arial" panose="020B0604020202020204" pitchFamily="34" charset="0"/>
                <a:buChar char="•"/>
              </a:pPr>
              <a:r>
                <a:rPr lang="en-US" b="1" i="0" dirty="0">
                  <a:solidFill>
                    <a:schemeClr val="accent2">
                      <a:lumMod val="50000"/>
                    </a:schemeClr>
                  </a:solidFill>
                  <a:effectLst/>
                  <a:latin typeface="Malgun Gothic" panose="020B0503020000020004" pitchFamily="34" charset="-127"/>
                  <a:ea typeface="Malgun Gothic" panose="020B0503020000020004" pitchFamily="34" charset="-127"/>
                </a:rPr>
                <a:t>Engagement Breakdown:</a:t>
              </a:r>
            </a:p>
            <a:p>
              <a:pPr marL="285750" indent="-285750" algn="just">
                <a:lnSpc>
                  <a:spcPct val="150000"/>
                </a:lnSpc>
                <a:buFont typeface="Arial" panose="020B0604020202020204" pitchFamily="34" charset="0"/>
                <a:buChar char="•"/>
              </a:pPr>
              <a:r>
                <a:rPr lang="en-US" b="1" i="0" dirty="0">
                  <a:solidFill>
                    <a:schemeClr val="accent2">
                      <a:lumMod val="50000"/>
                    </a:schemeClr>
                  </a:solidFill>
                  <a:effectLst/>
                  <a:latin typeface="Malgun Gothic" panose="020B0503020000020004" pitchFamily="34" charset="-127"/>
                  <a:ea typeface="Malgun Gothic" panose="020B0503020000020004" pitchFamily="34" charset="-127"/>
                </a:rPr>
                <a:t>Audience Interaction:</a:t>
              </a:r>
              <a:endParaRPr lang="en-US" b="1" dirty="0">
                <a:solidFill>
                  <a:schemeClr val="accent2">
                    <a:lumMod val="50000"/>
                  </a:schemeClr>
                </a:solidFill>
                <a:latin typeface="Malgun Gothic" panose="020B0503020000020004" pitchFamily="34" charset="-127"/>
                <a:ea typeface="Malgun Gothic" panose="020B0503020000020004" pitchFamily="34" charset="-127"/>
              </a:endParaRPr>
            </a:p>
            <a:p>
              <a:pPr algn="just">
                <a:lnSpc>
                  <a:spcPct val="150000"/>
                </a:lnSpc>
              </a:pPr>
              <a:r>
                <a:rPr lang="en-US" i="0" dirty="0">
                  <a:solidFill>
                    <a:schemeClr val="accent2">
                      <a:lumMod val="50000"/>
                    </a:schemeClr>
                  </a:solidFill>
                  <a:effectLst/>
                  <a:latin typeface="Malgun Gothic" panose="020B0503020000020004" pitchFamily="34" charset="-127"/>
                  <a:ea typeface="Malgun Gothic" panose="020B0503020000020004" pitchFamily="34" charset="-127"/>
                </a:rPr>
                <a:t>This dashboard is an essential tool for social media managers, marketers, and anyone looking to enhance their Twitter presence. </a:t>
              </a:r>
            </a:p>
          </p:txBody>
        </p:sp>
        <p:sp>
          <p:nvSpPr>
            <p:cNvPr id="8" name="TextBox 7">
              <a:extLst>
                <a:ext uri="{FF2B5EF4-FFF2-40B4-BE49-F238E27FC236}">
                  <a16:creationId xmlns:a16="http://schemas.microsoft.com/office/drawing/2014/main" id="{7D46C600-BE9B-AB28-15EA-F4B225E07D24}"/>
                </a:ext>
              </a:extLst>
            </p:cNvPr>
            <p:cNvSpPr txBox="1"/>
            <p:nvPr/>
          </p:nvSpPr>
          <p:spPr>
            <a:xfrm>
              <a:off x="4433414" y="2182826"/>
              <a:ext cx="4086474" cy="646331"/>
            </a:xfrm>
            <a:prstGeom prst="rect">
              <a:avLst/>
            </a:prstGeom>
            <a:noFill/>
          </p:spPr>
          <p:txBody>
            <a:bodyPr wrap="square">
              <a:spAutoFit/>
            </a:bodyPr>
            <a:lstStyle/>
            <a:p>
              <a:r>
                <a:rPr lang="en-US" sz="3600" b="1" u="sng" dirty="0">
                  <a:solidFill>
                    <a:schemeClr val="accent2">
                      <a:lumMod val="50000"/>
                    </a:schemeClr>
                  </a:solidFill>
                  <a:latin typeface="Aharoni" panose="02010803020104030203" pitchFamily="2" charset="-79"/>
                  <a:cs typeface="Aharoni" panose="02010803020104030203" pitchFamily="2" charset="-79"/>
                </a:rPr>
                <a:t>Introduction</a:t>
              </a:r>
            </a:p>
          </p:txBody>
        </p:sp>
      </p:grpSp>
    </p:spTree>
    <p:extLst>
      <p:ext uri="{BB962C8B-B14F-4D97-AF65-F5344CB8AC3E}">
        <p14:creationId xmlns:p14="http://schemas.microsoft.com/office/powerpoint/2010/main" val="2456047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0B8D4A-6916-56ED-33EE-E5370F77BD13}"/>
            </a:ext>
          </a:extLst>
        </p:cNvPr>
        <p:cNvGrpSpPr/>
        <p:nvPr/>
      </p:nvGrpSpPr>
      <p:grpSpPr>
        <a:xfrm>
          <a:off x="0" y="0"/>
          <a:ext cx="0" cy="0"/>
          <a:chOff x="0" y="0"/>
          <a:chExt cx="0" cy="0"/>
        </a:xfrm>
      </p:grpSpPr>
      <p:pic>
        <p:nvPicPr>
          <p:cNvPr id="2" name="Graphic 1">
            <a:extLst>
              <a:ext uri="{FF2B5EF4-FFF2-40B4-BE49-F238E27FC236}">
                <a16:creationId xmlns:a16="http://schemas.microsoft.com/office/drawing/2014/main" id="{02D0DF1D-B8EC-FB59-E07E-1A4D4F3597D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97185" y="-768804"/>
            <a:ext cx="2591502" cy="2510517"/>
          </a:xfrm>
          <a:prstGeom prst="rect">
            <a:avLst/>
          </a:prstGeom>
        </p:spPr>
      </p:pic>
      <p:pic>
        <p:nvPicPr>
          <p:cNvPr id="3" name="Graphic 2">
            <a:extLst>
              <a:ext uri="{FF2B5EF4-FFF2-40B4-BE49-F238E27FC236}">
                <a16:creationId xmlns:a16="http://schemas.microsoft.com/office/drawing/2014/main" id="{45E90343-0E8F-28C7-1678-30721631E7E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603043" y="-551089"/>
            <a:ext cx="2591502" cy="2510517"/>
          </a:xfrm>
          <a:prstGeom prst="rect">
            <a:avLst/>
          </a:prstGeom>
        </p:spPr>
      </p:pic>
      <p:sp>
        <p:nvSpPr>
          <p:cNvPr id="5" name="Title 4">
            <a:extLst>
              <a:ext uri="{FF2B5EF4-FFF2-40B4-BE49-F238E27FC236}">
                <a16:creationId xmlns:a16="http://schemas.microsoft.com/office/drawing/2014/main" id="{1A575DDF-68F4-F01B-8FB6-104FA44C42F8}"/>
              </a:ext>
            </a:extLst>
          </p:cNvPr>
          <p:cNvSpPr>
            <a:spLocks noGrp="1"/>
          </p:cNvSpPr>
          <p:nvPr>
            <p:ph type="title"/>
          </p:nvPr>
        </p:nvSpPr>
        <p:spPr>
          <a:xfrm>
            <a:off x="1947966" y="365125"/>
            <a:ext cx="9405833" cy="1325563"/>
          </a:xfrm>
        </p:spPr>
        <p:txBody>
          <a:bodyPr>
            <a:normAutofit/>
          </a:bodyPr>
          <a:lstStyle/>
          <a:p>
            <a:r>
              <a:rPr lang="en-US" sz="3600" b="1" u="sng" dirty="0">
                <a:solidFill>
                  <a:schemeClr val="accent2">
                    <a:lumMod val="50000"/>
                  </a:schemeClr>
                </a:solidFill>
                <a:latin typeface="Aharoni" panose="02010803020104030203" pitchFamily="2" charset="-79"/>
                <a:cs typeface="Aharoni" panose="02010803020104030203" pitchFamily="2" charset="-79"/>
              </a:rPr>
              <a:t>Conclusion</a:t>
            </a:r>
            <a:endParaRPr lang="en-US" sz="3600" dirty="0"/>
          </a:p>
        </p:txBody>
      </p:sp>
      <p:sp>
        <p:nvSpPr>
          <p:cNvPr id="7" name="Content Placeholder 6">
            <a:extLst>
              <a:ext uri="{FF2B5EF4-FFF2-40B4-BE49-F238E27FC236}">
                <a16:creationId xmlns:a16="http://schemas.microsoft.com/office/drawing/2014/main" id="{E09E8F9E-6D14-065D-DFF0-AD2AE48590EF}"/>
              </a:ext>
            </a:extLst>
          </p:cNvPr>
          <p:cNvSpPr>
            <a:spLocks noGrp="1"/>
          </p:cNvSpPr>
          <p:nvPr>
            <p:ph idx="1"/>
          </p:nvPr>
        </p:nvSpPr>
        <p:spPr>
          <a:xfrm>
            <a:off x="1128136" y="1690688"/>
            <a:ext cx="10515600" cy="4351338"/>
          </a:xfrm>
        </p:spPr>
        <p:txBody>
          <a:bodyPr>
            <a:noAutofit/>
          </a:bodyPr>
          <a:lstStyle/>
          <a:p>
            <a:pPr algn="just"/>
            <a:r>
              <a:rPr lang="en-US" sz="1800" b="1" u="sng" dirty="0">
                <a:solidFill>
                  <a:schemeClr val="accent2">
                    <a:lumMod val="50000"/>
                  </a:schemeClr>
                </a:solidFill>
                <a:latin typeface="Malgun Gothic" panose="020B0503020000020004" pitchFamily="34" charset="-127"/>
                <a:ea typeface="Malgun Gothic" panose="020B0503020000020004" pitchFamily="34" charset="-127"/>
              </a:rPr>
              <a:t>Low Engagement:</a:t>
            </a:r>
            <a:r>
              <a:rPr lang="en-US" sz="1800" dirty="0">
                <a:solidFill>
                  <a:schemeClr val="accent2">
                    <a:lumMod val="50000"/>
                  </a:schemeClr>
                </a:solidFill>
                <a:latin typeface="Malgun Gothic" panose="020B0503020000020004" pitchFamily="34" charset="-127"/>
                <a:ea typeface="Malgun Gothic" panose="020B0503020000020004" pitchFamily="34" charset="-127"/>
              </a:rPr>
              <a:t> The majority of tweets received minimal interaction, with most posts garnering only 0-2 likes and few retweets.</a:t>
            </a:r>
          </a:p>
          <a:p>
            <a:pPr algn="just">
              <a:buFont typeface="Arial" panose="020B0604020202020204" pitchFamily="34" charset="0"/>
              <a:buChar char="•"/>
            </a:pPr>
            <a:r>
              <a:rPr lang="en-US" sz="1800" b="1" u="sng" dirty="0">
                <a:solidFill>
                  <a:schemeClr val="accent2">
                    <a:lumMod val="50000"/>
                  </a:schemeClr>
                </a:solidFill>
                <a:latin typeface="Malgun Gothic" panose="020B0503020000020004" pitchFamily="34" charset="-127"/>
                <a:ea typeface="Malgun Gothic" panose="020B0503020000020004" pitchFamily="34" charset="-127"/>
              </a:rPr>
              <a:t>Inconsistent Reach: </a:t>
            </a:r>
            <a:r>
              <a:rPr lang="en-US" sz="1800" dirty="0">
                <a:solidFill>
                  <a:schemeClr val="accent2">
                    <a:lumMod val="50000"/>
                  </a:schemeClr>
                </a:solidFill>
                <a:latin typeface="Malgun Gothic" panose="020B0503020000020004" pitchFamily="34" charset="-127"/>
                <a:ea typeface="Malgun Gothic" panose="020B0503020000020004" pitchFamily="34" charset="-127"/>
              </a:rPr>
              <a:t>While some tweets reached a significant audience, the overall impression count varied widely, suggesting inconsistent visibility.</a:t>
            </a:r>
          </a:p>
          <a:p>
            <a:pPr algn="just">
              <a:buFont typeface="Arial" panose="020B0604020202020204" pitchFamily="34" charset="0"/>
              <a:buChar char="•"/>
            </a:pPr>
            <a:r>
              <a:rPr lang="en-US" sz="1800" b="1" u="sng" dirty="0">
                <a:solidFill>
                  <a:schemeClr val="accent2">
                    <a:lumMod val="50000"/>
                  </a:schemeClr>
                </a:solidFill>
                <a:latin typeface="Malgun Gothic" panose="020B0503020000020004" pitchFamily="34" charset="-127"/>
                <a:ea typeface="Malgun Gothic" panose="020B0503020000020004" pitchFamily="34" charset="-127"/>
              </a:rPr>
              <a:t>Limited Click-Throughs:</a:t>
            </a:r>
            <a:r>
              <a:rPr lang="en-US" sz="1800" dirty="0">
                <a:solidFill>
                  <a:schemeClr val="accent2">
                    <a:lumMod val="50000"/>
                  </a:schemeClr>
                </a:solidFill>
                <a:latin typeface="Malgun Gothic" panose="020B0503020000020004" pitchFamily="34" charset="-127"/>
                <a:ea typeface="Malgun Gothic" panose="020B0503020000020004" pitchFamily="34" charset="-127"/>
              </a:rPr>
              <a:t> User engagement with links, profiles, and hashtags was generally low.</a:t>
            </a:r>
          </a:p>
          <a:p>
            <a:pPr algn="just">
              <a:buFont typeface="Arial" panose="020B0604020202020204" pitchFamily="34" charset="0"/>
              <a:buChar char="•"/>
            </a:pPr>
            <a:r>
              <a:rPr lang="en-US" sz="1800" b="1" u="sng" dirty="0">
                <a:solidFill>
                  <a:schemeClr val="accent2">
                    <a:lumMod val="50000"/>
                  </a:schemeClr>
                </a:solidFill>
                <a:latin typeface="Malgun Gothic" panose="020B0503020000020004" pitchFamily="34" charset="-127"/>
                <a:ea typeface="Malgun Gothic" panose="020B0503020000020004" pitchFamily="34" charset="-127"/>
              </a:rPr>
              <a:t>Weak Media Performance: </a:t>
            </a:r>
            <a:r>
              <a:rPr lang="en-US" sz="1800" dirty="0">
                <a:solidFill>
                  <a:schemeClr val="accent2">
                    <a:lumMod val="50000"/>
                  </a:schemeClr>
                </a:solidFill>
                <a:latin typeface="Malgun Gothic" panose="020B0503020000020004" pitchFamily="34" charset="-127"/>
                <a:ea typeface="Malgun Gothic" panose="020B0503020000020004" pitchFamily="34" charset="-127"/>
              </a:rPr>
              <a:t>Multimedia content, such as images and videos, did not significantly boost engagement.</a:t>
            </a:r>
          </a:p>
          <a:p>
            <a:pPr algn="just">
              <a:buFont typeface="Arial" panose="020B0604020202020204" pitchFamily="34" charset="0"/>
              <a:buChar char="•"/>
            </a:pPr>
            <a:r>
              <a:rPr lang="en-US" sz="1800" b="1" u="sng" dirty="0">
                <a:solidFill>
                  <a:schemeClr val="accent2">
                    <a:lumMod val="50000"/>
                  </a:schemeClr>
                </a:solidFill>
                <a:latin typeface="Malgun Gothic" panose="020B0503020000020004" pitchFamily="34" charset="-127"/>
                <a:ea typeface="Malgun Gothic" panose="020B0503020000020004" pitchFamily="34" charset="-127"/>
              </a:rPr>
              <a:t>Minimal User Actions: </a:t>
            </a:r>
            <a:r>
              <a:rPr lang="en-US" sz="1800" dirty="0">
                <a:solidFill>
                  <a:schemeClr val="accent2">
                    <a:lumMod val="50000"/>
                  </a:schemeClr>
                </a:solidFill>
                <a:latin typeface="Malgun Gothic" panose="020B0503020000020004" pitchFamily="34" charset="-127"/>
                <a:ea typeface="Malgun Gothic" panose="020B0503020000020004" pitchFamily="34" charset="-127"/>
              </a:rPr>
              <a:t>Metrics like detail expands, permalink clicks, and app-related activities were largely insignificant.</a:t>
            </a:r>
          </a:p>
          <a:p>
            <a:pPr algn="just">
              <a:buFont typeface="Arial" panose="020B0604020202020204" pitchFamily="34" charset="0"/>
              <a:buChar char="•"/>
            </a:pPr>
            <a:r>
              <a:rPr lang="en-US" sz="1800" b="1" u="sng" dirty="0">
                <a:solidFill>
                  <a:schemeClr val="accent2">
                    <a:lumMod val="50000"/>
                  </a:schemeClr>
                </a:solidFill>
                <a:latin typeface="Malgun Gothic" panose="020B0503020000020004" pitchFamily="34" charset="-127"/>
                <a:ea typeface="Malgun Gothic" panose="020B0503020000020004" pitchFamily="34" charset="-127"/>
              </a:rPr>
              <a:t>Ineffective Hashtags:</a:t>
            </a:r>
            <a:r>
              <a:rPr lang="en-US" sz="1800" dirty="0">
                <a:solidFill>
                  <a:schemeClr val="accent2">
                    <a:lumMod val="50000"/>
                  </a:schemeClr>
                </a:solidFill>
                <a:latin typeface="Malgun Gothic" panose="020B0503020000020004" pitchFamily="34" charset="-127"/>
                <a:ea typeface="Malgun Gothic" panose="020B0503020000020004" pitchFamily="34" charset="-127"/>
              </a:rPr>
              <a:t> Despite the use of hashtags, click-through rates remained low.</a:t>
            </a:r>
          </a:p>
          <a:p>
            <a:pPr algn="just">
              <a:buFont typeface="Arial" panose="020B0604020202020204" pitchFamily="34" charset="0"/>
              <a:buChar char="•"/>
            </a:pPr>
            <a:r>
              <a:rPr lang="en-US" sz="1800" b="1" u="sng" dirty="0">
                <a:solidFill>
                  <a:schemeClr val="accent2">
                    <a:lumMod val="50000"/>
                  </a:schemeClr>
                </a:solidFill>
                <a:latin typeface="Malgun Gothic" panose="020B0503020000020004" pitchFamily="34" charset="-127"/>
                <a:ea typeface="Malgun Gothic" panose="020B0503020000020004" pitchFamily="34" charset="-127"/>
              </a:rPr>
              <a:t>Time of Posting: </a:t>
            </a:r>
            <a:r>
              <a:rPr lang="en-US" sz="1800" dirty="0">
                <a:solidFill>
                  <a:schemeClr val="accent2">
                    <a:lumMod val="50000"/>
                  </a:schemeClr>
                </a:solidFill>
                <a:latin typeface="Malgun Gothic" panose="020B0503020000020004" pitchFamily="34" charset="-127"/>
                <a:ea typeface="Malgun Gothic" panose="020B0503020000020004" pitchFamily="34" charset="-127"/>
              </a:rPr>
              <a:t>The timing of tweets did not seem to have a substantial impact on engagement.</a:t>
            </a:r>
          </a:p>
          <a:p>
            <a:pPr algn="just"/>
            <a:r>
              <a:rPr lang="en-US" sz="1800" b="1" dirty="0">
                <a:solidFill>
                  <a:schemeClr val="accent2">
                    <a:lumMod val="50000"/>
                  </a:schemeClr>
                </a:solidFill>
                <a:latin typeface="Malgun Gothic" panose="020B0503020000020004" pitchFamily="34" charset="-127"/>
                <a:ea typeface="Malgun Gothic" panose="020B0503020000020004" pitchFamily="34" charset="-127"/>
              </a:rPr>
              <a:t>%. The reach of the tweets has been inconsistent, and the use of multimedia content and hashtags has not significantly boosted engagement.</a:t>
            </a:r>
          </a:p>
          <a:p>
            <a:pPr algn="just"/>
            <a:r>
              <a:rPr lang="en-US" sz="1800" b="1" dirty="0">
                <a:solidFill>
                  <a:schemeClr val="accent2">
                    <a:lumMod val="50000"/>
                  </a:schemeClr>
                </a:solidFill>
                <a:latin typeface="Malgun Gothic" panose="020B0503020000020004" pitchFamily="34" charset="-127"/>
                <a:ea typeface="Malgun Gothic" panose="020B0503020000020004" pitchFamily="34" charset="-127"/>
              </a:rPr>
              <a:t>To improve performance, strategies such as creating high-quality content, optimizing posting times, engaging with the audience, and using paid advertising can be considered</a:t>
            </a:r>
          </a:p>
          <a:p>
            <a:pPr algn="just"/>
            <a:endParaRPr lang="en-US" sz="1800" b="1" dirty="0">
              <a:solidFill>
                <a:schemeClr val="accent2">
                  <a:lumMod val="50000"/>
                </a:schemeClr>
              </a:solidFill>
              <a:latin typeface="Malgun Gothic" panose="020B0503020000020004" pitchFamily="34" charset="-127"/>
              <a:ea typeface="Malgun Gothic" panose="020B0503020000020004" pitchFamily="34" charset="-127"/>
            </a:endParaRPr>
          </a:p>
          <a:p>
            <a:pPr algn="just"/>
            <a:endParaRPr lang="en-US" sz="1800" b="1" dirty="0">
              <a:solidFill>
                <a:schemeClr val="accent2">
                  <a:lumMod val="50000"/>
                </a:schemeClr>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978237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5D6C6BD-F4B0-FF57-D1CC-69C3E8B0835D}"/>
              </a:ext>
            </a:extLst>
          </p:cNvPr>
          <p:cNvGrpSpPr/>
          <p:nvPr/>
        </p:nvGrpSpPr>
        <p:grpSpPr>
          <a:xfrm>
            <a:off x="1659924" y="2084396"/>
            <a:ext cx="8872151" cy="2205142"/>
            <a:chOff x="1659925" y="1622451"/>
            <a:chExt cx="8872151" cy="2205142"/>
          </a:xfrm>
        </p:grpSpPr>
        <p:sp>
          <p:nvSpPr>
            <p:cNvPr id="4" name="TextBox 3">
              <a:extLst>
                <a:ext uri="{FF2B5EF4-FFF2-40B4-BE49-F238E27FC236}">
                  <a16:creationId xmlns:a16="http://schemas.microsoft.com/office/drawing/2014/main" id="{AA022012-F0A4-EAD0-5433-F3D20941C3F8}"/>
                </a:ext>
              </a:extLst>
            </p:cNvPr>
            <p:cNvSpPr txBox="1"/>
            <p:nvPr/>
          </p:nvSpPr>
          <p:spPr>
            <a:xfrm>
              <a:off x="1659925" y="1622451"/>
              <a:ext cx="8872151" cy="923330"/>
            </a:xfrm>
            <a:prstGeom prst="rect">
              <a:avLst/>
            </a:prstGeom>
            <a:noFill/>
          </p:spPr>
          <p:txBody>
            <a:bodyPr wrap="square">
              <a:spAutoFit/>
            </a:bodyPr>
            <a:lstStyle/>
            <a:p>
              <a:pPr algn="ctr" defTabSz="914446">
                <a:defRPr/>
              </a:pPr>
              <a:r>
                <a:rPr lang="en-US" sz="5400" b="1" dirty="0">
                  <a:solidFill>
                    <a:schemeClr val="accent1"/>
                  </a:solidFill>
                  <a:latin typeface="LORA" pitchFamily="2" charset="0"/>
                  <a:cs typeface="Segoe UI" panose="020B0502040204020203" pitchFamily="34" charset="0"/>
                </a:rPr>
                <a:t>Thank You!</a:t>
              </a:r>
            </a:p>
          </p:txBody>
        </p:sp>
        <p:grpSp>
          <p:nvGrpSpPr>
            <p:cNvPr id="5" name="Group 4">
              <a:extLst>
                <a:ext uri="{FF2B5EF4-FFF2-40B4-BE49-F238E27FC236}">
                  <a16:creationId xmlns:a16="http://schemas.microsoft.com/office/drawing/2014/main" id="{B59C85C9-F63B-E7AD-66C9-0248A7089251}"/>
                </a:ext>
              </a:extLst>
            </p:cNvPr>
            <p:cNvGrpSpPr/>
            <p:nvPr/>
          </p:nvGrpSpPr>
          <p:grpSpPr>
            <a:xfrm>
              <a:off x="5463951" y="3388330"/>
              <a:ext cx="1603915" cy="439263"/>
              <a:chOff x="4840968" y="3363892"/>
              <a:chExt cx="2656575" cy="727553"/>
            </a:xfrm>
          </p:grpSpPr>
          <p:pic>
            <p:nvPicPr>
              <p:cNvPr id="9" name="Picture 6" descr="Instagram Logo Icon Png #96303 - Free Icons Library">
                <a:hlinkClick r:id="rId2"/>
                <a:extLst>
                  <a:ext uri="{FF2B5EF4-FFF2-40B4-BE49-F238E27FC236}">
                    <a16:creationId xmlns:a16="http://schemas.microsoft.com/office/drawing/2014/main" id="{568D218A-52FD-1CD7-0245-AA6DCEFA6CC7}"/>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840968" y="3370261"/>
                <a:ext cx="730592" cy="72118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2" descr="LinkedIn Logo – Free PNG format download (2022)">
                <a:hlinkClick r:id="rId4"/>
                <a:extLst>
                  <a:ext uri="{FF2B5EF4-FFF2-40B4-BE49-F238E27FC236}">
                    <a16:creationId xmlns:a16="http://schemas.microsoft.com/office/drawing/2014/main" id="{0A229943-033E-CDA0-BDDA-4C18F914351F}"/>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6204112" y="3363892"/>
                <a:ext cx="1293431" cy="727553"/>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40761518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9014B4E4-978A-DECD-790E-0AEA49A37C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97185" y="-768804"/>
            <a:ext cx="2591502" cy="2510517"/>
          </a:xfrm>
          <a:prstGeom prst="rect">
            <a:avLst/>
          </a:prstGeom>
        </p:spPr>
      </p:pic>
      <p:pic>
        <p:nvPicPr>
          <p:cNvPr id="3" name="Graphic 2">
            <a:extLst>
              <a:ext uri="{FF2B5EF4-FFF2-40B4-BE49-F238E27FC236}">
                <a16:creationId xmlns:a16="http://schemas.microsoft.com/office/drawing/2014/main" id="{966C2856-69DC-639A-5EE5-7D8E7B1CCFC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603043" y="-551089"/>
            <a:ext cx="2591502" cy="2510517"/>
          </a:xfrm>
          <a:prstGeom prst="rect">
            <a:avLst/>
          </a:prstGeom>
        </p:spPr>
      </p:pic>
      <p:sp>
        <p:nvSpPr>
          <p:cNvPr id="7" name="TextBox 6">
            <a:extLst>
              <a:ext uri="{FF2B5EF4-FFF2-40B4-BE49-F238E27FC236}">
                <a16:creationId xmlns:a16="http://schemas.microsoft.com/office/drawing/2014/main" id="{456E2311-9292-B589-6F4B-D6C18B8CC4CF}"/>
              </a:ext>
            </a:extLst>
          </p:cNvPr>
          <p:cNvSpPr txBox="1"/>
          <p:nvPr/>
        </p:nvSpPr>
        <p:spPr>
          <a:xfrm>
            <a:off x="1947967" y="704169"/>
            <a:ext cx="7957456" cy="1685077"/>
          </a:xfrm>
          <a:prstGeom prst="rect">
            <a:avLst/>
          </a:prstGeom>
          <a:noFill/>
        </p:spPr>
        <p:txBody>
          <a:bodyPr wrap="square">
            <a:spAutoFit/>
          </a:bodyPr>
          <a:lstStyle/>
          <a:p>
            <a:pPr>
              <a:lnSpc>
                <a:spcPct val="150000"/>
              </a:lnSpc>
            </a:pPr>
            <a:r>
              <a:rPr lang="en-US" sz="3600" b="1" u="sng" dirty="0">
                <a:solidFill>
                  <a:schemeClr val="accent2">
                    <a:lumMod val="50000"/>
                  </a:schemeClr>
                </a:solidFill>
                <a:latin typeface="Aharoni" panose="02010803020104030203" pitchFamily="2" charset="-79"/>
                <a:cs typeface="Aharoni" panose="02010803020104030203" pitchFamily="2" charset="-79"/>
              </a:rPr>
              <a:t>Background</a:t>
            </a:r>
          </a:p>
          <a:p>
            <a:pPr>
              <a:lnSpc>
                <a:spcPct val="150000"/>
              </a:lnSpc>
            </a:pPr>
            <a:endParaRPr lang="en-US" sz="3600" b="1" dirty="0">
              <a:solidFill>
                <a:schemeClr val="accent2">
                  <a:lumMod val="50000"/>
                </a:schemeClr>
              </a:solidFill>
              <a:latin typeface="Aharoni" panose="02010803020104030203" pitchFamily="2" charset="-79"/>
              <a:cs typeface="Aharoni" panose="02010803020104030203" pitchFamily="2" charset="-79"/>
            </a:endParaRPr>
          </a:p>
        </p:txBody>
      </p:sp>
      <p:sp>
        <p:nvSpPr>
          <p:cNvPr id="6" name="Content Placeholder 5">
            <a:extLst>
              <a:ext uri="{FF2B5EF4-FFF2-40B4-BE49-F238E27FC236}">
                <a16:creationId xmlns:a16="http://schemas.microsoft.com/office/drawing/2014/main" id="{E2E4634D-CDBD-2D2B-0F93-4AE89833F746}"/>
              </a:ext>
            </a:extLst>
          </p:cNvPr>
          <p:cNvSpPr>
            <a:spLocks noGrp="1"/>
          </p:cNvSpPr>
          <p:nvPr>
            <p:ph idx="1"/>
          </p:nvPr>
        </p:nvSpPr>
        <p:spPr>
          <a:xfrm>
            <a:off x="1676400" y="1715570"/>
            <a:ext cx="10515600" cy="4116958"/>
          </a:xfrm>
        </p:spPr>
        <p:txBody>
          <a:bodyPr>
            <a:normAutofit lnSpcReduction="10000"/>
          </a:bodyPr>
          <a:lstStyle/>
          <a:p>
            <a:pPr algn="just"/>
            <a:r>
              <a:rPr lang="en-US" sz="1800" i="0" dirty="0">
                <a:solidFill>
                  <a:schemeClr val="accent2">
                    <a:lumMod val="50000"/>
                  </a:schemeClr>
                </a:solidFill>
                <a:effectLst/>
                <a:latin typeface="Malgun Gothic" panose="020B0503020000020004" pitchFamily="34" charset="-127"/>
                <a:ea typeface="Malgun Gothic" panose="020B0503020000020004" pitchFamily="34" charset="-127"/>
              </a:rPr>
              <a:t>In the digital age, social media platforms like Twitter have become essential tools for communication, marketing, and brand engagement. With millions of tweets being sent every day, understanding the performance of these tweets is crucial for individuals and organizations aiming to maximize their reach and impact. A Twitter analytics dashboard serves as a comprehensive tool to visualize and analyze key metrics, providing insights into user engagement and content effectiveness</a:t>
            </a:r>
          </a:p>
          <a:p>
            <a:pPr algn="just">
              <a:buFont typeface="Wingdings" panose="05000000000000000000" pitchFamily="2" charset="2"/>
              <a:buChar char="q"/>
            </a:pPr>
            <a:r>
              <a:rPr lang="en-US" sz="1800" b="1" i="0" u="sng" dirty="0">
                <a:solidFill>
                  <a:schemeClr val="accent2">
                    <a:lumMod val="50000"/>
                  </a:schemeClr>
                </a:solidFill>
                <a:effectLst/>
                <a:latin typeface="Malgun Gothic" panose="020B0503020000020004" pitchFamily="34" charset="-127"/>
                <a:ea typeface="Malgun Gothic" panose="020B0503020000020004" pitchFamily="34" charset="-127"/>
              </a:rPr>
              <a:t>Key Metrics:</a:t>
            </a:r>
            <a:endParaRPr lang="en-US" sz="1800" u="sng" dirty="0">
              <a:solidFill>
                <a:schemeClr val="accent2">
                  <a:lumMod val="50000"/>
                </a:schemeClr>
              </a:solidFill>
              <a:latin typeface="Malgun Gothic" panose="020B0503020000020004" pitchFamily="34" charset="-127"/>
              <a:ea typeface="Malgun Gothic" panose="020B0503020000020004" pitchFamily="34" charset="-127"/>
            </a:endParaRPr>
          </a:p>
          <a:p>
            <a:pPr algn="just"/>
            <a:r>
              <a:rPr lang="en-US" sz="1800" b="1" i="0" dirty="0">
                <a:solidFill>
                  <a:schemeClr val="accent2">
                    <a:lumMod val="50000"/>
                  </a:schemeClr>
                </a:solidFill>
                <a:effectLst/>
                <a:latin typeface="Malgun Gothic" panose="020B0503020000020004" pitchFamily="34" charset="-127"/>
                <a:ea typeface="Malgun Gothic" panose="020B0503020000020004" pitchFamily="34" charset="-127"/>
              </a:rPr>
              <a:t>Impressions:</a:t>
            </a:r>
          </a:p>
          <a:p>
            <a:pPr algn="just"/>
            <a:r>
              <a:rPr lang="en-US" sz="1800" b="1" i="0" dirty="0">
                <a:solidFill>
                  <a:schemeClr val="accent2">
                    <a:lumMod val="50000"/>
                  </a:schemeClr>
                </a:solidFill>
                <a:effectLst/>
                <a:latin typeface="Malgun Gothic" panose="020B0503020000020004" pitchFamily="34" charset="-127"/>
                <a:ea typeface="Malgun Gothic" panose="020B0503020000020004" pitchFamily="34" charset="-127"/>
              </a:rPr>
              <a:t>Engagement Rate:</a:t>
            </a:r>
          </a:p>
          <a:p>
            <a:pPr algn="just"/>
            <a:r>
              <a:rPr lang="en-US" sz="1800" b="1" i="0" dirty="0">
                <a:solidFill>
                  <a:schemeClr val="accent2">
                    <a:lumMod val="50000"/>
                  </a:schemeClr>
                </a:solidFill>
                <a:effectLst/>
                <a:latin typeface="Malgun Gothic" panose="020B0503020000020004" pitchFamily="34" charset="-127"/>
                <a:ea typeface="Malgun Gothic" panose="020B0503020000020004" pitchFamily="34" charset="-127"/>
              </a:rPr>
              <a:t>Replies, and Likes:</a:t>
            </a:r>
            <a:endParaRPr lang="en-US" sz="1800" b="1" dirty="0">
              <a:solidFill>
                <a:schemeClr val="accent2">
                  <a:lumMod val="50000"/>
                </a:schemeClr>
              </a:solidFill>
              <a:latin typeface="Malgun Gothic" panose="020B0503020000020004" pitchFamily="34" charset="-127"/>
              <a:ea typeface="Malgun Gothic" panose="020B0503020000020004" pitchFamily="34" charset="-127"/>
            </a:endParaRPr>
          </a:p>
          <a:p>
            <a:pPr algn="just"/>
            <a:r>
              <a:rPr lang="en-US" sz="1800" b="1" dirty="0">
                <a:solidFill>
                  <a:schemeClr val="accent2">
                    <a:lumMod val="50000"/>
                  </a:schemeClr>
                </a:solidFill>
                <a:latin typeface="Malgun Gothic" panose="020B0503020000020004" pitchFamily="34" charset="-127"/>
                <a:ea typeface="Malgun Gothic" panose="020B0503020000020004" pitchFamily="34" charset="-127"/>
              </a:rPr>
              <a:t>Profile Visits</a:t>
            </a:r>
            <a:r>
              <a:rPr lang="en-US" sz="1800" b="1" i="0" dirty="0">
                <a:solidFill>
                  <a:schemeClr val="accent2">
                    <a:lumMod val="50000"/>
                  </a:schemeClr>
                </a:solidFill>
                <a:effectLst/>
                <a:latin typeface="Malgun Gothic" panose="020B0503020000020004" pitchFamily="34" charset="-127"/>
                <a:ea typeface="Malgun Gothic" panose="020B0503020000020004" pitchFamily="34" charset="-127"/>
              </a:rPr>
              <a:t>:</a:t>
            </a:r>
          </a:p>
          <a:p>
            <a:pPr algn="just"/>
            <a:r>
              <a:rPr lang="en-US" sz="1800" b="1" i="0" dirty="0">
                <a:solidFill>
                  <a:schemeClr val="accent2">
                    <a:lumMod val="50000"/>
                  </a:schemeClr>
                </a:solidFill>
                <a:effectLst/>
                <a:latin typeface="Malgun Gothic" panose="020B0503020000020004" pitchFamily="34" charset="-127"/>
                <a:ea typeface="Malgun Gothic" panose="020B0503020000020004" pitchFamily="34" charset="-127"/>
              </a:rPr>
              <a:t>Media Views</a:t>
            </a:r>
            <a:r>
              <a:rPr lang="en-US" sz="1800" b="1" dirty="0">
                <a:solidFill>
                  <a:schemeClr val="accent2">
                    <a:lumMod val="50000"/>
                  </a:schemeClr>
                </a:solidFill>
                <a:latin typeface="Malgun Gothic" panose="020B0503020000020004" pitchFamily="34" charset="-127"/>
                <a:ea typeface="Malgun Gothic" panose="020B0503020000020004" pitchFamily="34" charset="-127"/>
              </a:rPr>
              <a:t>:</a:t>
            </a:r>
          </a:p>
          <a:p>
            <a:pPr algn="just"/>
            <a:r>
              <a:rPr lang="en-US" sz="1800" b="1" dirty="0">
                <a:solidFill>
                  <a:schemeClr val="accent2">
                    <a:lumMod val="50000"/>
                  </a:schemeClr>
                </a:solidFill>
                <a:latin typeface="Malgun Gothic" panose="020B0503020000020004" pitchFamily="34" charset="-127"/>
                <a:ea typeface="Malgun Gothic" panose="020B0503020000020004" pitchFamily="34" charset="-127"/>
              </a:rPr>
              <a:t>Total Tweets:</a:t>
            </a:r>
            <a:endParaRPr lang="en-US" sz="1800" dirty="0">
              <a:solidFill>
                <a:schemeClr val="accent2">
                  <a:lumMod val="50000"/>
                </a:schemeClr>
              </a:solidFill>
              <a:latin typeface="Malgun Gothic" panose="020B0503020000020004" pitchFamily="34" charset="-127"/>
              <a:ea typeface="Malgun Gothic" panose="020B0503020000020004" pitchFamily="34" charset="-127"/>
            </a:endParaRPr>
          </a:p>
        </p:txBody>
      </p:sp>
      <p:pic>
        <p:nvPicPr>
          <p:cNvPr id="4" name="Picture 3">
            <a:extLst>
              <a:ext uri="{FF2B5EF4-FFF2-40B4-BE49-F238E27FC236}">
                <a16:creationId xmlns:a16="http://schemas.microsoft.com/office/drawing/2014/main" id="{F3693761-9383-3DF3-2AEC-E2FCD516B22D}"/>
              </a:ext>
            </a:extLst>
          </p:cNvPr>
          <p:cNvPicPr>
            <a:picLocks noChangeAspect="1"/>
          </p:cNvPicPr>
          <p:nvPr/>
        </p:nvPicPr>
        <p:blipFill rotWithShape="1">
          <a:blip r:embed="rId4">
            <a:extLst>
              <a:ext uri="{28A0092B-C50C-407E-A947-70E740481C1C}">
                <a14:useLocalDpi xmlns:a14="http://schemas.microsoft.com/office/drawing/2010/main" val="0"/>
              </a:ext>
            </a:extLst>
          </a:blip>
          <a:srcRect l="29799" t="26540" r="28924" b="34734"/>
          <a:stretch/>
        </p:blipFill>
        <p:spPr>
          <a:xfrm>
            <a:off x="9905423" y="4580075"/>
            <a:ext cx="2286577" cy="2277926"/>
          </a:xfrm>
          <a:prstGeom prst="roundRect">
            <a:avLst>
              <a:gd name="adj" fmla="val 50000"/>
            </a:avLst>
          </a:prstGeom>
        </p:spPr>
      </p:pic>
    </p:spTree>
    <p:extLst>
      <p:ext uri="{BB962C8B-B14F-4D97-AF65-F5344CB8AC3E}">
        <p14:creationId xmlns:p14="http://schemas.microsoft.com/office/powerpoint/2010/main" val="3906774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A69CCD0-6A3D-9D94-8CE5-8BD98D4977A1}"/>
              </a:ext>
            </a:extLst>
          </p:cNvPr>
          <p:cNvSpPr/>
          <p:nvPr/>
        </p:nvSpPr>
        <p:spPr>
          <a:xfrm>
            <a:off x="0" y="0"/>
            <a:ext cx="1828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Top Corners Rounded 3">
            <a:extLst>
              <a:ext uri="{FF2B5EF4-FFF2-40B4-BE49-F238E27FC236}">
                <a16:creationId xmlns:a16="http://schemas.microsoft.com/office/drawing/2014/main" id="{2B451463-6A6D-3C29-4F2E-1807677C1EF6}"/>
              </a:ext>
            </a:extLst>
          </p:cNvPr>
          <p:cNvSpPr/>
          <p:nvPr/>
        </p:nvSpPr>
        <p:spPr>
          <a:xfrm rot="5400000" flipH="1">
            <a:off x="2037826" y="-1459324"/>
            <a:ext cx="2136466" cy="6212117"/>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4" name="Group 13">
            <a:extLst>
              <a:ext uri="{FF2B5EF4-FFF2-40B4-BE49-F238E27FC236}">
                <a16:creationId xmlns:a16="http://schemas.microsoft.com/office/drawing/2014/main" id="{850C504B-3051-5608-B354-7D3F3F8A4AE5}"/>
              </a:ext>
            </a:extLst>
          </p:cNvPr>
          <p:cNvGrpSpPr/>
          <p:nvPr/>
        </p:nvGrpSpPr>
        <p:grpSpPr>
          <a:xfrm>
            <a:off x="216539" y="3606800"/>
            <a:ext cx="5779039" cy="2264229"/>
            <a:chOff x="352882" y="3541486"/>
            <a:chExt cx="5779039" cy="2264229"/>
          </a:xfrm>
        </p:grpSpPr>
        <p:sp>
          <p:nvSpPr>
            <p:cNvPr id="13" name="Rectangle: Rounded Corners 12">
              <a:extLst>
                <a:ext uri="{FF2B5EF4-FFF2-40B4-BE49-F238E27FC236}">
                  <a16:creationId xmlns:a16="http://schemas.microsoft.com/office/drawing/2014/main" id="{78552A5A-E455-2EC9-FE0D-5ECE1EE33498}"/>
                </a:ext>
              </a:extLst>
            </p:cNvPr>
            <p:cNvSpPr/>
            <p:nvPr/>
          </p:nvSpPr>
          <p:spPr>
            <a:xfrm>
              <a:off x="352882" y="3541486"/>
              <a:ext cx="5779039" cy="226422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3EDDF41-EB8C-0BC6-1DA6-06C3458CCB8E}"/>
                </a:ext>
              </a:extLst>
            </p:cNvPr>
            <p:cNvPicPr>
              <a:picLocks noChangeAspect="1"/>
            </p:cNvPicPr>
            <p:nvPr/>
          </p:nvPicPr>
          <p:blipFill rotWithShape="1">
            <a:blip r:embed="rId2">
              <a:extLst>
                <a:ext uri="{28A0092B-C50C-407E-A947-70E740481C1C}">
                  <a14:useLocalDpi xmlns:a14="http://schemas.microsoft.com/office/drawing/2010/main" val="0"/>
                </a:ext>
              </a:extLst>
            </a:blip>
            <a:srcRect t="33227" b="12233"/>
            <a:stretch/>
          </p:blipFill>
          <p:spPr>
            <a:xfrm>
              <a:off x="503737" y="3677837"/>
              <a:ext cx="5477329" cy="1991526"/>
            </a:xfrm>
            <a:prstGeom prst="roundRect">
              <a:avLst>
                <a:gd name="adj" fmla="val 50000"/>
              </a:avLst>
            </a:prstGeom>
          </p:spPr>
        </p:pic>
      </p:grpSp>
      <p:sp>
        <p:nvSpPr>
          <p:cNvPr id="10" name="TextBox 9">
            <a:extLst>
              <a:ext uri="{FF2B5EF4-FFF2-40B4-BE49-F238E27FC236}">
                <a16:creationId xmlns:a16="http://schemas.microsoft.com/office/drawing/2014/main" id="{C8F3A0F2-5E2C-A501-AAEA-BFA4ED4A6DA1}"/>
              </a:ext>
            </a:extLst>
          </p:cNvPr>
          <p:cNvSpPr txBox="1"/>
          <p:nvPr/>
        </p:nvSpPr>
        <p:spPr>
          <a:xfrm>
            <a:off x="6428657" y="1021797"/>
            <a:ext cx="5182512" cy="6001002"/>
          </a:xfrm>
          <a:prstGeom prst="rect">
            <a:avLst/>
          </a:prstGeom>
          <a:noFill/>
        </p:spPr>
        <p:txBody>
          <a:bodyPr wrap="square">
            <a:spAutoFit/>
          </a:bodyPr>
          <a:lstStyle/>
          <a:p>
            <a:pPr marL="285750" indent="-285750" algn="just">
              <a:buFont typeface="Arial" panose="020B0604020202020204" pitchFamily="34" charset="0"/>
              <a:buChar char="•"/>
            </a:pPr>
            <a:r>
              <a:rPr lang="en-US" b="1" i="0" u="sng" dirty="0">
                <a:solidFill>
                  <a:schemeClr val="accent2">
                    <a:lumMod val="50000"/>
                  </a:schemeClr>
                </a:solidFill>
                <a:effectLst/>
                <a:latin typeface="Malgun Gothic" panose="020B0503020000020004" pitchFamily="34" charset="-127"/>
                <a:ea typeface="Malgun Gothic" panose="020B0503020000020004" pitchFamily="34" charset="-127"/>
              </a:rPr>
              <a:t>Understand Engagement Metrics: </a:t>
            </a:r>
          </a:p>
          <a:p>
            <a:pPr marL="285750" indent="-285750" algn="just">
              <a:buFont typeface="Arial" panose="020B0604020202020204" pitchFamily="34" charset="0"/>
              <a:buChar char="•"/>
            </a:pPr>
            <a:endParaRPr lang="en-US" b="1" dirty="0">
              <a:solidFill>
                <a:schemeClr val="accent2">
                  <a:lumMod val="50000"/>
                </a:schemeClr>
              </a:solidFill>
              <a:latin typeface="Malgun Gothic" panose="020B0503020000020004" pitchFamily="34" charset="-127"/>
              <a:ea typeface="Malgun Gothic" panose="020B0503020000020004" pitchFamily="34" charset="-127"/>
            </a:endParaRPr>
          </a:p>
          <a:p>
            <a:pPr algn="just"/>
            <a:r>
              <a:rPr lang="en-US" i="0" dirty="0">
                <a:solidFill>
                  <a:schemeClr val="accent2">
                    <a:lumMod val="50000"/>
                  </a:schemeClr>
                </a:solidFill>
                <a:effectLst/>
                <a:latin typeface="Malgun Gothic" panose="020B0503020000020004" pitchFamily="34" charset="-127"/>
                <a:ea typeface="Malgun Gothic" panose="020B0503020000020004" pitchFamily="34" charset="-127"/>
              </a:rPr>
              <a:t>Learn how to interpret key engagement metrics such as impressions, engagements, engagement rate, retweets, replies, and likes to assess the performance of tweets.</a:t>
            </a:r>
          </a:p>
          <a:p>
            <a:pPr marL="285750" indent="-285750" algn="just">
              <a:buFont typeface="Arial" panose="020B0604020202020204" pitchFamily="34" charset="0"/>
              <a:buChar char="•"/>
            </a:pPr>
            <a:endParaRPr lang="en-US" b="1" i="0" dirty="0">
              <a:solidFill>
                <a:schemeClr val="accent2">
                  <a:lumMod val="50000"/>
                </a:schemeClr>
              </a:solidFill>
              <a:effectLst/>
              <a:latin typeface="Malgun Gothic" panose="020B0503020000020004" pitchFamily="34" charset="-127"/>
              <a:ea typeface="Malgun Gothic" panose="020B0503020000020004" pitchFamily="34" charset="-127"/>
            </a:endParaRPr>
          </a:p>
          <a:p>
            <a:pPr marL="285750" indent="-285750" algn="just">
              <a:buFont typeface="Arial" panose="020B0604020202020204" pitchFamily="34" charset="0"/>
              <a:buChar char="•"/>
            </a:pPr>
            <a:r>
              <a:rPr lang="en-US" b="1" i="0" u="sng" dirty="0">
                <a:solidFill>
                  <a:schemeClr val="accent2">
                    <a:lumMod val="50000"/>
                  </a:schemeClr>
                </a:solidFill>
                <a:effectLst/>
                <a:latin typeface="Malgun Gothic" panose="020B0503020000020004" pitchFamily="34" charset="-127"/>
                <a:ea typeface="Malgun Gothic" panose="020B0503020000020004" pitchFamily="34" charset="-127"/>
              </a:rPr>
              <a:t>Analyze User Interaction: </a:t>
            </a:r>
          </a:p>
          <a:p>
            <a:pPr marL="285750" indent="-285750" algn="just">
              <a:buFont typeface="Arial" panose="020B0604020202020204" pitchFamily="34" charset="0"/>
              <a:buChar char="•"/>
            </a:pPr>
            <a:endParaRPr lang="en-US" b="1" dirty="0">
              <a:solidFill>
                <a:schemeClr val="accent2">
                  <a:lumMod val="50000"/>
                </a:schemeClr>
              </a:solidFill>
              <a:latin typeface="Malgun Gothic" panose="020B0503020000020004" pitchFamily="34" charset="-127"/>
              <a:ea typeface="Malgun Gothic" panose="020B0503020000020004" pitchFamily="34" charset="-127"/>
            </a:endParaRPr>
          </a:p>
          <a:p>
            <a:pPr algn="just"/>
            <a:r>
              <a:rPr lang="en-US" i="0" dirty="0">
                <a:solidFill>
                  <a:schemeClr val="accent2">
                    <a:lumMod val="50000"/>
                  </a:schemeClr>
                </a:solidFill>
                <a:effectLst/>
                <a:latin typeface="Malgun Gothic" panose="020B0503020000020004" pitchFamily="34" charset="-127"/>
                <a:ea typeface="Malgun Gothic" panose="020B0503020000020004" pitchFamily="34" charset="-127"/>
              </a:rPr>
              <a:t>Gain insights into user interactions by analyzing metrics like user profile clicks, URL clicks, hashtag clicks, and detail expands.</a:t>
            </a:r>
          </a:p>
          <a:p>
            <a:pPr marL="285750" indent="-285750" algn="just">
              <a:buFont typeface="Arial" panose="020B0604020202020204" pitchFamily="34" charset="0"/>
              <a:buChar char="•"/>
            </a:pPr>
            <a:endParaRPr lang="en-US" b="1" i="0" dirty="0">
              <a:solidFill>
                <a:schemeClr val="accent2">
                  <a:lumMod val="50000"/>
                </a:schemeClr>
              </a:solidFill>
              <a:effectLst/>
              <a:latin typeface="Malgun Gothic" panose="020B0503020000020004" pitchFamily="34" charset="-127"/>
              <a:ea typeface="Malgun Gothic" panose="020B0503020000020004" pitchFamily="34" charset="-127"/>
            </a:endParaRPr>
          </a:p>
          <a:p>
            <a:pPr marL="285750" indent="-285750" algn="just">
              <a:buFont typeface="Arial" panose="020B0604020202020204" pitchFamily="34" charset="0"/>
              <a:buChar char="•"/>
            </a:pPr>
            <a:r>
              <a:rPr lang="en-US" b="1" i="0" u="sng" dirty="0">
                <a:solidFill>
                  <a:schemeClr val="accent2">
                    <a:lumMod val="50000"/>
                  </a:schemeClr>
                </a:solidFill>
                <a:effectLst/>
                <a:latin typeface="Malgun Gothic" panose="020B0503020000020004" pitchFamily="34" charset="-127"/>
                <a:ea typeface="Malgun Gothic" panose="020B0503020000020004" pitchFamily="34" charset="-127"/>
              </a:rPr>
              <a:t>Evaluate Content Effectiveness: </a:t>
            </a:r>
          </a:p>
          <a:p>
            <a:pPr marL="285750" indent="-285750" algn="just">
              <a:buFont typeface="Arial" panose="020B0604020202020204" pitchFamily="34" charset="0"/>
              <a:buChar char="•"/>
            </a:pPr>
            <a:endParaRPr lang="en-US" dirty="0">
              <a:solidFill>
                <a:schemeClr val="accent2">
                  <a:lumMod val="50000"/>
                </a:schemeClr>
              </a:solidFill>
              <a:latin typeface="Malgun Gothic" panose="020B0503020000020004" pitchFamily="34" charset="-127"/>
              <a:ea typeface="Malgun Gothic" panose="020B0503020000020004" pitchFamily="34" charset="-127"/>
            </a:endParaRPr>
          </a:p>
          <a:p>
            <a:pPr algn="just"/>
            <a:r>
              <a:rPr lang="en-US" i="0" dirty="0">
                <a:solidFill>
                  <a:schemeClr val="accent2">
                    <a:lumMod val="50000"/>
                  </a:schemeClr>
                </a:solidFill>
                <a:effectLst/>
                <a:latin typeface="Malgun Gothic" panose="020B0503020000020004" pitchFamily="34" charset="-127"/>
                <a:ea typeface="Malgun Gothic" panose="020B0503020000020004" pitchFamily="34" charset="-127"/>
              </a:rPr>
              <a:t>Determine the effectiveness of tweet content by examining media views, media engagements, and app-related actions (app opens and installs).</a:t>
            </a:r>
          </a:p>
          <a:p>
            <a:pPr algn="just">
              <a:buFont typeface="+mj-lt"/>
              <a:buAutoNum type="arabicPeriod"/>
            </a:pPr>
            <a:endParaRPr lang="en-US" b="0" i="0" dirty="0">
              <a:solidFill>
                <a:schemeClr val="accent2">
                  <a:lumMod val="50000"/>
                </a:schemeClr>
              </a:solidFill>
              <a:effectLst/>
              <a:latin typeface="Malgun Gothic" panose="020B0503020000020004" pitchFamily="34" charset="-127"/>
              <a:ea typeface="Malgun Gothic" panose="020B0503020000020004" pitchFamily="34" charset="-127"/>
            </a:endParaRPr>
          </a:p>
          <a:p>
            <a:pPr algn="just">
              <a:lnSpc>
                <a:spcPct val="150000"/>
              </a:lnSpc>
            </a:pPr>
            <a:endParaRPr lang="en-US" b="0" i="0" dirty="0">
              <a:solidFill>
                <a:schemeClr val="tx1">
                  <a:lumMod val="85000"/>
                  <a:lumOff val="15000"/>
                </a:schemeClr>
              </a:solidFill>
              <a:effectLst/>
              <a:latin typeface="Montserrat" panose="00000500000000000000" pitchFamily="2" charset="0"/>
            </a:endParaRPr>
          </a:p>
        </p:txBody>
      </p:sp>
      <p:sp>
        <p:nvSpPr>
          <p:cNvPr id="12" name="TextBox 11">
            <a:extLst>
              <a:ext uri="{FF2B5EF4-FFF2-40B4-BE49-F238E27FC236}">
                <a16:creationId xmlns:a16="http://schemas.microsoft.com/office/drawing/2014/main" id="{62A04371-4691-34D9-F6B4-95936B971198}"/>
              </a:ext>
            </a:extLst>
          </p:cNvPr>
          <p:cNvSpPr txBox="1"/>
          <p:nvPr/>
        </p:nvSpPr>
        <p:spPr>
          <a:xfrm>
            <a:off x="0" y="1323568"/>
            <a:ext cx="5702300" cy="646331"/>
          </a:xfrm>
          <a:prstGeom prst="rect">
            <a:avLst/>
          </a:prstGeom>
          <a:noFill/>
        </p:spPr>
        <p:txBody>
          <a:bodyPr wrap="square">
            <a:spAutoFit/>
          </a:bodyPr>
          <a:lstStyle/>
          <a:p>
            <a:pPr algn="ctr"/>
            <a:r>
              <a:rPr lang="en-US" sz="3600" b="1" u="sng" dirty="0">
                <a:solidFill>
                  <a:schemeClr val="bg1"/>
                </a:solidFill>
                <a:latin typeface="Montserrat" panose="00000500000000000000" pitchFamily="2" charset="0"/>
              </a:rPr>
              <a:t>Learning Objectives</a:t>
            </a:r>
          </a:p>
        </p:txBody>
      </p:sp>
    </p:spTree>
    <p:extLst>
      <p:ext uri="{BB962C8B-B14F-4D97-AF65-F5344CB8AC3E}">
        <p14:creationId xmlns:p14="http://schemas.microsoft.com/office/powerpoint/2010/main" val="3630177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D9119A-8BB9-67B4-E270-12CE5F9406CE}"/>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3CF20430-2B67-414B-2B51-32FE7E5ACEFB}"/>
              </a:ext>
            </a:extLst>
          </p:cNvPr>
          <p:cNvSpPr/>
          <p:nvPr/>
        </p:nvSpPr>
        <p:spPr>
          <a:xfrm>
            <a:off x="0" y="0"/>
            <a:ext cx="1828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Top Corners Rounded 3">
            <a:extLst>
              <a:ext uri="{FF2B5EF4-FFF2-40B4-BE49-F238E27FC236}">
                <a16:creationId xmlns:a16="http://schemas.microsoft.com/office/drawing/2014/main" id="{802A8E1F-2881-5E28-EC31-3F032A3C712B}"/>
              </a:ext>
            </a:extLst>
          </p:cNvPr>
          <p:cNvSpPr/>
          <p:nvPr/>
        </p:nvSpPr>
        <p:spPr>
          <a:xfrm rot="5400000" flipH="1">
            <a:off x="2037826" y="-1459324"/>
            <a:ext cx="2136466" cy="6212117"/>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4" name="Group 13">
            <a:extLst>
              <a:ext uri="{FF2B5EF4-FFF2-40B4-BE49-F238E27FC236}">
                <a16:creationId xmlns:a16="http://schemas.microsoft.com/office/drawing/2014/main" id="{AE10F00C-AB0C-D196-6040-AAC45E5A6E9A}"/>
              </a:ext>
            </a:extLst>
          </p:cNvPr>
          <p:cNvGrpSpPr/>
          <p:nvPr/>
        </p:nvGrpSpPr>
        <p:grpSpPr>
          <a:xfrm>
            <a:off x="216539" y="3606800"/>
            <a:ext cx="5779039" cy="2264229"/>
            <a:chOff x="352882" y="3541486"/>
            <a:chExt cx="5779039" cy="2264229"/>
          </a:xfrm>
        </p:grpSpPr>
        <p:sp>
          <p:nvSpPr>
            <p:cNvPr id="13" name="Rectangle: Rounded Corners 12">
              <a:extLst>
                <a:ext uri="{FF2B5EF4-FFF2-40B4-BE49-F238E27FC236}">
                  <a16:creationId xmlns:a16="http://schemas.microsoft.com/office/drawing/2014/main" id="{FABF3DAA-A3D5-DC58-28E6-4E2EB1C6DE27}"/>
                </a:ext>
              </a:extLst>
            </p:cNvPr>
            <p:cNvSpPr/>
            <p:nvPr/>
          </p:nvSpPr>
          <p:spPr>
            <a:xfrm>
              <a:off x="352882" y="3541486"/>
              <a:ext cx="5779039" cy="226422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30A9E1B-32C0-23CD-D9A8-F671C5428924}"/>
                </a:ext>
              </a:extLst>
            </p:cNvPr>
            <p:cNvPicPr>
              <a:picLocks noChangeAspect="1"/>
            </p:cNvPicPr>
            <p:nvPr/>
          </p:nvPicPr>
          <p:blipFill rotWithShape="1">
            <a:blip r:embed="rId2">
              <a:extLst>
                <a:ext uri="{28A0092B-C50C-407E-A947-70E740481C1C}">
                  <a14:useLocalDpi xmlns:a14="http://schemas.microsoft.com/office/drawing/2010/main" val="0"/>
                </a:ext>
              </a:extLst>
            </a:blip>
            <a:srcRect t="33227" b="12233"/>
            <a:stretch/>
          </p:blipFill>
          <p:spPr>
            <a:xfrm>
              <a:off x="503737" y="3677837"/>
              <a:ext cx="5477329" cy="1991526"/>
            </a:xfrm>
            <a:prstGeom prst="roundRect">
              <a:avLst>
                <a:gd name="adj" fmla="val 50000"/>
              </a:avLst>
            </a:prstGeom>
          </p:spPr>
        </p:pic>
      </p:grpSp>
      <p:sp>
        <p:nvSpPr>
          <p:cNvPr id="10" name="TextBox 9">
            <a:extLst>
              <a:ext uri="{FF2B5EF4-FFF2-40B4-BE49-F238E27FC236}">
                <a16:creationId xmlns:a16="http://schemas.microsoft.com/office/drawing/2014/main" id="{37124097-EFF0-6098-7056-324DAE682FAC}"/>
              </a:ext>
            </a:extLst>
          </p:cNvPr>
          <p:cNvSpPr txBox="1"/>
          <p:nvPr/>
        </p:nvSpPr>
        <p:spPr>
          <a:xfrm>
            <a:off x="6428657" y="578502"/>
            <a:ext cx="5182512" cy="3466975"/>
          </a:xfrm>
          <a:prstGeom prst="rect">
            <a:avLst/>
          </a:prstGeom>
          <a:noFill/>
        </p:spPr>
        <p:txBody>
          <a:bodyPr wrap="square">
            <a:spAutoFit/>
          </a:bodyPr>
          <a:lstStyle/>
          <a:p>
            <a:pPr marL="285750" indent="-285750" algn="just">
              <a:buFont typeface="Arial" panose="020B0604020202020204" pitchFamily="34" charset="0"/>
              <a:buChar char="•"/>
            </a:pPr>
            <a:r>
              <a:rPr lang="en-US" b="1" i="0" u="sng" dirty="0">
                <a:solidFill>
                  <a:schemeClr val="accent2">
                    <a:lumMod val="50000"/>
                  </a:schemeClr>
                </a:solidFill>
                <a:effectLst/>
                <a:latin typeface="Malgun Gothic" panose="020B0503020000020004" pitchFamily="34" charset="-127"/>
                <a:ea typeface="Malgun Gothic" panose="020B0503020000020004" pitchFamily="34" charset="-127"/>
              </a:rPr>
              <a:t>Identify Trends and Patterns: </a:t>
            </a:r>
          </a:p>
          <a:p>
            <a:pPr algn="just"/>
            <a:endParaRPr lang="en-US" i="0" dirty="0">
              <a:solidFill>
                <a:schemeClr val="accent2">
                  <a:lumMod val="50000"/>
                </a:schemeClr>
              </a:solidFill>
              <a:effectLst/>
              <a:latin typeface="Malgun Gothic" panose="020B0503020000020004" pitchFamily="34" charset="-127"/>
              <a:ea typeface="Malgun Gothic" panose="020B0503020000020004" pitchFamily="34" charset="-127"/>
            </a:endParaRPr>
          </a:p>
          <a:p>
            <a:pPr algn="just"/>
            <a:r>
              <a:rPr lang="en-US" i="0" dirty="0">
                <a:solidFill>
                  <a:schemeClr val="accent2">
                    <a:lumMod val="50000"/>
                  </a:schemeClr>
                </a:solidFill>
                <a:effectLst/>
                <a:latin typeface="Malgun Gothic" panose="020B0503020000020004" pitchFamily="34" charset="-127"/>
                <a:ea typeface="Malgun Gothic" panose="020B0503020000020004" pitchFamily="34" charset="-127"/>
              </a:rPr>
              <a:t>Use time-based data to identify trends and patterns in tweet performance over time.</a:t>
            </a:r>
          </a:p>
          <a:p>
            <a:pPr marL="285750" indent="-285750" algn="just">
              <a:buFont typeface="Arial" panose="020B0604020202020204" pitchFamily="34" charset="0"/>
              <a:buChar char="•"/>
            </a:pPr>
            <a:endParaRPr lang="en-US" b="1" i="0" dirty="0">
              <a:solidFill>
                <a:schemeClr val="accent2">
                  <a:lumMod val="50000"/>
                </a:schemeClr>
              </a:solidFill>
              <a:effectLst/>
              <a:latin typeface="Malgun Gothic" panose="020B0503020000020004" pitchFamily="34" charset="-127"/>
              <a:ea typeface="Malgun Gothic" panose="020B0503020000020004" pitchFamily="34" charset="-127"/>
            </a:endParaRPr>
          </a:p>
          <a:p>
            <a:pPr marL="285750" indent="-285750" algn="just">
              <a:buFont typeface="Arial" panose="020B0604020202020204" pitchFamily="34" charset="0"/>
              <a:buChar char="•"/>
            </a:pPr>
            <a:r>
              <a:rPr lang="en-US" b="1" i="0" u="sng" dirty="0">
                <a:solidFill>
                  <a:schemeClr val="accent2">
                    <a:lumMod val="50000"/>
                  </a:schemeClr>
                </a:solidFill>
                <a:effectLst/>
                <a:latin typeface="Malgun Gothic" panose="020B0503020000020004" pitchFamily="34" charset="-127"/>
                <a:ea typeface="Malgun Gothic" panose="020B0503020000020004" pitchFamily="34" charset="-127"/>
              </a:rPr>
              <a:t>Optimize Social Media Strategy</a:t>
            </a:r>
            <a:r>
              <a:rPr lang="en-US" b="1" i="0" dirty="0">
                <a:solidFill>
                  <a:schemeClr val="accent2">
                    <a:lumMod val="50000"/>
                  </a:schemeClr>
                </a:solidFill>
                <a:effectLst/>
                <a:latin typeface="Malgun Gothic" panose="020B0503020000020004" pitchFamily="34" charset="-127"/>
                <a:ea typeface="Malgun Gothic" panose="020B0503020000020004" pitchFamily="34" charset="-127"/>
              </a:rPr>
              <a:t>: </a:t>
            </a:r>
          </a:p>
          <a:p>
            <a:pPr algn="just"/>
            <a:endParaRPr lang="en-US" i="0" dirty="0">
              <a:solidFill>
                <a:schemeClr val="accent2">
                  <a:lumMod val="50000"/>
                </a:schemeClr>
              </a:solidFill>
              <a:effectLst/>
              <a:latin typeface="Malgun Gothic" panose="020B0503020000020004" pitchFamily="34" charset="-127"/>
              <a:ea typeface="Malgun Gothic" panose="020B0503020000020004" pitchFamily="34" charset="-127"/>
            </a:endParaRPr>
          </a:p>
          <a:p>
            <a:pPr algn="just"/>
            <a:r>
              <a:rPr lang="en-US" i="0" dirty="0">
                <a:solidFill>
                  <a:schemeClr val="accent2">
                    <a:lumMod val="50000"/>
                  </a:schemeClr>
                </a:solidFill>
                <a:effectLst/>
                <a:latin typeface="Malgun Gothic" panose="020B0503020000020004" pitchFamily="34" charset="-127"/>
                <a:ea typeface="Malgun Gothic" panose="020B0503020000020004" pitchFamily="34" charset="-127"/>
              </a:rPr>
              <a:t>Develop strategies to optimize social media presence by understanding which types of content and interactions lead to higher engagement and follower growth.</a:t>
            </a:r>
          </a:p>
          <a:p>
            <a:pPr algn="just">
              <a:lnSpc>
                <a:spcPct val="150000"/>
              </a:lnSpc>
            </a:pPr>
            <a:endParaRPr lang="en-US" sz="1600" b="1" i="0" dirty="0">
              <a:solidFill>
                <a:schemeClr val="tx1">
                  <a:lumMod val="85000"/>
                  <a:lumOff val="15000"/>
                </a:schemeClr>
              </a:solidFill>
              <a:effectLst/>
              <a:latin typeface="Montserrat" panose="00000500000000000000" pitchFamily="2" charset="0"/>
            </a:endParaRPr>
          </a:p>
        </p:txBody>
      </p:sp>
      <p:sp>
        <p:nvSpPr>
          <p:cNvPr id="12" name="TextBox 11">
            <a:extLst>
              <a:ext uri="{FF2B5EF4-FFF2-40B4-BE49-F238E27FC236}">
                <a16:creationId xmlns:a16="http://schemas.microsoft.com/office/drawing/2014/main" id="{CD609500-B815-E54D-7859-25A008BBCEEB}"/>
              </a:ext>
            </a:extLst>
          </p:cNvPr>
          <p:cNvSpPr txBox="1"/>
          <p:nvPr/>
        </p:nvSpPr>
        <p:spPr>
          <a:xfrm>
            <a:off x="0" y="1323568"/>
            <a:ext cx="5702300" cy="646331"/>
          </a:xfrm>
          <a:prstGeom prst="rect">
            <a:avLst/>
          </a:prstGeom>
          <a:noFill/>
        </p:spPr>
        <p:txBody>
          <a:bodyPr wrap="square">
            <a:spAutoFit/>
          </a:bodyPr>
          <a:lstStyle/>
          <a:p>
            <a:pPr algn="ctr"/>
            <a:r>
              <a:rPr lang="en-US" sz="3600" b="1" u="sng" dirty="0">
                <a:solidFill>
                  <a:schemeClr val="bg1"/>
                </a:solidFill>
                <a:latin typeface="Montserrat" panose="00000500000000000000" pitchFamily="2" charset="0"/>
              </a:rPr>
              <a:t>Continued</a:t>
            </a:r>
          </a:p>
        </p:txBody>
      </p:sp>
    </p:spTree>
    <p:extLst>
      <p:ext uri="{BB962C8B-B14F-4D97-AF65-F5344CB8AC3E}">
        <p14:creationId xmlns:p14="http://schemas.microsoft.com/office/powerpoint/2010/main" val="1360575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251D8D59-5DAB-8A12-F5E8-7FFC12875F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603043" y="-551089"/>
            <a:ext cx="2591502" cy="2510517"/>
          </a:xfrm>
          <a:prstGeom prst="rect">
            <a:avLst/>
          </a:prstGeom>
        </p:spPr>
      </p:pic>
      <p:sp>
        <p:nvSpPr>
          <p:cNvPr id="10" name="TextBox 9">
            <a:extLst>
              <a:ext uri="{FF2B5EF4-FFF2-40B4-BE49-F238E27FC236}">
                <a16:creationId xmlns:a16="http://schemas.microsoft.com/office/drawing/2014/main" id="{46CC7B4B-8259-C42C-FC18-A41076F6EBB2}"/>
              </a:ext>
            </a:extLst>
          </p:cNvPr>
          <p:cNvSpPr txBox="1"/>
          <p:nvPr/>
        </p:nvSpPr>
        <p:spPr>
          <a:xfrm>
            <a:off x="2089949" y="748062"/>
            <a:ext cx="7600151" cy="707886"/>
          </a:xfrm>
          <a:prstGeom prst="rect">
            <a:avLst/>
          </a:prstGeom>
          <a:noFill/>
        </p:spPr>
        <p:txBody>
          <a:bodyPr wrap="square">
            <a:spAutoFit/>
          </a:bodyPr>
          <a:lstStyle/>
          <a:p>
            <a:r>
              <a:rPr lang="en-US" sz="4000" b="1" u="sng" dirty="0">
                <a:solidFill>
                  <a:schemeClr val="accent2">
                    <a:lumMod val="50000"/>
                  </a:schemeClr>
                </a:solidFill>
                <a:latin typeface="Aharoni" panose="02010803020104030203" pitchFamily="2" charset="-79"/>
                <a:cs typeface="Aharoni" panose="02010803020104030203" pitchFamily="2" charset="-79"/>
              </a:rPr>
              <a:t>Skills and Competencies</a:t>
            </a:r>
          </a:p>
        </p:txBody>
      </p:sp>
      <p:sp>
        <p:nvSpPr>
          <p:cNvPr id="7" name="Content Placeholder 6">
            <a:extLst>
              <a:ext uri="{FF2B5EF4-FFF2-40B4-BE49-F238E27FC236}">
                <a16:creationId xmlns:a16="http://schemas.microsoft.com/office/drawing/2014/main" id="{7CB9105F-9097-AEEF-04D7-318E89106500}"/>
              </a:ext>
            </a:extLst>
          </p:cNvPr>
          <p:cNvSpPr>
            <a:spLocks noGrp="1"/>
          </p:cNvSpPr>
          <p:nvPr>
            <p:ph idx="1"/>
          </p:nvPr>
        </p:nvSpPr>
        <p:spPr>
          <a:xfrm>
            <a:off x="1676400" y="1455948"/>
            <a:ext cx="10515600" cy="4351338"/>
          </a:xfrm>
        </p:spPr>
        <p:txBody>
          <a:bodyPr>
            <a:noAutofit/>
          </a:bodyPr>
          <a:lstStyle/>
          <a:p>
            <a:endParaRPr lang="en-US" sz="1800" dirty="0">
              <a:solidFill>
                <a:schemeClr val="accent2">
                  <a:lumMod val="50000"/>
                </a:schemeClr>
              </a:solidFill>
              <a:latin typeface="Malgun Gothic" panose="020B0503020000020004" pitchFamily="34" charset="-127"/>
              <a:ea typeface="Malgun Gothic" panose="020B0503020000020004" pitchFamily="34" charset="-127"/>
            </a:endParaRPr>
          </a:p>
          <a:p>
            <a:r>
              <a:rPr lang="en-US" sz="1800" dirty="0">
                <a:solidFill>
                  <a:schemeClr val="accent2">
                    <a:lumMod val="50000"/>
                  </a:schemeClr>
                </a:solidFill>
                <a:latin typeface="Malgun Gothic" panose="020B0503020000020004" pitchFamily="34" charset="-127"/>
                <a:ea typeface="Malgun Gothic" panose="020B0503020000020004" pitchFamily="34" charset="-127"/>
              </a:rPr>
              <a:t>To develop and effectively use a </a:t>
            </a:r>
            <a:r>
              <a:rPr lang="en-US" sz="1800" b="1" dirty="0">
                <a:solidFill>
                  <a:schemeClr val="accent2">
                    <a:lumMod val="50000"/>
                  </a:schemeClr>
                </a:solidFill>
                <a:latin typeface="Malgun Gothic" panose="020B0503020000020004" pitchFamily="34" charset="-127"/>
                <a:ea typeface="Malgun Gothic" panose="020B0503020000020004" pitchFamily="34" charset="-127"/>
              </a:rPr>
              <a:t>Twitter Analytics Dashboard</a:t>
            </a:r>
            <a:r>
              <a:rPr lang="en-US" sz="1800" dirty="0">
                <a:solidFill>
                  <a:schemeClr val="accent2">
                    <a:lumMod val="50000"/>
                  </a:schemeClr>
                </a:solidFill>
                <a:latin typeface="Malgun Gothic" panose="020B0503020000020004" pitchFamily="34" charset="-127"/>
                <a:ea typeface="Malgun Gothic" panose="020B0503020000020004" pitchFamily="34" charset="-127"/>
              </a:rPr>
              <a:t>, there are several key </a:t>
            </a:r>
            <a:r>
              <a:rPr lang="en-US" sz="1800" b="1" dirty="0">
                <a:solidFill>
                  <a:schemeClr val="accent2">
                    <a:lumMod val="50000"/>
                  </a:schemeClr>
                </a:solidFill>
                <a:latin typeface="Malgun Gothic" panose="020B0503020000020004" pitchFamily="34" charset="-127"/>
                <a:ea typeface="Malgun Gothic" panose="020B0503020000020004" pitchFamily="34" charset="-127"/>
              </a:rPr>
              <a:t>skills and competencies</a:t>
            </a:r>
            <a:r>
              <a:rPr lang="en-US" sz="1800" dirty="0">
                <a:solidFill>
                  <a:schemeClr val="accent2">
                    <a:lumMod val="50000"/>
                  </a:schemeClr>
                </a:solidFill>
                <a:latin typeface="Malgun Gothic" panose="020B0503020000020004" pitchFamily="34" charset="-127"/>
                <a:ea typeface="Malgun Gothic" panose="020B0503020000020004" pitchFamily="34" charset="-127"/>
              </a:rPr>
              <a:t> that are necessary. These skills are typically a mix of </a:t>
            </a:r>
            <a:r>
              <a:rPr lang="en-US" sz="1800" b="1" dirty="0">
                <a:solidFill>
                  <a:schemeClr val="accent2">
                    <a:lumMod val="50000"/>
                  </a:schemeClr>
                </a:solidFill>
                <a:latin typeface="Malgun Gothic" panose="020B0503020000020004" pitchFamily="34" charset="-127"/>
                <a:ea typeface="Malgun Gothic" panose="020B0503020000020004" pitchFamily="34" charset="-127"/>
              </a:rPr>
              <a:t>technical</a:t>
            </a:r>
            <a:r>
              <a:rPr lang="en-US" sz="1800" dirty="0">
                <a:solidFill>
                  <a:schemeClr val="accent2">
                    <a:lumMod val="50000"/>
                  </a:schemeClr>
                </a:solidFill>
                <a:latin typeface="Malgun Gothic" panose="020B0503020000020004" pitchFamily="34" charset="-127"/>
                <a:ea typeface="Malgun Gothic" panose="020B0503020000020004" pitchFamily="34" charset="-127"/>
              </a:rPr>
              <a:t>, </a:t>
            </a:r>
            <a:r>
              <a:rPr lang="en-US" sz="1800" b="1" dirty="0">
                <a:solidFill>
                  <a:schemeClr val="accent2">
                    <a:lumMod val="50000"/>
                  </a:schemeClr>
                </a:solidFill>
                <a:latin typeface="Malgun Gothic" panose="020B0503020000020004" pitchFamily="34" charset="-127"/>
                <a:ea typeface="Malgun Gothic" panose="020B0503020000020004" pitchFamily="34" charset="-127"/>
              </a:rPr>
              <a:t>analytical</a:t>
            </a:r>
            <a:r>
              <a:rPr lang="en-US" sz="1800" dirty="0">
                <a:solidFill>
                  <a:schemeClr val="accent2">
                    <a:lumMod val="50000"/>
                  </a:schemeClr>
                </a:solidFill>
                <a:latin typeface="Malgun Gothic" panose="020B0503020000020004" pitchFamily="34" charset="-127"/>
                <a:ea typeface="Malgun Gothic" panose="020B0503020000020004" pitchFamily="34" charset="-127"/>
              </a:rPr>
              <a:t>, and </a:t>
            </a:r>
            <a:r>
              <a:rPr lang="en-US" sz="1800" b="1" dirty="0">
                <a:solidFill>
                  <a:schemeClr val="accent2">
                    <a:lumMod val="50000"/>
                  </a:schemeClr>
                </a:solidFill>
                <a:latin typeface="Malgun Gothic" panose="020B0503020000020004" pitchFamily="34" charset="-127"/>
                <a:ea typeface="Malgun Gothic" panose="020B0503020000020004" pitchFamily="34" charset="-127"/>
              </a:rPr>
              <a:t>strategic</a:t>
            </a:r>
            <a:r>
              <a:rPr lang="en-US" sz="1800" dirty="0">
                <a:solidFill>
                  <a:schemeClr val="accent2">
                    <a:lumMod val="50000"/>
                  </a:schemeClr>
                </a:solidFill>
                <a:latin typeface="Malgun Gothic" panose="020B0503020000020004" pitchFamily="34" charset="-127"/>
                <a:ea typeface="Malgun Gothic" panose="020B0503020000020004" pitchFamily="34" charset="-127"/>
              </a:rPr>
              <a:t> abilities, which can help individuals interpret the data, optimize their social media strategy, and maximize engagement.</a:t>
            </a:r>
          </a:p>
          <a:p>
            <a:pPr>
              <a:buFont typeface="Wingdings" panose="05000000000000000000" pitchFamily="2" charset="2"/>
              <a:buChar char="q"/>
            </a:pPr>
            <a:r>
              <a:rPr lang="en-US" sz="1800" b="1" dirty="0">
                <a:solidFill>
                  <a:schemeClr val="accent2">
                    <a:lumMod val="50000"/>
                  </a:schemeClr>
                </a:solidFill>
                <a:latin typeface="Malgun Gothic" panose="020B0503020000020004" pitchFamily="34" charset="-127"/>
                <a:ea typeface="Malgun Gothic" panose="020B0503020000020004" pitchFamily="34" charset="-127"/>
              </a:rPr>
              <a:t>Data Analysis and Interpretation</a:t>
            </a:r>
          </a:p>
          <a:p>
            <a:pPr>
              <a:buFont typeface="Arial" panose="020B0604020202020204" pitchFamily="34" charset="0"/>
              <a:buChar char="•"/>
            </a:pPr>
            <a:r>
              <a:rPr lang="en-US" sz="1800" b="1" dirty="0">
                <a:solidFill>
                  <a:schemeClr val="accent2">
                    <a:lumMod val="50000"/>
                  </a:schemeClr>
                </a:solidFill>
                <a:latin typeface="Malgun Gothic" panose="020B0503020000020004" pitchFamily="34" charset="-127"/>
                <a:ea typeface="Malgun Gothic" panose="020B0503020000020004" pitchFamily="34" charset="-127"/>
              </a:rPr>
              <a:t>Key Competencies</a:t>
            </a:r>
            <a:r>
              <a:rPr lang="en-US" sz="1800" dirty="0">
                <a:solidFill>
                  <a:schemeClr val="accent2">
                    <a:lumMod val="50000"/>
                  </a:schemeClr>
                </a:solidFill>
                <a:latin typeface="Malgun Gothic" panose="020B0503020000020004" pitchFamily="34" charset="-127"/>
                <a:ea typeface="Malgun Gothic" panose="020B0503020000020004" pitchFamily="34" charset="-127"/>
              </a:rPr>
              <a:t>:</a:t>
            </a:r>
          </a:p>
          <a:p>
            <a:pPr marL="742950" lvl="1" indent="-285750">
              <a:buFont typeface="Arial" panose="020B0604020202020204" pitchFamily="34" charset="0"/>
              <a:buChar char="•"/>
            </a:pPr>
            <a:r>
              <a:rPr lang="en-US" sz="1800" b="1" dirty="0">
                <a:solidFill>
                  <a:schemeClr val="accent2">
                    <a:lumMod val="50000"/>
                  </a:schemeClr>
                </a:solidFill>
                <a:latin typeface="Malgun Gothic" panose="020B0503020000020004" pitchFamily="34" charset="-127"/>
                <a:ea typeface="Malgun Gothic" panose="020B0503020000020004" pitchFamily="34" charset="-127"/>
              </a:rPr>
              <a:t>Understanding Key Metrics</a:t>
            </a:r>
            <a:r>
              <a:rPr lang="en-US" sz="1800" dirty="0">
                <a:solidFill>
                  <a:schemeClr val="accent2">
                    <a:lumMod val="50000"/>
                  </a:schemeClr>
                </a:solidFill>
                <a:latin typeface="Malgun Gothic" panose="020B0503020000020004" pitchFamily="34" charset="-127"/>
                <a:ea typeface="Malgun Gothic" panose="020B0503020000020004" pitchFamily="34" charset="-127"/>
              </a:rPr>
              <a:t>: Ability to analyze and interpret metrics such as </a:t>
            </a:r>
            <a:r>
              <a:rPr lang="en-US" sz="1800" b="1" dirty="0">
                <a:solidFill>
                  <a:schemeClr val="accent2">
                    <a:lumMod val="50000"/>
                  </a:schemeClr>
                </a:solidFill>
                <a:latin typeface="Malgun Gothic" panose="020B0503020000020004" pitchFamily="34" charset="-127"/>
                <a:ea typeface="Malgun Gothic" panose="020B0503020000020004" pitchFamily="34" charset="-127"/>
              </a:rPr>
              <a:t>Impressions</a:t>
            </a:r>
            <a:r>
              <a:rPr lang="en-US" sz="1800" dirty="0">
                <a:solidFill>
                  <a:schemeClr val="accent2">
                    <a:lumMod val="50000"/>
                  </a:schemeClr>
                </a:solidFill>
                <a:latin typeface="Malgun Gothic" panose="020B0503020000020004" pitchFamily="34" charset="-127"/>
                <a:ea typeface="Malgun Gothic" panose="020B0503020000020004" pitchFamily="34" charset="-127"/>
              </a:rPr>
              <a:t>, </a:t>
            </a:r>
            <a:r>
              <a:rPr lang="en-US" sz="1800" b="1" dirty="0">
                <a:solidFill>
                  <a:schemeClr val="accent2">
                    <a:lumMod val="50000"/>
                  </a:schemeClr>
                </a:solidFill>
                <a:latin typeface="Malgun Gothic" panose="020B0503020000020004" pitchFamily="34" charset="-127"/>
                <a:ea typeface="Malgun Gothic" panose="020B0503020000020004" pitchFamily="34" charset="-127"/>
              </a:rPr>
              <a:t>Engagement Rate</a:t>
            </a:r>
            <a:r>
              <a:rPr lang="en-US" sz="1800" dirty="0">
                <a:solidFill>
                  <a:schemeClr val="accent2">
                    <a:lumMod val="50000"/>
                  </a:schemeClr>
                </a:solidFill>
                <a:latin typeface="Malgun Gothic" panose="020B0503020000020004" pitchFamily="34" charset="-127"/>
                <a:ea typeface="Malgun Gothic" panose="020B0503020000020004" pitchFamily="34" charset="-127"/>
              </a:rPr>
              <a:t>, </a:t>
            </a:r>
            <a:r>
              <a:rPr lang="en-US" sz="1800" b="1" dirty="0">
                <a:solidFill>
                  <a:schemeClr val="accent2">
                    <a:lumMod val="50000"/>
                  </a:schemeClr>
                </a:solidFill>
                <a:latin typeface="Malgun Gothic" panose="020B0503020000020004" pitchFamily="34" charset="-127"/>
                <a:ea typeface="Malgun Gothic" panose="020B0503020000020004" pitchFamily="34" charset="-127"/>
              </a:rPr>
              <a:t>Replies</a:t>
            </a:r>
            <a:r>
              <a:rPr lang="en-US" sz="1800" dirty="0">
                <a:solidFill>
                  <a:schemeClr val="accent2">
                    <a:lumMod val="50000"/>
                  </a:schemeClr>
                </a:solidFill>
                <a:latin typeface="Malgun Gothic" panose="020B0503020000020004" pitchFamily="34" charset="-127"/>
                <a:ea typeface="Malgun Gothic" panose="020B0503020000020004" pitchFamily="34" charset="-127"/>
              </a:rPr>
              <a:t>, </a:t>
            </a:r>
            <a:r>
              <a:rPr lang="en-US" sz="1800" b="1" dirty="0">
                <a:solidFill>
                  <a:schemeClr val="accent2">
                    <a:lumMod val="50000"/>
                  </a:schemeClr>
                </a:solidFill>
                <a:latin typeface="Malgun Gothic" panose="020B0503020000020004" pitchFamily="34" charset="-127"/>
                <a:ea typeface="Malgun Gothic" panose="020B0503020000020004" pitchFamily="34" charset="-127"/>
              </a:rPr>
              <a:t>Likes</a:t>
            </a:r>
            <a:r>
              <a:rPr lang="en-US" sz="1800" dirty="0">
                <a:solidFill>
                  <a:schemeClr val="accent2">
                    <a:lumMod val="50000"/>
                  </a:schemeClr>
                </a:solidFill>
                <a:latin typeface="Malgun Gothic" panose="020B0503020000020004" pitchFamily="34" charset="-127"/>
                <a:ea typeface="Malgun Gothic" panose="020B0503020000020004" pitchFamily="34" charset="-127"/>
              </a:rPr>
              <a:t>, </a:t>
            </a:r>
            <a:r>
              <a:rPr lang="en-US" sz="1800" b="1" dirty="0">
                <a:solidFill>
                  <a:schemeClr val="accent2">
                    <a:lumMod val="50000"/>
                  </a:schemeClr>
                </a:solidFill>
                <a:latin typeface="Malgun Gothic" panose="020B0503020000020004" pitchFamily="34" charset="-127"/>
                <a:ea typeface="Malgun Gothic" panose="020B0503020000020004" pitchFamily="34" charset="-127"/>
              </a:rPr>
              <a:t>Profile Visits</a:t>
            </a:r>
            <a:r>
              <a:rPr lang="en-US" sz="1800" dirty="0">
                <a:solidFill>
                  <a:schemeClr val="accent2">
                    <a:lumMod val="50000"/>
                  </a:schemeClr>
                </a:solidFill>
                <a:latin typeface="Malgun Gothic" panose="020B0503020000020004" pitchFamily="34" charset="-127"/>
                <a:ea typeface="Malgun Gothic" panose="020B0503020000020004" pitchFamily="34" charset="-127"/>
              </a:rPr>
              <a:t>, </a:t>
            </a:r>
            <a:r>
              <a:rPr lang="en-US" sz="1800" b="1" dirty="0">
                <a:solidFill>
                  <a:schemeClr val="accent2">
                    <a:lumMod val="50000"/>
                  </a:schemeClr>
                </a:solidFill>
                <a:latin typeface="Malgun Gothic" panose="020B0503020000020004" pitchFamily="34" charset="-127"/>
                <a:ea typeface="Malgun Gothic" panose="020B0503020000020004" pitchFamily="34" charset="-127"/>
              </a:rPr>
              <a:t>Media Views</a:t>
            </a:r>
            <a:r>
              <a:rPr lang="en-US" sz="1800" dirty="0">
                <a:solidFill>
                  <a:schemeClr val="accent2">
                    <a:lumMod val="50000"/>
                  </a:schemeClr>
                </a:solidFill>
                <a:latin typeface="Malgun Gothic" panose="020B0503020000020004" pitchFamily="34" charset="-127"/>
                <a:ea typeface="Malgun Gothic" panose="020B0503020000020004" pitchFamily="34" charset="-127"/>
              </a:rPr>
              <a:t>, and </a:t>
            </a:r>
            <a:r>
              <a:rPr lang="en-US" sz="1800" b="1" dirty="0">
                <a:solidFill>
                  <a:schemeClr val="accent2">
                    <a:lumMod val="50000"/>
                  </a:schemeClr>
                </a:solidFill>
                <a:latin typeface="Malgun Gothic" panose="020B0503020000020004" pitchFamily="34" charset="-127"/>
                <a:ea typeface="Malgun Gothic" panose="020B0503020000020004" pitchFamily="34" charset="-127"/>
              </a:rPr>
              <a:t>Total Tweets</a:t>
            </a:r>
            <a:r>
              <a:rPr lang="en-US" sz="1800" dirty="0">
                <a:solidFill>
                  <a:schemeClr val="accent2">
                    <a:lumMod val="50000"/>
                  </a:schemeClr>
                </a:solidFill>
                <a:latin typeface="Malgun Gothic" panose="020B0503020000020004" pitchFamily="34" charset="-127"/>
                <a:ea typeface="Malgun Gothic" panose="020B0503020000020004" pitchFamily="34" charset="-127"/>
              </a:rPr>
              <a:t>. Understanding these metrics is crucial for evaluating the effectiveness of content.</a:t>
            </a:r>
          </a:p>
          <a:p>
            <a:pPr marL="742950" lvl="1" indent="-285750">
              <a:buFont typeface="Arial" panose="020B0604020202020204" pitchFamily="34" charset="0"/>
              <a:buChar char="•"/>
            </a:pPr>
            <a:r>
              <a:rPr lang="en-US" sz="1800" b="1" dirty="0">
                <a:solidFill>
                  <a:schemeClr val="accent2">
                    <a:lumMod val="50000"/>
                  </a:schemeClr>
                </a:solidFill>
                <a:latin typeface="Malgun Gothic" panose="020B0503020000020004" pitchFamily="34" charset="-127"/>
                <a:ea typeface="Malgun Gothic" panose="020B0503020000020004" pitchFamily="34" charset="-127"/>
              </a:rPr>
              <a:t>Trend Identification</a:t>
            </a:r>
            <a:r>
              <a:rPr lang="en-US" sz="1800" dirty="0">
                <a:solidFill>
                  <a:schemeClr val="accent2">
                    <a:lumMod val="50000"/>
                  </a:schemeClr>
                </a:solidFill>
                <a:latin typeface="Malgun Gothic" panose="020B0503020000020004" pitchFamily="34" charset="-127"/>
                <a:ea typeface="Malgun Gothic" panose="020B0503020000020004" pitchFamily="34" charset="-127"/>
              </a:rPr>
              <a:t>: Ability to identify time-based trends and patterns in tweet performance, such as peak engagement times, or days when certain types of tweets perform better.</a:t>
            </a:r>
          </a:p>
          <a:p>
            <a:pPr marL="742950" lvl="1" indent="-285750">
              <a:buFont typeface="Arial" panose="020B0604020202020204" pitchFamily="34" charset="0"/>
              <a:buChar char="•"/>
            </a:pPr>
            <a:r>
              <a:rPr lang="en-US" sz="1800" b="1" dirty="0">
                <a:solidFill>
                  <a:schemeClr val="accent2">
                    <a:lumMod val="50000"/>
                  </a:schemeClr>
                </a:solidFill>
                <a:latin typeface="Malgun Gothic" panose="020B0503020000020004" pitchFamily="34" charset="-127"/>
                <a:ea typeface="Malgun Gothic" panose="020B0503020000020004" pitchFamily="34" charset="-127"/>
              </a:rPr>
              <a:t>Segmentation</a:t>
            </a:r>
            <a:r>
              <a:rPr lang="en-US" sz="1800" dirty="0">
                <a:solidFill>
                  <a:schemeClr val="accent2">
                    <a:lumMod val="50000"/>
                  </a:schemeClr>
                </a:solidFill>
                <a:latin typeface="Malgun Gothic" panose="020B0503020000020004" pitchFamily="34" charset="-127"/>
                <a:ea typeface="Malgun Gothic" panose="020B0503020000020004" pitchFamily="34" charset="-127"/>
              </a:rPr>
              <a:t>: Segmenting data based on user interactions, demographic info, or tweet types (e.g., media tweets vs. text-only tweets) for more granular analysis.</a:t>
            </a:r>
          </a:p>
          <a:p>
            <a:pPr marL="742950" lvl="1" indent="-285750">
              <a:buFont typeface="Arial" panose="020B0604020202020204" pitchFamily="34" charset="0"/>
              <a:buChar char="•"/>
            </a:pPr>
            <a:r>
              <a:rPr lang="en-US" sz="1800" b="1" dirty="0">
                <a:solidFill>
                  <a:schemeClr val="accent2">
                    <a:lumMod val="50000"/>
                  </a:schemeClr>
                </a:solidFill>
                <a:latin typeface="Malgun Gothic" panose="020B0503020000020004" pitchFamily="34" charset="-127"/>
                <a:ea typeface="Malgun Gothic" panose="020B0503020000020004" pitchFamily="34" charset="-127"/>
              </a:rPr>
              <a:t>Engagement Analysis</a:t>
            </a:r>
            <a:r>
              <a:rPr lang="en-US" sz="1800" dirty="0">
                <a:solidFill>
                  <a:schemeClr val="accent2">
                    <a:lumMod val="50000"/>
                  </a:schemeClr>
                </a:solidFill>
                <a:latin typeface="Malgun Gothic" panose="020B0503020000020004" pitchFamily="34" charset="-127"/>
                <a:ea typeface="Malgun Gothic" panose="020B0503020000020004" pitchFamily="34" charset="-127"/>
              </a:rPr>
              <a:t>: Understanding the breakdown of user interactions (e.g., replies, retweets, and likes) to evaluate what resonates with the audience.</a:t>
            </a:r>
          </a:p>
          <a:p>
            <a:endParaRPr lang="en-US" sz="1800" dirty="0">
              <a:solidFill>
                <a:schemeClr val="accent2">
                  <a:lumMod val="50000"/>
                </a:schemeClr>
              </a:solidFill>
              <a:latin typeface="Malgun Gothic" panose="020B0503020000020004" pitchFamily="34" charset="-127"/>
              <a:ea typeface="Malgun Gothic" panose="020B0503020000020004" pitchFamily="34" charset="-127"/>
            </a:endParaRPr>
          </a:p>
        </p:txBody>
      </p:sp>
      <p:pic>
        <p:nvPicPr>
          <p:cNvPr id="9" name="Graphic 8">
            <a:extLst>
              <a:ext uri="{FF2B5EF4-FFF2-40B4-BE49-F238E27FC236}">
                <a16:creationId xmlns:a16="http://schemas.microsoft.com/office/drawing/2014/main" id="{7778DBDB-841F-388D-9B18-0257ACD4007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97185" y="-768804"/>
            <a:ext cx="2591502" cy="2510517"/>
          </a:xfrm>
          <a:prstGeom prst="rect">
            <a:avLst/>
          </a:prstGeom>
        </p:spPr>
      </p:pic>
    </p:spTree>
    <p:extLst>
      <p:ext uri="{BB962C8B-B14F-4D97-AF65-F5344CB8AC3E}">
        <p14:creationId xmlns:p14="http://schemas.microsoft.com/office/powerpoint/2010/main" val="3917368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16E922-2B06-BCC8-014D-B78CE46AD840}"/>
            </a:ext>
          </a:extLst>
        </p:cNvPr>
        <p:cNvGrpSpPr/>
        <p:nvPr/>
      </p:nvGrpSpPr>
      <p:grpSpPr>
        <a:xfrm>
          <a:off x="0" y="0"/>
          <a:ext cx="0" cy="0"/>
          <a:chOff x="0" y="0"/>
          <a:chExt cx="0" cy="0"/>
        </a:xfrm>
      </p:grpSpPr>
      <p:pic>
        <p:nvPicPr>
          <p:cNvPr id="4" name="Graphic 3">
            <a:extLst>
              <a:ext uri="{FF2B5EF4-FFF2-40B4-BE49-F238E27FC236}">
                <a16:creationId xmlns:a16="http://schemas.microsoft.com/office/drawing/2014/main" id="{5A0F4EF9-8823-4CB7-226E-64B761682E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603043" y="-551089"/>
            <a:ext cx="2591502" cy="2510517"/>
          </a:xfrm>
          <a:prstGeom prst="rect">
            <a:avLst/>
          </a:prstGeom>
        </p:spPr>
      </p:pic>
      <p:sp>
        <p:nvSpPr>
          <p:cNvPr id="10" name="TextBox 9">
            <a:extLst>
              <a:ext uri="{FF2B5EF4-FFF2-40B4-BE49-F238E27FC236}">
                <a16:creationId xmlns:a16="http://schemas.microsoft.com/office/drawing/2014/main" id="{9C60556B-E028-5CD7-4B77-AC87EACCFBF9}"/>
              </a:ext>
            </a:extLst>
          </p:cNvPr>
          <p:cNvSpPr txBox="1"/>
          <p:nvPr/>
        </p:nvSpPr>
        <p:spPr>
          <a:xfrm>
            <a:off x="2089949" y="748062"/>
            <a:ext cx="7600151" cy="707886"/>
          </a:xfrm>
          <a:prstGeom prst="rect">
            <a:avLst/>
          </a:prstGeom>
          <a:noFill/>
        </p:spPr>
        <p:txBody>
          <a:bodyPr wrap="square">
            <a:spAutoFit/>
          </a:bodyPr>
          <a:lstStyle/>
          <a:p>
            <a:r>
              <a:rPr lang="en-US" sz="4000" b="1" u="sng" dirty="0">
                <a:solidFill>
                  <a:schemeClr val="accent2">
                    <a:lumMod val="50000"/>
                  </a:schemeClr>
                </a:solidFill>
                <a:latin typeface="Aharoni" panose="02010803020104030203" pitchFamily="2" charset="-79"/>
                <a:cs typeface="Aharoni" panose="02010803020104030203" pitchFamily="2" charset="-79"/>
              </a:rPr>
              <a:t>Continued</a:t>
            </a:r>
          </a:p>
        </p:txBody>
      </p:sp>
      <p:sp>
        <p:nvSpPr>
          <p:cNvPr id="7" name="Content Placeholder 6">
            <a:extLst>
              <a:ext uri="{FF2B5EF4-FFF2-40B4-BE49-F238E27FC236}">
                <a16:creationId xmlns:a16="http://schemas.microsoft.com/office/drawing/2014/main" id="{E146C5A0-DA3A-C181-1BB3-E883A727893C}"/>
              </a:ext>
            </a:extLst>
          </p:cNvPr>
          <p:cNvSpPr>
            <a:spLocks noGrp="1"/>
          </p:cNvSpPr>
          <p:nvPr>
            <p:ph idx="1"/>
          </p:nvPr>
        </p:nvSpPr>
        <p:spPr/>
        <p:txBody>
          <a:bodyPr>
            <a:noAutofit/>
          </a:bodyPr>
          <a:lstStyle/>
          <a:p>
            <a:pPr algn="just">
              <a:buFont typeface="Wingdings" panose="05000000000000000000" pitchFamily="2" charset="2"/>
              <a:buChar char="q"/>
            </a:pPr>
            <a:r>
              <a:rPr lang="en-US" sz="1800" b="1" dirty="0">
                <a:solidFill>
                  <a:schemeClr val="accent2">
                    <a:lumMod val="50000"/>
                  </a:schemeClr>
                </a:solidFill>
                <a:latin typeface="Malgun Gothic" panose="020B0503020000020004" pitchFamily="34" charset="-127"/>
                <a:ea typeface="Malgun Gothic" panose="020B0503020000020004" pitchFamily="34" charset="-127"/>
              </a:rPr>
              <a:t>Data Visualization</a:t>
            </a:r>
          </a:p>
          <a:p>
            <a:pPr algn="just">
              <a:buFont typeface="Arial" panose="020B0604020202020204" pitchFamily="34" charset="0"/>
              <a:buChar char="•"/>
            </a:pPr>
            <a:r>
              <a:rPr lang="en-US" sz="1800" b="1" dirty="0">
                <a:solidFill>
                  <a:schemeClr val="accent2">
                    <a:lumMod val="50000"/>
                  </a:schemeClr>
                </a:solidFill>
                <a:latin typeface="Malgun Gothic" panose="020B0503020000020004" pitchFamily="34" charset="-127"/>
                <a:ea typeface="Malgun Gothic" panose="020B0503020000020004" pitchFamily="34" charset="-127"/>
              </a:rPr>
              <a:t>Key Competencies</a:t>
            </a:r>
            <a:r>
              <a:rPr lang="en-US" sz="1800" dirty="0">
                <a:solidFill>
                  <a:schemeClr val="accent2">
                    <a:lumMod val="50000"/>
                  </a:schemeClr>
                </a:solidFill>
                <a:latin typeface="Malgun Gothic" panose="020B0503020000020004" pitchFamily="34" charset="-127"/>
                <a:ea typeface="Malgun Gothic" panose="020B0503020000020004" pitchFamily="34" charset="-127"/>
              </a:rPr>
              <a:t>:</a:t>
            </a:r>
          </a:p>
          <a:p>
            <a:pPr marL="742950" lvl="1" indent="-285750" algn="just">
              <a:buFont typeface="Arial" panose="020B0604020202020204" pitchFamily="34" charset="0"/>
              <a:buChar char="•"/>
            </a:pPr>
            <a:r>
              <a:rPr lang="en-US" sz="1800" b="1" dirty="0">
                <a:solidFill>
                  <a:schemeClr val="accent2">
                    <a:lumMod val="50000"/>
                  </a:schemeClr>
                </a:solidFill>
                <a:latin typeface="Malgun Gothic" panose="020B0503020000020004" pitchFamily="34" charset="-127"/>
                <a:ea typeface="Malgun Gothic" panose="020B0503020000020004" pitchFamily="34" charset="-127"/>
              </a:rPr>
              <a:t>Dashboard Creation</a:t>
            </a:r>
            <a:r>
              <a:rPr lang="en-US" sz="1800" dirty="0">
                <a:solidFill>
                  <a:schemeClr val="accent2">
                    <a:lumMod val="50000"/>
                  </a:schemeClr>
                </a:solidFill>
                <a:latin typeface="Malgun Gothic" panose="020B0503020000020004" pitchFamily="34" charset="-127"/>
                <a:ea typeface="Malgun Gothic" panose="020B0503020000020004" pitchFamily="34" charset="-127"/>
              </a:rPr>
              <a:t>: Proficiency in creating and managing dashboards that visualize key metrics and trends in a user-friendly manner. This might involve using tools such as Tableau, Power BI, or custom-built solutions with APIs.</a:t>
            </a:r>
          </a:p>
          <a:p>
            <a:pPr marL="742950" lvl="1" indent="-285750" algn="just">
              <a:buFont typeface="Arial" panose="020B0604020202020204" pitchFamily="34" charset="0"/>
              <a:buChar char="•"/>
            </a:pPr>
            <a:r>
              <a:rPr lang="en-US" sz="1800" b="1" dirty="0">
                <a:solidFill>
                  <a:schemeClr val="accent2">
                    <a:lumMod val="50000"/>
                  </a:schemeClr>
                </a:solidFill>
                <a:latin typeface="Malgun Gothic" panose="020B0503020000020004" pitchFamily="34" charset="-127"/>
                <a:ea typeface="Malgun Gothic" panose="020B0503020000020004" pitchFamily="34" charset="-127"/>
              </a:rPr>
              <a:t>Graphical Representation</a:t>
            </a:r>
            <a:r>
              <a:rPr lang="en-US" sz="1800" dirty="0">
                <a:solidFill>
                  <a:schemeClr val="accent2">
                    <a:lumMod val="50000"/>
                  </a:schemeClr>
                </a:solidFill>
                <a:latin typeface="Malgun Gothic" panose="020B0503020000020004" pitchFamily="34" charset="-127"/>
                <a:ea typeface="Malgun Gothic" panose="020B0503020000020004" pitchFamily="34" charset="-127"/>
              </a:rPr>
              <a:t>: Ability to use charts, graphs, and tables to represent engagement data in an easily digestible form for stakeholders. This could include time-series graphs, pie charts for engagement breakdown, and bar graphs for performance comparison.</a:t>
            </a:r>
          </a:p>
          <a:p>
            <a:pPr algn="just">
              <a:buFont typeface="Wingdings" panose="05000000000000000000" pitchFamily="2" charset="2"/>
              <a:buChar char="q"/>
            </a:pPr>
            <a:r>
              <a:rPr lang="en-US" sz="1800" b="1" dirty="0">
                <a:solidFill>
                  <a:schemeClr val="accent2">
                    <a:lumMod val="50000"/>
                  </a:schemeClr>
                </a:solidFill>
                <a:latin typeface="Malgun Gothic" panose="020B0503020000020004" pitchFamily="34" charset="-127"/>
                <a:ea typeface="Malgun Gothic" panose="020B0503020000020004" pitchFamily="34" charset="-127"/>
              </a:rPr>
              <a:t>Technical Skills</a:t>
            </a:r>
          </a:p>
          <a:p>
            <a:pPr algn="just">
              <a:buFont typeface="Arial" panose="020B0604020202020204" pitchFamily="34" charset="0"/>
              <a:buChar char="•"/>
            </a:pPr>
            <a:r>
              <a:rPr lang="en-US" sz="1800" b="1" dirty="0">
                <a:solidFill>
                  <a:schemeClr val="accent2">
                    <a:lumMod val="50000"/>
                  </a:schemeClr>
                </a:solidFill>
                <a:latin typeface="Malgun Gothic" panose="020B0503020000020004" pitchFamily="34" charset="-127"/>
                <a:ea typeface="Malgun Gothic" panose="020B0503020000020004" pitchFamily="34" charset="-127"/>
              </a:rPr>
              <a:t>Key Competencies</a:t>
            </a:r>
            <a:r>
              <a:rPr lang="en-US" sz="1800" dirty="0">
                <a:solidFill>
                  <a:schemeClr val="accent2">
                    <a:lumMod val="50000"/>
                  </a:schemeClr>
                </a:solidFill>
                <a:latin typeface="Malgun Gothic" panose="020B0503020000020004" pitchFamily="34" charset="-127"/>
                <a:ea typeface="Malgun Gothic" panose="020B0503020000020004" pitchFamily="34" charset="-127"/>
              </a:rPr>
              <a:t>:</a:t>
            </a:r>
          </a:p>
          <a:p>
            <a:pPr marL="742950" lvl="1" indent="-285750" algn="just">
              <a:buFont typeface="Arial" panose="020B0604020202020204" pitchFamily="34" charset="0"/>
              <a:buChar char="•"/>
            </a:pPr>
            <a:r>
              <a:rPr lang="en-US" sz="1800" b="1" dirty="0">
                <a:solidFill>
                  <a:schemeClr val="accent2">
                    <a:lumMod val="50000"/>
                  </a:schemeClr>
                </a:solidFill>
                <a:latin typeface="Malgun Gothic" panose="020B0503020000020004" pitchFamily="34" charset="-127"/>
                <a:ea typeface="Malgun Gothic" panose="020B0503020000020004" pitchFamily="34" charset="-127"/>
              </a:rPr>
              <a:t>API Usage</a:t>
            </a:r>
            <a:r>
              <a:rPr lang="en-US" sz="1800" dirty="0">
                <a:solidFill>
                  <a:schemeClr val="accent2">
                    <a:lumMod val="50000"/>
                  </a:schemeClr>
                </a:solidFill>
                <a:latin typeface="Malgun Gothic" panose="020B0503020000020004" pitchFamily="34" charset="-127"/>
                <a:ea typeface="Malgun Gothic" panose="020B0503020000020004" pitchFamily="34" charset="-127"/>
              </a:rPr>
              <a:t>: Familiarity with Twitter’s API or third-party tools (e.g., Hootsuite, Sprout Social) to pull and integrate data into the dashboard for analysis. Understanding how to use API to gather tweet performance data (e.g., impressions, retweets, mentions).</a:t>
            </a:r>
          </a:p>
          <a:p>
            <a:pPr marL="742950" lvl="1" indent="-285750" algn="just">
              <a:buFont typeface="Arial" panose="020B0604020202020204" pitchFamily="34" charset="0"/>
              <a:buChar char="•"/>
            </a:pPr>
            <a:r>
              <a:rPr lang="en-US" sz="1800" b="1" dirty="0">
                <a:solidFill>
                  <a:schemeClr val="accent2">
                    <a:lumMod val="50000"/>
                  </a:schemeClr>
                </a:solidFill>
                <a:latin typeface="Malgun Gothic" panose="020B0503020000020004" pitchFamily="34" charset="-127"/>
                <a:ea typeface="Malgun Gothic" panose="020B0503020000020004" pitchFamily="34" charset="-127"/>
              </a:rPr>
              <a:t>Data Cleaning and Transformation</a:t>
            </a:r>
            <a:r>
              <a:rPr lang="en-US" sz="1800" dirty="0">
                <a:solidFill>
                  <a:schemeClr val="accent2">
                    <a:lumMod val="50000"/>
                  </a:schemeClr>
                </a:solidFill>
                <a:latin typeface="Malgun Gothic" panose="020B0503020000020004" pitchFamily="34" charset="-127"/>
                <a:ea typeface="Malgun Gothic" panose="020B0503020000020004" pitchFamily="34" charset="-127"/>
              </a:rPr>
              <a:t>: Ability to clean and preprocess raw Twitter data before analysis. This may involve dealing with incomplete datasets, removing noise, or normalizing data.</a:t>
            </a:r>
          </a:p>
          <a:p>
            <a:pPr algn="just"/>
            <a:endParaRPr lang="en-US" sz="1800" dirty="0">
              <a:solidFill>
                <a:schemeClr val="accent2">
                  <a:lumMod val="50000"/>
                </a:schemeClr>
              </a:solidFill>
              <a:latin typeface="Malgun Gothic" panose="020B0503020000020004" pitchFamily="34" charset="-127"/>
              <a:ea typeface="Malgun Gothic" panose="020B0503020000020004" pitchFamily="34" charset="-127"/>
            </a:endParaRPr>
          </a:p>
        </p:txBody>
      </p:sp>
      <p:pic>
        <p:nvPicPr>
          <p:cNvPr id="2" name="Graphic 1">
            <a:extLst>
              <a:ext uri="{FF2B5EF4-FFF2-40B4-BE49-F238E27FC236}">
                <a16:creationId xmlns:a16="http://schemas.microsoft.com/office/drawing/2014/main" id="{3B27895F-865E-4335-D871-5EB8F2588F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97185" y="-768804"/>
            <a:ext cx="2591502" cy="2510517"/>
          </a:xfrm>
          <a:prstGeom prst="rect">
            <a:avLst/>
          </a:prstGeom>
        </p:spPr>
      </p:pic>
    </p:spTree>
    <p:extLst>
      <p:ext uri="{BB962C8B-B14F-4D97-AF65-F5344CB8AC3E}">
        <p14:creationId xmlns:p14="http://schemas.microsoft.com/office/powerpoint/2010/main" val="880171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D8FFB3-B007-162A-5E50-1532B94C3470}"/>
            </a:ext>
          </a:extLst>
        </p:cNvPr>
        <p:cNvGrpSpPr/>
        <p:nvPr/>
      </p:nvGrpSpPr>
      <p:grpSpPr>
        <a:xfrm>
          <a:off x="0" y="0"/>
          <a:ext cx="0" cy="0"/>
          <a:chOff x="0" y="0"/>
          <a:chExt cx="0" cy="0"/>
        </a:xfrm>
      </p:grpSpPr>
      <p:pic>
        <p:nvPicPr>
          <p:cNvPr id="2" name="Graphic 1">
            <a:extLst>
              <a:ext uri="{FF2B5EF4-FFF2-40B4-BE49-F238E27FC236}">
                <a16:creationId xmlns:a16="http://schemas.microsoft.com/office/drawing/2014/main" id="{E1D09E0F-0DCE-AB0E-AE1E-098F85737BE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97185" y="-768804"/>
            <a:ext cx="2591502" cy="2510517"/>
          </a:xfrm>
          <a:prstGeom prst="rect">
            <a:avLst/>
          </a:prstGeom>
        </p:spPr>
      </p:pic>
      <p:pic>
        <p:nvPicPr>
          <p:cNvPr id="3" name="Graphic 2">
            <a:extLst>
              <a:ext uri="{FF2B5EF4-FFF2-40B4-BE49-F238E27FC236}">
                <a16:creationId xmlns:a16="http://schemas.microsoft.com/office/drawing/2014/main" id="{3A6F3C1B-D4AD-792C-0123-5E5B969D3A2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603043" y="-551089"/>
            <a:ext cx="2591502" cy="2510517"/>
          </a:xfrm>
          <a:prstGeom prst="rect">
            <a:avLst/>
          </a:prstGeom>
        </p:spPr>
      </p:pic>
      <p:sp>
        <p:nvSpPr>
          <p:cNvPr id="10" name="TextBox 9">
            <a:extLst>
              <a:ext uri="{FF2B5EF4-FFF2-40B4-BE49-F238E27FC236}">
                <a16:creationId xmlns:a16="http://schemas.microsoft.com/office/drawing/2014/main" id="{9A42B435-7063-8831-9268-D40F5283C558}"/>
              </a:ext>
            </a:extLst>
          </p:cNvPr>
          <p:cNvSpPr txBox="1"/>
          <p:nvPr/>
        </p:nvSpPr>
        <p:spPr>
          <a:xfrm>
            <a:off x="2463801" y="796618"/>
            <a:ext cx="6727370" cy="646331"/>
          </a:xfrm>
          <a:prstGeom prst="rect">
            <a:avLst/>
          </a:prstGeom>
          <a:noFill/>
        </p:spPr>
        <p:txBody>
          <a:bodyPr wrap="square">
            <a:spAutoFit/>
          </a:bodyPr>
          <a:lstStyle/>
          <a:p>
            <a:r>
              <a:rPr lang="en-US" sz="3600" b="1" u="sng" dirty="0">
                <a:solidFill>
                  <a:schemeClr val="accent2">
                    <a:lumMod val="50000"/>
                  </a:schemeClr>
                </a:solidFill>
                <a:latin typeface="Aharoni" panose="02010803020104030203" pitchFamily="2" charset="-79"/>
                <a:cs typeface="Aharoni" panose="02010803020104030203" pitchFamily="2" charset="-79"/>
              </a:rPr>
              <a:t>Activity and Task</a:t>
            </a:r>
          </a:p>
        </p:txBody>
      </p:sp>
      <p:sp>
        <p:nvSpPr>
          <p:cNvPr id="7" name="Content Placeholder 6">
            <a:extLst>
              <a:ext uri="{FF2B5EF4-FFF2-40B4-BE49-F238E27FC236}">
                <a16:creationId xmlns:a16="http://schemas.microsoft.com/office/drawing/2014/main" id="{EDCDB292-DD0B-528A-ABE9-F9FC8753854F}"/>
              </a:ext>
            </a:extLst>
          </p:cNvPr>
          <p:cNvSpPr>
            <a:spLocks noGrp="1"/>
          </p:cNvSpPr>
          <p:nvPr>
            <p:ph idx="1"/>
          </p:nvPr>
        </p:nvSpPr>
        <p:spPr>
          <a:xfrm>
            <a:off x="1676400" y="1119783"/>
            <a:ext cx="10515600" cy="4351338"/>
          </a:xfrm>
        </p:spPr>
        <p:txBody>
          <a:bodyPr>
            <a:noAutofit/>
          </a:bodyPr>
          <a:lstStyle/>
          <a:p>
            <a:pPr algn="just">
              <a:lnSpc>
                <a:spcPct val="120000"/>
              </a:lnSpc>
            </a:pPr>
            <a:endParaRPr lang="en-US" sz="1800" b="0" i="0" dirty="0">
              <a:solidFill>
                <a:schemeClr val="accent2">
                  <a:lumMod val="50000"/>
                </a:schemeClr>
              </a:solidFill>
              <a:effectLst/>
              <a:latin typeface="Malgun Gothic" panose="020B0503020000020004" pitchFamily="34" charset="-127"/>
              <a:ea typeface="Malgun Gothic" panose="020B0503020000020004" pitchFamily="34" charset="-127"/>
            </a:endParaRPr>
          </a:p>
          <a:p>
            <a:pPr algn="just">
              <a:lnSpc>
                <a:spcPct val="120000"/>
              </a:lnSpc>
              <a:buFont typeface="Arial" panose="020B0604020202020204" pitchFamily="34" charset="0"/>
              <a:buChar char="•"/>
            </a:pPr>
            <a:r>
              <a:rPr lang="en-US" sz="1800" b="1" u="sng" dirty="0">
                <a:solidFill>
                  <a:schemeClr val="accent2">
                    <a:lumMod val="50000"/>
                  </a:schemeClr>
                </a:solidFill>
                <a:latin typeface="Malgun Gothic" panose="020B0503020000020004" pitchFamily="34" charset="-127"/>
                <a:ea typeface="Malgun Gothic" panose="020B0503020000020004" pitchFamily="34" charset="-127"/>
              </a:rPr>
              <a:t>Low Engagement:</a:t>
            </a:r>
            <a:r>
              <a:rPr lang="en-US" sz="1800" u="sng" dirty="0">
                <a:solidFill>
                  <a:schemeClr val="accent2">
                    <a:lumMod val="50000"/>
                  </a:schemeClr>
                </a:solidFill>
                <a:latin typeface="Malgun Gothic" panose="020B0503020000020004" pitchFamily="34" charset="-127"/>
                <a:ea typeface="Malgun Gothic" panose="020B0503020000020004" pitchFamily="34" charset="-127"/>
              </a:rPr>
              <a:t> </a:t>
            </a:r>
            <a:r>
              <a:rPr lang="en-US" sz="1800" dirty="0">
                <a:solidFill>
                  <a:schemeClr val="accent2">
                    <a:lumMod val="50000"/>
                  </a:schemeClr>
                </a:solidFill>
                <a:latin typeface="Malgun Gothic" panose="020B0503020000020004" pitchFamily="34" charset="-127"/>
                <a:ea typeface="Malgun Gothic" panose="020B0503020000020004" pitchFamily="34" charset="-127"/>
              </a:rPr>
              <a:t>The majority of tweets received minimal interaction, with most posts garnering only 0-2 likes and few retweets.</a:t>
            </a:r>
          </a:p>
          <a:p>
            <a:pPr algn="just">
              <a:lnSpc>
                <a:spcPct val="120000"/>
              </a:lnSpc>
              <a:buFont typeface="Arial" panose="020B0604020202020204" pitchFamily="34" charset="0"/>
              <a:buChar char="•"/>
            </a:pPr>
            <a:r>
              <a:rPr lang="en-US" sz="1800" b="1" u="sng" dirty="0">
                <a:solidFill>
                  <a:schemeClr val="accent2">
                    <a:lumMod val="50000"/>
                  </a:schemeClr>
                </a:solidFill>
                <a:latin typeface="Malgun Gothic" panose="020B0503020000020004" pitchFamily="34" charset="-127"/>
                <a:ea typeface="Malgun Gothic" panose="020B0503020000020004" pitchFamily="34" charset="-127"/>
              </a:rPr>
              <a:t>Inconsistent Reach:</a:t>
            </a:r>
            <a:r>
              <a:rPr lang="en-US" sz="1800" u="sng" dirty="0">
                <a:solidFill>
                  <a:schemeClr val="accent2">
                    <a:lumMod val="50000"/>
                  </a:schemeClr>
                </a:solidFill>
                <a:latin typeface="Malgun Gothic" panose="020B0503020000020004" pitchFamily="34" charset="-127"/>
                <a:ea typeface="Malgun Gothic" panose="020B0503020000020004" pitchFamily="34" charset="-127"/>
              </a:rPr>
              <a:t> </a:t>
            </a:r>
            <a:r>
              <a:rPr lang="en-US" sz="1800" dirty="0">
                <a:solidFill>
                  <a:schemeClr val="accent2">
                    <a:lumMod val="50000"/>
                  </a:schemeClr>
                </a:solidFill>
                <a:latin typeface="Malgun Gothic" panose="020B0503020000020004" pitchFamily="34" charset="-127"/>
                <a:ea typeface="Malgun Gothic" panose="020B0503020000020004" pitchFamily="34" charset="-127"/>
              </a:rPr>
              <a:t>While some tweets reached a significant audience, the overall impression count varied widely, suggesting inconsistent visibility.</a:t>
            </a:r>
          </a:p>
          <a:p>
            <a:pPr algn="just">
              <a:lnSpc>
                <a:spcPct val="120000"/>
              </a:lnSpc>
              <a:buFont typeface="Arial" panose="020B0604020202020204" pitchFamily="34" charset="0"/>
              <a:buChar char="•"/>
            </a:pPr>
            <a:r>
              <a:rPr lang="en-US" sz="1800" b="1" u="sng" dirty="0">
                <a:solidFill>
                  <a:schemeClr val="accent2">
                    <a:lumMod val="50000"/>
                  </a:schemeClr>
                </a:solidFill>
                <a:latin typeface="Malgun Gothic" panose="020B0503020000020004" pitchFamily="34" charset="-127"/>
                <a:ea typeface="Malgun Gothic" panose="020B0503020000020004" pitchFamily="34" charset="-127"/>
              </a:rPr>
              <a:t>Limited Click-Throughs:</a:t>
            </a:r>
            <a:r>
              <a:rPr lang="en-US" sz="1800" u="sng" dirty="0">
                <a:solidFill>
                  <a:schemeClr val="accent2">
                    <a:lumMod val="50000"/>
                  </a:schemeClr>
                </a:solidFill>
                <a:latin typeface="Malgun Gothic" panose="020B0503020000020004" pitchFamily="34" charset="-127"/>
                <a:ea typeface="Malgun Gothic" panose="020B0503020000020004" pitchFamily="34" charset="-127"/>
              </a:rPr>
              <a:t> </a:t>
            </a:r>
            <a:r>
              <a:rPr lang="en-US" sz="1800" dirty="0">
                <a:solidFill>
                  <a:schemeClr val="accent2">
                    <a:lumMod val="50000"/>
                  </a:schemeClr>
                </a:solidFill>
                <a:latin typeface="Malgun Gothic" panose="020B0503020000020004" pitchFamily="34" charset="-127"/>
                <a:ea typeface="Malgun Gothic" panose="020B0503020000020004" pitchFamily="34" charset="-127"/>
              </a:rPr>
              <a:t>User engagement with links, profiles, and hashtags was generally low.</a:t>
            </a:r>
          </a:p>
          <a:p>
            <a:pPr algn="just">
              <a:lnSpc>
                <a:spcPct val="120000"/>
              </a:lnSpc>
              <a:buFont typeface="Arial" panose="020B0604020202020204" pitchFamily="34" charset="0"/>
              <a:buChar char="•"/>
            </a:pPr>
            <a:r>
              <a:rPr lang="en-US" sz="1800" b="1" u="sng" dirty="0">
                <a:solidFill>
                  <a:schemeClr val="accent2">
                    <a:lumMod val="50000"/>
                  </a:schemeClr>
                </a:solidFill>
                <a:latin typeface="Malgun Gothic" panose="020B0503020000020004" pitchFamily="34" charset="-127"/>
                <a:ea typeface="Malgun Gothic" panose="020B0503020000020004" pitchFamily="34" charset="-127"/>
              </a:rPr>
              <a:t>Weak Media Performance:</a:t>
            </a:r>
            <a:r>
              <a:rPr lang="en-US" sz="1800" u="sng" dirty="0">
                <a:solidFill>
                  <a:schemeClr val="accent2">
                    <a:lumMod val="50000"/>
                  </a:schemeClr>
                </a:solidFill>
                <a:latin typeface="Malgun Gothic" panose="020B0503020000020004" pitchFamily="34" charset="-127"/>
                <a:ea typeface="Malgun Gothic" panose="020B0503020000020004" pitchFamily="34" charset="-127"/>
              </a:rPr>
              <a:t> </a:t>
            </a:r>
            <a:r>
              <a:rPr lang="en-US" sz="1800" dirty="0">
                <a:solidFill>
                  <a:schemeClr val="accent2">
                    <a:lumMod val="50000"/>
                  </a:schemeClr>
                </a:solidFill>
                <a:latin typeface="Malgun Gothic" panose="020B0503020000020004" pitchFamily="34" charset="-127"/>
                <a:ea typeface="Malgun Gothic" panose="020B0503020000020004" pitchFamily="34" charset="-127"/>
              </a:rPr>
              <a:t>Multimedia content, such as images and videos, did not significantly boost engagement.</a:t>
            </a:r>
          </a:p>
          <a:p>
            <a:pPr algn="just">
              <a:lnSpc>
                <a:spcPct val="120000"/>
              </a:lnSpc>
              <a:buFont typeface="Arial" panose="020B0604020202020204" pitchFamily="34" charset="0"/>
              <a:buChar char="•"/>
            </a:pPr>
            <a:r>
              <a:rPr lang="en-US" sz="1800" b="1" u="sng" dirty="0">
                <a:solidFill>
                  <a:schemeClr val="accent2">
                    <a:lumMod val="50000"/>
                  </a:schemeClr>
                </a:solidFill>
                <a:latin typeface="Malgun Gothic" panose="020B0503020000020004" pitchFamily="34" charset="-127"/>
                <a:ea typeface="Malgun Gothic" panose="020B0503020000020004" pitchFamily="34" charset="-127"/>
              </a:rPr>
              <a:t>Minimal User Actions:</a:t>
            </a:r>
            <a:r>
              <a:rPr lang="en-US" sz="1800" u="sng" dirty="0">
                <a:solidFill>
                  <a:schemeClr val="accent2">
                    <a:lumMod val="50000"/>
                  </a:schemeClr>
                </a:solidFill>
                <a:latin typeface="Malgun Gothic" panose="020B0503020000020004" pitchFamily="34" charset="-127"/>
                <a:ea typeface="Malgun Gothic" panose="020B0503020000020004" pitchFamily="34" charset="-127"/>
              </a:rPr>
              <a:t> </a:t>
            </a:r>
            <a:r>
              <a:rPr lang="en-US" sz="1800" dirty="0">
                <a:solidFill>
                  <a:schemeClr val="accent2">
                    <a:lumMod val="50000"/>
                  </a:schemeClr>
                </a:solidFill>
                <a:latin typeface="Malgun Gothic" panose="020B0503020000020004" pitchFamily="34" charset="-127"/>
                <a:ea typeface="Malgun Gothic" panose="020B0503020000020004" pitchFamily="34" charset="-127"/>
              </a:rPr>
              <a:t>Metrics like detail expands, permalink clicks, and app-related activities were largely insignificant.</a:t>
            </a:r>
          </a:p>
          <a:p>
            <a:pPr algn="just">
              <a:lnSpc>
                <a:spcPct val="120000"/>
              </a:lnSpc>
              <a:buFont typeface="Arial" panose="020B0604020202020204" pitchFamily="34" charset="0"/>
              <a:buChar char="•"/>
            </a:pPr>
            <a:r>
              <a:rPr lang="en-US" sz="1800" b="1" u="sng" dirty="0">
                <a:solidFill>
                  <a:schemeClr val="accent2">
                    <a:lumMod val="50000"/>
                  </a:schemeClr>
                </a:solidFill>
                <a:latin typeface="Malgun Gothic" panose="020B0503020000020004" pitchFamily="34" charset="-127"/>
                <a:ea typeface="Malgun Gothic" panose="020B0503020000020004" pitchFamily="34" charset="-127"/>
              </a:rPr>
              <a:t>Ineffective Hashtags:</a:t>
            </a:r>
            <a:r>
              <a:rPr lang="en-US" sz="1800" u="sng" dirty="0">
                <a:solidFill>
                  <a:schemeClr val="accent2">
                    <a:lumMod val="50000"/>
                  </a:schemeClr>
                </a:solidFill>
                <a:latin typeface="Malgun Gothic" panose="020B0503020000020004" pitchFamily="34" charset="-127"/>
                <a:ea typeface="Malgun Gothic" panose="020B0503020000020004" pitchFamily="34" charset="-127"/>
              </a:rPr>
              <a:t> </a:t>
            </a:r>
            <a:r>
              <a:rPr lang="en-US" sz="1800" dirty="0">
                <a:solidFill>
                  <a:schemeClr val="accent2">
                    <a:lumMod val="50000"/>
                  </a:schemeClr>
                </a:solidFill>
                <a:latin typeface="Malgun Gothic" panose="020B0503020000020004" pitchFamily="34" charset="-127"/>
                <a:ea typeface="Malgun Gothic" panose="020B0503020000020004" pitchFamily="34" charset="-127"/>
              </a:rPr>
              <a:t>Despite the use of hashtags, click-through rates remained low.</a:t>
            </a:r>
          </a:p>
          <a:p>
            <a:pPr algn="just">
              <a:lnSpc>
                <a:spcPct val="120000"/>
              </a:lnSpc>
              <a:buFont typeface="Arial" panose="020B0604020202020204" pitchFamily="34" charset="0"/>
              <a:buChar char="•"/>
            </a:pPr>
            <a:r>
              <a:rPr lang="en-US" sz="1800" b="1" u="sng" dirty="0">
                <a:solidFill>
                  <a:schemeClr val="accent2">
                    <a:lumMod val="50000"/>
                  </a:schemeClr>
                </a:solidFill>
                <a:latin typeface="Malgun Gothic" panose="020B0503020000020004" pitchFamily="34" charset="-127"/>
                <a:ea typeface="Malgun Gothic" panose="020B0503020000020004" pitchFamily="34" charset="-127"/>
              </a:rPr>
              <a:t>Time of Posting:</a:t>
            </a:r>
            <a:r>
              <a:rPr lang="en-US" sz="1800" u="sng" dirty="0">
                <a:solidFill>
                  <a:schemeClr val="accent2">
                    <a:lumMod val="50000"/>
                  </a:schemeClr>
                </a:solidFill>
                <a:latin typeface="Malgun Gothic" panose="020B0503020000020004" pitchFamily="34" charset="-127"/>
                <a:ea typeface="Malgun Gothic" panose="020B0503020000020004" pitchFamily="34" charset="-127"/>
              </a:rPr>
              <a:t> </a:t>
            </a:r>
            <a:r>
              <a:rPr lang="en-US" sz="1800" dirty="0">
                <a:solidFill>
                  <a:schemeClr val="accent2">
                    <a:lumMod val="50000"/>
                  </a:schemeClr>
                </a:solidFill>
                <a:latin typeface="Malgun Gothic" panose="020B0503020000020004" pitchFamily="34" charset="-127"/>
                <a:ea typeface="Malgun Gothic" panose="020B0503020000020004" pitchFamily="34" charset="-127"/>
              </a:rPr>
              <a:t>The timing of tweets did not seem to have a substantial impact on engagement.</a:t>
            </a:r>
          </a:p>
        </p:txBody>
      </p:sp>
    </p:spTree>
    <p:extLst>
      <p:ext uri="{BB962C8B-B14F-4D97-AF65-F5344CB8AC3E}">
        <p14:creationId xmlns:p14="http://schemas.microsoft.com/office/powerpoint/2010/main" val="216790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D799ED-FFBB-683C-784E-AB2A83101825}"/>
            </a:ext>
          </a:extLst>
        </p:cNvPr>
        <p:cNvGrpSpPr/>
        <p:nvPr/>
      </p:nvGrpSpPr>
      <p:grpSpPr>
        <a:xfrm>
          <a:off x="0" y="0"/>
          <a:ext cx="0" cy="0"/>
          <a:chOff x="0" y="0"/>
          <a:chExt cx="0" cy="0"/>
        </a:xfrm>
      </p:grpSpPr>
      <p:pic>
        <p:nvPicPr>
          <p:cNvPr id="2" name="Graphic 1">
            <a:extLst>
              <a:ext uri="{FF2B5EF4-FFF2-40B4-BE49-F238E27FC236}">
                <a16:creationId xmlns:a16="http://schemas.microsoft.com/office/drawing/2014/main" id="{B770B4B6-170A-89FF-CC25-BC1D3BEA80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97185" y="-768804"/>
            <a:ext cx="2591502" cy="2510517"/>
          </a:xfrm>
          <a:prstGeom prst="rect">
            <a:avLst/>
          </a:prstGeom>
        </p:spPr>
      </p:pic>
      <p:pic>
        <p:nvPicPr>
          <p:cNvPr id="3" name="Graphic 2">
            <a:extLst>
              <a:ext uri="{FF2B5EF4-FFF2-40B4-BE49-F238E27FC236}">
                <a16:creationId xmlns:a16="http://schemas.microsoft.com/office/drawing/2014/main" id="{368BC9C5-1B1F-4B1C-90FA-DC5C97D6167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1194380" y="-1194544"/>
            <a:ext cx="2591502" cy="2510517"/>
          </a:xfrm>
          <a:prstGeom prst="rect">
            <a:avLst/>
          </a:prstGeom>
        </p:spPr>
      </p:pic>
      <p:pic>
        <p:nvPicPr>
          <p:cNvPr id="4" name="Graphic 3">
            <a:extLst>
              <a:ext uri="{FF2B5EF4-FFF2-40B4-BE49-F238E27FC236}">
                <a16:creationId xmlns:a16="http://schemas.microsoft.com/office/drawing/2014/main" id="{0DF11937-68B9-FF77-BEAC-2A097E1F3C8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9161235" y="5967767"/>
            <a:ext cx="1417865" cy="1848973"/>
          </a:xfrm>
          <a:prstGeom prst="rect">
            <a:avLst/>
          </a:prstGeom>
        </p:spPr>
      </p:pic>
      <p:pic>
        <p:nvPicPr>
          <p:cNvPr id="16" name="Picture 15" descr="A screenshot of a social media statistics&#10;&#10;Description automatically generated">
            <a:extLst>
              <a:ext uri="{FF2B5EF4-FFF2-40B4-BE49-F238E27FC236}">
                <a16:creationId xmlns:a16="http://schemas.microsoft.com/office/drawing/2014/main" id="{29B7D472-9AF1-E20C-10A8-34B2FDCAE5F4}"/>
              </a:ext>
            </a:extLst>
          </p:cNvPr>
          <p:cNvPicPr>
            <a:picLocks noChangeAspect="1"/>
          </p:cNvPicPr>
          <p:nvPr/>
        </p:nvPicPr>
        <p:blipFill>
          <a:blip r:embed="rId6">
            <a:alphaModFix/>
            <a:extLst>
              <a:ext uri="{28A0092B-C50C-407E-A947-70E740481C1C}">
                <a14:useLocalDpi xmlns:a14="http://schemas.microsoft.com/office/drawing/2010/main" val="0"/>
              </a:ext>
            </a:extLst>
          </a:blip>
          <a:stretch>
            <a:fillRect/>
          </a:stretch>
        </p:blipFill>
        <p:spPr>
          <a:xfrm>
            <a:off x="1356630" y="901337"/>
            <a:ext cx="9047405" cy="5055326"/>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1332E274-E4C7-3525-95F3-6A93ABC2DD69}"/>
              </a:ext>
            </a:extLst>
          </p:cNvPr>
          <p:cNvSpPr txBox="1"/>
          <p:nvPr/>
        </p:nvSpPr>
        <p:spPr>
          <a:xfrm>
            <a:off x="1263650" y="224844"/>
            <a:ext cx="7023100" cy="523220"/>
          </a:xfrm>
          <a:prstGeom prst="rect">
            <a:avLst/>
          </a:prstGeom>
          <a:noFill/>
        </p:spPr>
        <p:txBody>
          <a:bodyPr wrap="square">
            <a:spAutoFit/>
          </a:bodyPr>
          <a:lstStyle/>
          <a:p>
            <a:r>
              <a:rPr lang="en-US" sz="2800" b="1" u="sng" dirty="0">
                <a:solidFill>
                  <a:schemeClr val="accent2">
                    <a:lumMod val="50000"/>
                  </a:schemeClr>
                </a:solidFill>
                <a:latin typeface="Aharoni" panose="02010803020104030203" pitchFamily="2" charset="-79"/>
                <a:cs typeface="Aharoni" panose="02010803020104030203" pitchFamily="2" charset="-79"/>
              </a:rPr>
              <a:t>Dashboard</a:t>
            </a:r>
          </a:p>
        </p:txBody>
      </p:sp>
    </p:spTree>
    <p:extLst>
      <p:ext uri="{BB962C8B-B14F-4D97-AF65-F5344CB8AC3E}">
        <p14:creationId xmlns:p14="http://schemas.microsoft.com/office/powerpoint/2010/main" val="3399312369"/>
      </p:ext>
    </p:extLst>
  </p:cSld>
  <p:clrMapOvr>
    <a:masterClrMapping/>
  </p:clrMapOvr>
</p:sld>
</file>

<file path=ppt/theme/theme1.xml><?xml version="1.0" encoding="utf-8"?>
<a:theme xmlns:a="http://schemas.openxmlformats.org/drawingml/2006/main" name="Office Theme">
  <a:themeElements>
    <a:clrScheme name="Custom 677">
      <a:dk1>
        <a:sysClr val="windowText" lastClr="000000"/>
      </a:dk1>
      <a:lt1>
        <a:sysClr val="window" lastClr="FFFFFF"/>
      </a:lt1>
      <a:dk2>
        <a:srgbClr val="44546A"/>
      </a:dk2>
      <a:lt2>
        <a:srgbClr val="E7E6E6"/>
      </a:lt2>
      <a:accent1>
        <a:srgbClr val="5CDDFD"/>
      </a:accent1>
      <a:accent2>
        <a:srgbClr val="1DA1F2"/>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691</TotalTime>
  <Words>2085</Words>
  <Application>Microsoft Office PowerPoint</Application>
  <PresentationFormat>Widescreen</PresentationFormat>
  <Paragraphs>155</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Malgun Gothic</vt:lpstr>
      <vt:lpstr>Aharoni</vt:lpstr>
      <vt:lpstr>Aptos</vt:lpstr>
      <vt:lpstr>Arial</vt:lpstr>
      <vt:lpstr>Calibri</vt:lpstr>
      <vt:lpstr>Calibri Light</vt:lpstr>
      <vt:lpstr>LORA</vt:lpstr>
      <vt:lpstr>Montserrat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Outcomes and Impacts</vt:lpstr>
      <vt:lpstr>Outcomes and Impacts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 Egg</dc:creator>
  <cp:lastModifiedBy>Rahul Singh</cp:lastModifiedBy>
  <cp:revision>4</cp:revision>
  <dcterms:created xsi:type="dcterms:W3CDTF">2023-06-03T07:28:13Z</dcterms:created>
  <dcterms:modified xsi:type="dcterms:W3CDTF">2024-11-14T05:10:12Z</dcterms:modified>
</cp:coreProperties>
</file>