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0" r:id="rId7"/>
    <p:sldId id="259" r:id="rId8"/>
    <p:sldId id="261" r:id="rId9"/>
    <p:sldId id="262" r:id="rId10"/>
    <p:sldId id="263" r:id="rId11"/>
    <p:sldId id="266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FBC030B-E30C-4832-8D76-2706190D165E}">
          <p14:sldIdLst>
            <p14:sldId id="256"/>
            <p14:sldId id="258"/>
            <p14:sldId id="260"/>
            <p14:sldId id="259"/>
            <p14:sldId id="261"/>
            <p14:sldId id="262"/>
            <p14:sldId id="263"/>
            <p14:sldId id="266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5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61591B-B2C4-4464-B9DA-A2D809FEF7C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30F937B-BDC1-4631-AF0A-F871B4D873EB}">
      <dgm:prSet/>
      <dgm:spPr/>
      <dgm:t>
        <a:bodyPr/>
        <a:lstStyle/>
        <a:p>
          <a:r>
            <a:rPr lang="en-US"/>
            <a:t>Python</a:t>
          </a:r>
          <a:endParaRPr lang="en-IN"/>
        </a:p>
      </dgm:t>
    </dgm:pt>
    <dgm:pt modelId="{D7960B06-DE5E-442D-9651-8E7F63AC2F89}" type="parTrans" cxnId="{13490E97-7243-4909-92F4-FFCEF0CFD95B}">
      <dgm:prSet/>
      <dgm:spPr/>
      <dgm:t>
        <a:bodyPr/>
        <a:lstStyle/>
        <a:p>
          <a:endParaRPr lang="en-IN"/>
        </a:p>
      </dgm:t>
    </dgm:pt>
    <dgm:pt modelId="{FC39511C-BB3D-4B5E-AEE1-5DB4F0714D50}" type="sibTrans" cxnId="{13490E97-7243-4909-92F4-FFCEF0CFD95B}">
      <dgm:prSet/>
      <dgm:spPr/>
      <dgm:t>
        <a:bodyPr/>
        <a:lstStyle/>
        <a:p>
          <a:endParaRPr lang="en-IN"/>
        </a:p>
      </dgm:t>
    </dgm:pt>
    <dgm:pt modelId="{A0035C9F-DC70-4791-9696-3CDB878A315E}">
      <dgm:prSet/>
      <dgm:spPr/>
      <dgm:t>
        <a:bodyPr/>
        <a:lstStyle/>
        <a:p>
          <a:r>
            <a:rPr lang="en-US"/>
            <a:t>Flask </a:t>
          </a:r>
          <a:endParaRPr lang="en-IN"/>
        </a:p>
      </dgm:t>
    </dgm:pt>
    <dgm:pt modelId="{27E2367B-6A7C-4FA0-9476-CCECE4E773DA}" type="parTrans" cxnId="{BA6A18C6-7BF8-4B25-AD27-469F723BF5E0}">
      <dgm:prSet/>
      <dgm:spPr/>
      <dgm:t>
        <a:bodyPr/>
        <a:lstStyle/>
        <a:p>
          <a:endParaRPr lang="en-IN"/>
        </a:p>
      </dgm:t>
    </dgm:pt>
    <dgm:pt modelId="{6F88BE00-8F86-4D0E-89D3-FED7AF34190B}" type="sibTrans" cxnId="{BA6A18C6-7BF8-4B25-AD27-469F723BF5E0}">
      <dgm:prSet/>
      <dgm:spPr/>
      <dgm:t>
        <a:bodyPr/>
        <a:lstStyle/>
        <a:p>
          <a:endParaRPr lang="en-IN"/>
        </a:p>
      </dgm:t>
    </dgm:pt>
    <dgm:pt modelId="{6923571C-3DA2-439F-B3FA-25FBB8C2AC72}">
      <dgm:prSet/>
      <dgm:spPr/>
      <dgm:t>
        <a:bodyPr/>
        <a:lstStyle/>
        <a:p>
          <a:r>
            <a:rPr lang="en-US"/>
            <a:t>WTForms</a:t>
          </a:r>
          <a:endParaRPr lang="en-IN"/>
        </a:p>
      </dgm:t>
    </dgm:pt>
    <dgm:pt modelId="{1B63E84F-2B62-4A90-8EFA-E4C0035B66D1}" type="parTrans" cxnId="{34500ADD-5F4B-47E4-91CF-74290D7AE513}">
      <dgm:prSet/>
      <dgm:spPr/>
      <dgm:t>
        <a:bodyPr/>
        <a:lstStyle/>
        <a:p>
          <a:endParaRPr lang="en-IN"/>
        </a:p>
      </dgm:t>
    </dgm:pt>
    <dgm:pt modelId="{B439E967-C465-4FC1-983C-9AE2BCAE8D52}" type="sibTrans" cxnId="{34500ADD-5F4B-47E4-91CF-74290D7AE513}">
      <dgm:prSet/>
      <dgm:spPr/>
      <dgm:t>
        <a:bodyPr/>
        <a:lstStyle/>
        <a:p>
          <a:endParaRPr lang="en-IN"/>
        </a:p>
      </dgm:t>
    </dgm:pt>
    <dgm:pt modelId="{9338E74B-7913-4733-9878-1BACC0084467}">
      <dgm:prSet/>
      <dgm:spPr/>
      <dgm:t>
        <a:bodyPr/>
        <a:lstStyle/>
        <a:p>
          <a:r>
            <a:rPr lang="en-US" dirty="0"/>
            <a:t>Flask-SQLAlchemy</a:t>
          </a:r>
          <a:endParaRPr lang="en-IN" dirty="0"/>
        </a:p>
      </dgm:t>
    </dgm:pt>
    <dgm:pt modelId="{0D2399C2-1B13-4DAC-8ED9-B6657540DE1A}" type="parTrans" cxnId="{FF055431-5B30-4870-9402-E43BFC8B6068}">
      <dgm:prSet/>
      <dgm:spPr/>
      <dgm:t>
        <a:bodyPr/>
        <a:lstStyle/>
        <a:p>
          <a:endParaRPr lang="en-IN"/>
        </a:p>
      </dgm:t>
    </dgm:pt>
    <dgm:pt modelId="{88F54CD0-EC7B-4A78-B4BC-99E17909BEC7}" type="sibTrans" cxnId="{FF055431-5B30-4870-9402-E43BFC8B6068}">
      <dgm:prSet/>
      <dgm:spPr/>
      <dgm:t>
        <a:bodyPr/>
        <a:lstStyle/>
        <a:p>
          <a:endParaRPr lang="en-IN"/>
        </a:p>
      </dgm:t>
    </dgm:pt>
    <dgm:pt modelId="{03848747-13CF-42EA-80CB-41AF6488CE15}">
      <dgm:prSet/>
      <dgm:spPr/>
      <dgm:t>
        <a:bodyPr/>
        <a:lstStyle/>
        <a:p>
          <a:r>
            <a:rPr lang="en-US"/>
            <a:t>SMTP for OTP verification</a:t>
          </a:r>
          <a:endParaRPr lang="en-IN"/>
        </a:p>
      </dgm:t>
    </dgm:pt>
    <dgm:pt modelId="{FC689136-4B38-49BB-93A2-81A773295547}" type="parTrans" cxnId="{A2B50EF5-9234-4429-907A-0FDA0399F5C4}">
      <dgm:prSet/>
      <dgm:spPr/>
      <dgm:t>
        <a:bodyPr/>
        <a:lstStyle/>
        <a:p>
          <a:endParaRPr lang="en-IN"/>
        </a:p>
      </dgm:t>
    </dgm:pt>
    <dgm:pt modelId="{47370F26-D959-449F-9DAA-DD3B0AD80EFB}" type="sibTrans" cxnId="{A2B50EF5-9234-4429-907A-0FDA0399F5C4}">
      <dgm:prSet/>
      <dgm:spPr/>
      <dgm:t>
        <a:bodyPr/>
        <a:lstStyle/>
        <a:p>
          <a:endParaRPr lang="en-IN"/>
        </a:p>
      </dgm:t>
    </dgm:pt>
    <dgm:pt modelId="{57E84350-288D-4CEE-997E-13A70F1D6A58}">
      <dgm:prSet/>
      <dgm:spPr/>
      <dgm:t>
        <a:bodyPr/>
        <a:lstStyle/>
        <a:p>
          <a:r>
            <a:rPr lang="en-US"/>
            <a:t>HTML</a:t>
          </a:r>
          <a:endParaRPr lang="en-IN"/>
        </a:p>
      </dgm:t>
    </dgm:pt>
    <dgm:pt modelId="{8E033CF2-F463-4CE2-8CEC-A48C3D69BD17}" type="parTrans" cxnId="{3FBBA7CB-93DC-4CB4-933A-D7D76FEF527C}">
      <dgm:prSet/>
      <dgm:spPr/>
      <dgm:t>
        <a:bodyPr/>
        <a:lstStyle/>
        <a:p>
          <a:endParaRPr lang="en-IN"/>
        </a:p>
      </dgm:t>
    </dgm:pt>
    <dgm:pt modelId="{68A30862-A7B4-47F6-A2CB-EB527F5ECBA7}" type="sibTrans" cxnId="{3FBBA7CB-93DC-4CB4-933A-D7D76FEF527C}">
      <dgm:prSet/>
      <dgm:spPr/>
      <dgm:t>
        <a:bodyPr/>
        <a:lstStyle/>
        <a:p>
          <a:endParaRPr lang="en-IN"/>
        </a:p>
      </dgm:t>
    </dgm:pt>
    <dgm:pt modelId="{0B870757-6255-4592-BB8B-654C00241304}">
      <dgm:prSet/>
      <dgm:spPr/>
      <dgm:t>
        <a:bodyPr/>
        <a:lstStyle/>
        <a:p>
          <a:r>
            <a:rPr lang="en-US" dirty="0"/>
            <a:t>Bootstrap CSS</a:t>
          </a:r>
          <a:endParaRPr lang="en-IN" dirty="0"/>
        </a:p>
      </dgm:t>
    </dgm:pt>
    <dgm:pt modelId="{F787B45B-630D-4C08-A9A9-E57A5D27255C}" type="parTrans" cxnId="{DDF372C2-2F4B-4388-8C18-E90D3F4DF304}">
      <dgm:prSet/>
      <dgm:spPr/>
      <dgm:t>
        <a:bodyPr/>
        <a:lstStyle/>
        <a:p>
          <a:endParaRPr lang="en-IN"/>
        </a:p>
      </dgm:t>
    </dgm:pt>
    <dgm:pt modelId="{53A0C02C-7161-478B-AE43-7F12F67F3A8B}" type="sibTrans" cxnId="{DDF372C2-2F4B-4388-8C18-E90D3F4DF304}">
      <dgm:prSet/>
      <dgm:spPr/>
      <dgm:t>
        <a:bodyPr/>
        <a:lstStyle/>
        <a:p>
          <a:endParaRPr lang="en-IN"/>
        </a:p>
      </dgm:t>
    </dgm:pt>
    <dgm:pt modelId="{D1A2FFB8-8532-4C55-A390-E7F83F91DB5C}" type="pres">
      <dgm:prSet presAssocID="{3461591B-B2C4-4464-B9DA-A2D809FEF7CD}" presName="Name0" presStyleCnt="0">
        <dgm:presLayoutVars>
          <dgm:dir/>
          <dgm:animLvl val="lvl"/>
          <dgm:resizeHandles val="exact"/>
        </dgm:presLayoutVars>
      </dgm:prSet>
      <dgm:spPr/>
    </dgm:pt>
    <dgm:pt modelId="{18765E6C-D621-47EE-A473-3447CD89B5EF}" type="pres">
      <dgm:prSet presAssocID="{130F937B-BDC1-4631-AF0A-F871B4D873EB}" presName="linNode" presStyleCnt="0"/>
      <dgm:spPr/>
    </dgm:pt>
    <dgm:pt modelId="{B8203487-4452-48AB-8AFE-DC1F910C4290}" type="pres">
      <dgm:prSet presAssocID="{130F937B-BDC1-4631-AF0A-F871B4D873EB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12150BEA-1EA0-49C4-85A2-4A4059083AD0}" type="pres">
      <dgm:prSet presAssocID="{FC39511C-BB3D-4B5E-AEE1-5DB4F0714D50}" presName="sp" presStyleCnt="0"/>
      <dgm:spPr/>
    </dgm:pt>
    <dgm:pt modelId="{B3C00291-27C1-4A87-9DD5-2A964EF7943D}" type="pres">
      <dgm:prSet presAssocID="{A0035C9F-DC70-4791-9696-3CDB878A315E}" presName="linNode" presStyleCnt="0"/>
      <dgm:spPr/>
    </dgm:pt>
    <dgm:pt modelId="{D02B915B-7449-4DC8-BD73-1BF3D612251A}" type="pres">
      <dgm:prSet presAssocID="{A0035C9F-DC70-4791-9696-3CDB878A315E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8BCBD7A7-E29C-4BF7-A7FF-DFC5C249D802}" type="pres">
      <dgm:prSet presAssocID="{6F88BE00-8F86-4D0E-89D3-FED7AF34190B}" presName="sp" presStyleCnt="0"/>
      <dgm:spPr/>
    </dgm:pt>
    <dgm:pt modelId="{9370FAA5-06A5-47C4-8865-B9A3950D152A}" type="pres">
      <dgm:prSet presAssocID="{6923571C-3DA2-439F-B3FA-25FBB8C2AC72}" presName="linNode" presStyleCnt="0"/>
      <dgm:spPr/>
    </dgm:pt>
    <dgm:pt modelId="{FA6B5638-F1EE-40C8-9834-C9D8312BF57E}" type="pres">
      <dgm:prSet presAssocID="{6923571C-3DA2-439F-B3FA-25FBB8C2AC72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A95CD978-F362-4432-9625-D7C25AF2402C}" type="pres">
      <dgm:prSet presAssocID="{B439E967-C465-4FC1-983C-9AE2BCAE8D52}" presName="sp" presStyleCnt="0"/>
      <dgm:spPr/>
    </dgm:pt>
    <dgm:pt modelId="{A693EDCF-4A09-4487-8A71-8D111B6B88EA}" type="pres">
      <dgm:prSet presAssocID="{9338E74B-7913-4733-9878-1BACC0084467}" presName="linNode" presStyleCnt="0"/>
      <dgm:spPr/>
    </dgm:pt>
    <dgm:pt modelId="{9EF78992-4532-48C6-AC59-2BF65E340801}" type="pres">
      <dgm:prSet presAssocID="{9338E74B-7913-4733-9878-1BACC0084467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D64E35EE-A3FF-4588-B684-A16CAEF53556}" type="pres">
      <dgm:prSet presAssocID="{88F54CD0-EC7B-4A78-B4BC-99E17909BEC7}" presName="sp" presStyleCnt="0"/>
      <dgm:spPr/>
    </dgm:pt>
    <dgm:pt modelId="{521D32B5-7114-4121-8675-66E35BF2C628}" type="pres">
      <dgm:prSet presAssocID="{03848747-13CF-42EA-80CB-41AF6488CE15}" presName="linNode" presStyleCnt="0"/>
      <dgm:spPr/>
    </dgm:pt>
    <dgm:pt modelId="{46E12DB9-2B73-4ED3-ACED-4AD86359471E}" type="pres">
      <dgm:prSet presAssocID="{03848747-13CF-42EA-80CB-41AF6488CE15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4446475F-1B49-45B6-B0D5-8C6EBF6C8BE5}" type="pres">
      <dgm:prSet presAssocID="{47370F26-D959-449F-9DAA-DD3B0AD80EFB}" presName="sp" presStyleCnt="0"/>
      <dgm:spPr/>
    </dgm:pt>
    <dgm:pt modelId="{D1B0832A-8761-475F-BF30-DBEAB7DCF327}" type="pres">
      <dgm:prSet presAssocID="{57E84350-288D-4CEE-997E-13A70F1D6A58}" presName="linNode" presStyleCnt="0"/>
      <dgm:spPr/>
    </dgm:pt>
    <dgm:pt modelId="{CE02B442-FF82-4A0C-99D3-D5E387EDDB04}" type="pres">
      <dgm:prSet presAssocID="{57E84350-288D-4CEE-997E-13A70F1D6A58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8BBB14A1-7A12-43CD-AC3B-34BA47FE6D5F}" type="pres">
      <dgm:prSet presAssocID="{68A30862-A7B4-47F6-A2CB-EB527F5ECBA7}" presName="sp" presStyleCnt="0"/>
      <dgm:spPr/>
    </dgm:pt>
    <dgm:pt modelId="{5E70800D-3ADC-44B5-99AE-280E98FEA7F0}" type="pres">
      <dgm:prSet presAssocID="{0B870757-6255-4592-BB8B-654C00241304}" presName="linNode" presStyleCnt="0"/>
      <dgm:spPr/>
    </dgm:pt>
    <dgm:pt modelId="{0026B359-8A07-4CFD-B640-76FAFA49FB00}" type="pres">
      <dgm:prSet presAssocID="{0B870757-6255-4592-BB8B-654C00241304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FF055431-5B30-4870-9402-E43BFC8B6068}" srcId="{3461591B-B2C4-4464-B9DA-A2D809FEF7CD}" destId="{9338E74B-7913-4733-9878-1BACC0084467}" srcOrd="3" destOrd="0" parTransId="{0D2399C2-1B13-4DAC-8ED9-B6657540DE1A}" sibTransId="{88F54CD0-EC7B-4A78-B4BC-99E17909BEC7}"/>
    <dgm:cxn modelId="{2C943849-9DFB-40A2-96DB-C15835534FD3}" type="presOf" srcId="{6923571C-3DA2-439F-B3FA-25FBB8C2AC72}" destId="{FA6B5638-F1EE-40C8-9834-C9D8312BF57E}" srcOrd="0" destOrd="0" presId="urn:microsoft.com/office/officeart/2005/8/layout/vList5"/>
    <dgm:cxn modelId="{E11CDF69-EE5D-48F9-B15A-74644C674F7E}" type="presOf" srcId="{9338E74B-7913-4733-9878-1BACC0084467}" destId="{9EF78992-4532-48C6-AC59-2BF65E340801}" srcOrd="0" destOrd="0" presId="urn:microsoft.com/office/officeart/2005/8/layout/vList5"/>
    <dgm:cxn modelId="{4FC93858-5A58-455D-A037-71D13DA831C5}" type="presOf" srcId="{A0035C9F-DC70-4791-9696-3CDB878A315E}" destId="{D02B915B-7449-4DC8-BD73-1BF3D612251A}" srcOrd="0" destOrd="0" presId="urn:microsoft.com/office/officeart/2005/8/layout/vList5"/>
    <dgm:cxn modelId="{3C5D2286-D390-4D8D-89DA-BE99AD75E600}" type="presOf" srcId="{03848747-13CF-42EA-80CB-41AF6488CE15}" destId="{46E12DB9-2B73-4ED3-ACED-4AD86359471E}" srcOrd="0" destOrd="0" presId="urn:microsoft.com/office/officeart/2005/8/layout/vList5"/>
    <dgm:cxn modelId="{13490E97-7243-4909-92F4-FFCEF0CFD95B}" srcId="{3461591B-B2C4-4464-B9DA-A2D809FEF7CD}" destId="{130F937B-BDC1-4631-AF0A-F871B4D873EB}" srcOrd="0" destOrd="0" parTransId="{D7960B06-DE5E-442D-9651-8E7F63AC2F89}" sibTransId="{FC39511C-BB3D-4B5E-AEE1-5DB4F0714D50}"/>
    <dgm:cxn modelId="{B4FB9A9B-A1E4-4B18-8FD3-B7F96610A6F7}" type="presOf" srcId="{0B870757-6255-4592-BB8B-654C00241304}" destId="{0026B359-8A07-4CFD-B640-76FAFA49FB00}" srcOrd="0" destOrd="0" presId="urn:microsoft.com/office/officeart/2005/8/layout/vList5"/>
    <dgm:cxn modelId="{DDF372C2-2F4B-4388-8C18-E90D3F4DF304}" srcId="{3461591B-B2C4-4464-B9DA-A2D809FEF7CD}" destId="{0B870757-6255-4592-BB8B-654C00241304}" srcOrd="6" destOrd="0" parTransId="{F787B45B-630D-4C08-A9A9-E57A5D27255C}" sibTransId="{53A0C02C-7161-478B-AE43-7F12F67F3A8B}"/>
    <dgm:cxn modelId="{BA6A18C6-7BF8-4B25-AD27-469F723BF5E0}" srcId="{3461591B-B2C4-4464-B9DA-A2D809FEF7CD}" destId="{A0035C9F-DC70-4791-9696-3CDB878A315E}" srcOrd="1" destOrd="0" parTransId="{27E2367B-6A7C-4FA0-9476-CCECE4E773DA}" sibTransId="{6F88BE00-8F86-4D0E-89D3-FED7AF34190B}"/>
    <dgm:cxn modelId="{E8C169CA-C3C8-43D8-97E9-FDE45286E10D}" type="presOf" srcId="{3461591B-B2C4-4464-B9DA-A2D809FEF7CD}" destId="{D1A2FFB8-8532-4C55-A390-E7F83F91DB5C}" srcOrd="0" destOrd="0" presId="urn:microsoft.com/office/officeart/2005/8/layout/vList5"/>
    <dgm:cxn modelId="{3FBBA7CB-93DC-4CB4-933A-D7D76FEF527C}" srcId="{3461591B-B2C4-4464-B9DA-A2D809FEF7CD}" destId="{57E84350-288D-4CEE-997E-13A70F1D6A58}" srcOrd="5" destOrd="0" parTransId="{8E033CF2-F463-4CE2-8CEC-A48C3D69BD17}" sibTransId="{68A30862-A7B4-47F6-A2CB-EB527F5ECBA7}"/>
    <dgm:cxn modelId="{34500ADD-5F4B-47E4-91CF-74290D7AE513}" srcId="{3461591B-B2C4-4464-B9DA-A2D809FEF7CD}" destId="{6923571C-3DA2-439F-B3FA-25FBB8C2AC72}" srcOrd="2" destOrd="0" parTransId="{1B63E84F-2B62-4A90-8EFA-E4C0035B66D1}" sibTransId="{B439E967-C465-4FC1-983C-9AE2BCAE8D52}"/>
    <dgm:cxn modelId="{A6B88EE3-C500-40AB-B3E2-F0F593DDE271}" type="presOf" srcId="{57E84350-288D-4CEE-997E-13A70F1D6A58}" destId="{CE02B442-FF82-4A0C-99D3-D5E387EDDB04}" srcOrd="0" destOrd="0" presId="urn:microsoft.com/office/officeart/2005/8/layout/vList5"/>
    <dgm:cxn modelId="{A2B50EF5-9234-4429-907A-0FDA0399F5C4}" srcId="{3461591B-B2C4-4464-B9DA-A2D809FEF7CD}" destId="{03848747-13CF-42EA-80CB-41AF6488CE15}" srcOrd="4" destOrd="0" parTransId="{FC689136-4B38-49BB-93A2-81A773295547}" sibTransId="{47370F26-D959-449F-9DAA-DD3B0AD80EFB}"/>
    <dgm:cxn modelId="{4DB355FC-0EFD-41EE-A78A-3859C15B5563}" type="presOf" srcId="{130F937B-BDC1-4631-AF0A-F871B4D873EB}" destId="{B8203487-4452-48AB-8AFE-DC1F910C4290}" srcOrd="0" destOrd="0" presId="urn:microsoft.com/office/officeart/2005/8/layout/vList5"/>
    <dgm:cxn modelId="{51FD1C07-4717-497D-B4C4-8664E36A4717}" type="presParOf" srcId="{D1A2FFB8-8532-4C55-A390-E7F83F91DB5C}" destId="{18765E6C-D621-47EE-A473-3447CD89B5EF}" srcOrd="0" destOrd="0" presId="urn:microsoft.com/office/officeart/2005/8/layout/vList5"/>
    <dgm:cxn modelId="{43DEA656-AF0C-4C38-9CBE-7E5BE93E2ED7}" type="presParOf" srcId="{18765E6C-D621-47EE-A473-3447CD89B5EF}" destId="{B8203487-4452-48AB-8AFE-DC1F910C4290}" srcOrd="0" destOrd="0" presId="urn:microsoft.com/office/officeart/2005/8/layout/vList5"/>
    <dgm:cxn modelId="{3BC3731D-F60B-40FE-AA5E-BB5283C9BAA0}" type="presParOf" srcId="{D1A2FFB8-8532-4C55-A390-E7F83F91DB5C}" destId="{12150BEA-1EA0-49C4-85A2-4A4059083AD0}" srcOrd="1" destOrd="0" presId="urn:microsoft.com/office/officeart/2005/8/layout/vList5"/>
    <dgm:cxn modelId="{71D45931-2E76-4E1A-B853-0B9C191AAE28}" type="presParOf" srcId="{D1A2FFB8-8532-4C55-A390-E7F83F91DB5C}" destId="{B3C00291-27C1-4A87-9DD5-2A964EF7943D}" srcOrd="2" destOrd="0" presId="urn:microsoft.com/office/officeart/2005/8/layout/vList5"/>
    <dgm:cxn modelId="{1ABBA776-7A00-48B9-B8B1-C416C5C4C941}" type="presParOf" srcId="{B3C00291-27C1-4A87-9DD5-2A964EF7943D}" destId="{D02B915B-7449-4DC8-BD73-1BF3D612251A}" srcOrd="0" destOrd="0" presId="urn:microsoft.com/office/officeart/2005/8/layout/vList5"/>
    <dgm:cxn modelId="{A77140D4-7C8C-4D4A-87D7-5F4FAAD04653}" type="presParOf" srcId="{D1A2FFB8-8532-4C55-A390-E7F83F91DB5C}" destId="{8BCBD7A7-E29C-4BF7-A7FF-DFC5C249D802}" srcOrd="3" destOrd="0" presId="urn:microsoft.com/office/officeart/2005/8/layout/vList5"/>
    <dgm:cxn modelId="{B2728D86-4A94-4BC5-9353-F002C6362502}" type="presParOf" srcId="{D1A2FFB8-8532-4C55-A390-E7F83F91DB5C}" destId="{9370FAA5-06A5-47C4-8865-B9A3950D152A}" srcOrd="4" destOrd="0" presId="urn:microsoft.com/office/officeart/2005/8/layout/vList5"/>
    <dgm:cxn modelId="{8F814D53-6531-4381-AC41-F537E71B297B}" type="presParOf" srcId="{9370FAA5-06A5-47C4-8865-B9A3950D152A}" destId="{FA6B5638-F1EE-40C8-9834-C9D8312BF57E}" srcOrd="0" destOrd="0" presId="urn:microsoft.com/office/officeart/2005/8/layout/vList5"/>
    <dgm:cxn modelId="{D762B80F-5C37-4D3A-8F4C-7D485AF509A0}" type="presParOf" srcId="{D1A2FFB8-8532-4C55-A390-E7F83F91DB5C}" destId="{A95CD978-F362-4432-9625-D7C25AF2402C}" srcOrd="5" destOrd="0" presId="urn:microsoft.com/office/officeart/2005/8/layout/vList5"/>
    <dgm:cxn modelId="{8EAF695A-E67C-4BE5-BF59-DDBF6D39EE85}" type="presParOf" srcId="{D1A2FFB8-8532-4C55-A390-E7F83F91DB5C}" destId="{A693EDCF-4A09-4487-8A71-8D111B6B88EA}" srcOrd="6" destOrd="0" presId="urn:microsoft.com/office/officeart/2005/8/layout/vList5"/>
    <dgm:cxn modelId="{F35906D8-8074-45BD-A8EF-25D6C9A92CBB}" type="presParOf" srcId="{A693EDCF-4A09-4487-8A71-8D111B6B88EA}" destId="{9EF78992-4532-48C6-AC59-2BF65E340801}" srcOrd="0" destOrd="0" presId="urn:microsoft.com/office/officeart/2005/8/layout/vList5"/>
    <dgm:cxn modelId="{81728DF6-90BD-4860-B7C4-9A788C043CC4}" type="presParOf" srcId="{D1A2FFB8-8532-4C55-A390-E7F83F91DB5C}" destId="{D64E35EE-A3FF-4588-B684-A16CAEF53556}" srcOrd="7" destOrd="0" presId="urn:microsoft.com/office/officeart/2005/8/layout/vList5"/>
    <dgm:cxn modelId="{736E2F31-CB73-4917-B6B8-869970368D59}" type="presParOf" srcId="{D1A2FFB8-8532-4C55-A390-E7F83F91DB5C}" destId="{521D32B5-7114-4121-8675-66E35BF2C628}" srcOrd="8" destOrd="0" presId="urn:microsoft.com/office/officeart/2005/8/layout/vList5"/>
    <dgm:cxn modelId="{F12F17F8-746E-405A-9398-08467A8C5042}" type="presParOf" srcId="{521D32B5-7114-4121-8675-66E35BF2C628}" destId="{46E12DB9-2B73-4ED3-ACED-4AD86359471E}" srcOrd="0" destOrd="0" presId="urn:microsoft.com/office/officeart/2005/8/layout/vList5"/>
    <dgm:cxn modelId="{0B575638-8808-4074-A3B6-AD5E792CA496}" type="presParOf" srcId="{D1A2FFB8-8532-4C55-A390-E7F83F91DB5C}" destId="{4446475F-1B49-45B6-B0D5-8C6EBF6C8BE5}" srcOrd="9" destOrd="0" presId="urn:microsoft.com/office/officeart/2005/8/layout/vList5"/>
    <dgm:cxn modelId="{5388DC51-5A4E-402F-B6A8-FDC429DF325D}" type="presParOf" srcId="{D1A2FFB8-8532-4C55-A390-E7F83F91DB5C}" destId="{D1B0832A-8761-475F-BF30-DBEAB7DCF327}" srcOrd="10" destOrd="0" presId="urn:microsoft.com/office/officeart/2005/8/layout/vList5"/>
    <dgm:cxn modelId="{FCDDD2FB-1646-48AA-8ED7-1FF874971A9F}" type="presParOf" srcId="{D1B0832A-8761-475F-BF30-DBEAB7DCF327}" destId="{CE02B442-FF82-4A0C-99D3-D5E387EDDB04}" srcOrd="0" destOrd="0" presId="urn:microsoft.com/office/officeart/2005/8/layout/vList5"/>
    <dgm:cxn modelId="{30BB99E0-146D-4DAA-8371-A6CB3C755828}" type="presParOf" srcId="{D1A2FFB8-8532-4C55-A390-E7F83F91DB5C}" destId="{8BBB14A1-7A12-43CD-AC3B-34BA47FE6D5F}" srcOrd="11" destOrd="0" presId="urn:microsoft.com/office/officeart/2005/8/layout/vList5"/>
    <dgm:cxn modelId="{AF2C8F62-7150-4A1F-BF5B-2CEAA7D0240C}" type="presParOf" srcId="{D1A2FFB8-8532-4C55-A390-E7F83F91DB5C}" destId="{5E70800D-3ADC-44B5-99AE-280E98FEA7F0}" srcOrd="12" destOrd="0" presId="urn:microsoft.com/office/officeart/2005/8/layout/vList5"/>
    <dgm:cxn modelId="{FFA9F982-F567-44C6-9CD7-9C1068A50F98}" type="presParOf" srcId="{5E70800D-3ADC-44B5-99AE-280E98FEA7F0}" destId="{0026B359-8A07-4CFD-B640-76FAFA49FB0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03487-4452-48AB-8AFE-DC1F910C4290}">
      <dsp:nvSpPr>
        <dsp:cNvPr id="0" name=""/>
        <dsp:cNvSpPr/>
      </dsp:nvSpPr>
      <dsp:spPr>
        <a:xfrm>
          <a:off x="3201924" y="420"/>
          <a:ext cx="3602165" cy="6735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Python</a:t>
          </a:r>
          <a:endParaRPr lang="en-IN" sz="2500" kern="1200"/>
        </a:p>
      </dsp:txBody>
      <dsp:txXfrm>
        <a:off x="3234805" y="33301"/>
        <a:ext cx="3536403" cy="607809"/>
      </dsp:txXfrm>
    </dsp:sp>
    <dsp:sp modelId="{D02B915B-7449-4DC8-BD73-1BF3D612251A}">
      <dsp:nvSpPr>
        <dsp:cNvPr id="0" name=""/>
        <dsp:cNvSpPr/>
      </dsp:nvSpPr>
      <dsp:spPr>
        <a:xfrm>
          <a:off x="3201924" y="707670"/>
          <a:ext cx="3602165" cy="6735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Flask </a:t>
          </a:r>
          <a:endParaRPr lang="en-IN" sz="2500" kern="1200"/>
        </a:p>
      </dsp:txBody>
      <dsp:txXfrm>
        <a:off x="3234805" y="740551"/>
        <a:ext cx="3536403" cy="607809"/>
      </dsp:txXfrm>
    </dsp:sp>
    <dsp:sp modelId="{FA6B5638-F1EE-40C8-9834-C9D8312BF57E}">
      <dsp:nvSpPr>
        <dsp:cNvPr id="0" name=""/>
        <dsp:cNvSpPr/>
      </dsp:nvSpPr>
      <dsp:spPr>
        <a:xfrm>
          <a:off x="3201924" y="1414920"/>
          <a:ext cx="3602165" cy="6735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WTForms</a:t>
          </a:r>
          <a:endParaRPr lang="en-IN" sz="2500" kern="1200"/>
        </a:p>
      </dsp:txBody>
      <dsp:txXfrm>
        <a:off x="3234805" y="1447801"/>
        <a:ext cx="3536403" cy="607809"/>
      </dsp:txXfrm>
    </dsp:sp>
    <dsp:sp modelId="{9EF78992-4532-48C6-AC59-2BF65E340801}">
      <dsp:nvSpPr>
        <dsp:cNvPr id="0" name=""/>
        <dsp:cNvSpPr/>
      </dsp:nvSpPr>
      <dsp:spPr>
        <a:xfrm>
          <a:off x="3201924" y="2122170"/>
          <a:ext cx="3602165" cy="6735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Flask-SQLAlchemy</a:t>
          </a:r>
          <a:endParaRPr lang="en-IN" sz="2500" kern="1200" dirty="0"/>
        </a:p>
      </dsp:txBody>
      <dsp:txXfrm>
        <a:off x="3234805" y="2155051"/>
        <a:ext cx="3536403" cy="607809"/>
      </dsp:txXfrm>
    </dsp:sp>
    <dsp:sp modelId="{46E12DB9-2B73-4ED3-ACED-4AD86359471E}">
      <dsp:nvSpPr>
        <dsp:cNvPr id="0" name=""/>
        <dsp:cNvSpPr/>
      </dsp:nvSpPr>
      <dsp:spPr>
        <a:xfrm>
          <a:off x="3201924" y="2829420"/>
          <a:ext cx="3602165" cy="6735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SMTP for OTP verification</a:t>
          </a:r>
          <a:endParaRPr lang="en-IN" sz="2500" kern="1200"/>
        </a:p>
      </dsp:txBody>
      <dsp:txXfrm>
        <a:off x="3234805" y="2862301"/>
        <a:ext cx="3536403" cy="607809"/>
      </dsp:txXfrm>
    </dsp:sp>
    <dsp:sp modelId="{CE02B442-FF82-4A0C-99D3-D5E387EDDB04}">
      <dsp:nvSpPr>
        <dsp:cNvPr id="0" name=""/>
        <dsp:cNvSpPr/>
      </dsp:nvSpPr>
      <dsp:spPr>
        <a:xfrm>
          <a:off x="3201924" y="3536671"/>
          <a:ext cx="3602165" cy="6735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HTML</a:t>
          </a:r>
          <a:endParaRPr lang="en-IN" sz="2500" kern="1200"/>
        </a:p>
      </dsp:txBody>
      <dsp:txXfrm>
        <a:off x="3234805" y="3569552"/>
        <a:ext cx="3536403" cy="607809"/>
      </dsp:txXfrm>
    </dsp:sp>
    <dsp:sp modelId="{0026B359-8A07-4CFD-B640-76FAFA49FB00}">
      <dsp:nvSpPr>
        <dsp:cNvPr id="0" name=""/>
        <dsp:cNvSpPr/>
      </dsp:nvSpPr>
      <dsp:spPr>
        <a:xfrm>
          <a:off x="3201924" y="4243921"/>
          <a:ext cx="3602165" cy="6735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Bootstrap CSS</a:t>
          </a:r>
          <a:endParaRPr lang="en-IN" sz="2500" kern="1200" dirty="0"/>
        </a:p>
      </dsp:txBody>
      <dsp:txXfrm>
        <a:off x="3234805" y="4276802"/>
        <a:ext cx="3536403" cy="607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9296-5E1F-45C2-BEDA-B520916EC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3FB42-C1D7-42C3-87FE-8CB5A3AD2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BACBF-1709-45E6-BA3E-46DB0CB9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384D-0D0E-4F64-9F55-D3DFE5A252CA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6D56B-A102-43E9-900D-68557906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A6422-F397-4385-9CCC-2A84475F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D0EC-FDED-47BA-8D13-5CBE6B43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23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030E-83BE-4E1C-8502-D0232D4B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195E8-3092-4AE5-950D-70C6CD14A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82456-DF10-41A1-A14B-6361D0E5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384D-0D0E-4F64-9F55-D3DFE5A252CA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49DCA-02E0-4F7C-A4DE-1C347351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14BA4-DE31-4237-A760-A5CB8709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D0EC-FDED-47BA-8D13-5CBE6B43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42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125C5-229E-45F4-8AE0-CF37EDE4C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B6348-1BE7-4407-A0E9-CF0EF803C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D8739-D7B6-4DCD-8B45-32BF5050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384D-0D0E-4F64-9F55-D3DFE5A252CA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AFC44-8DB8-4E41-847A-0A57691E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6A6B7-81C6-4B11-992C-AFDF331C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D0EC-FDED-47BA-8D13-5CBE6B43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59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DD51-FAF5-4FE3-91AF-6ECC5AA1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6B14A-AF76-4E2B-A22F-53A49244F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F90C3-B7E2-4F7D-8143-D4662704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384D-0D0E-4F64-9F55-D3DFE5A252CA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010D0-553C-46CA-8D18-1AE1EBE7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6AF1B-8006-46AF-BBDE-74C5808E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D0EC-FDED-47BA-8D13-5CBE6B43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13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1010-2041-4F49-8CD2-5122D224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8C825-E567-4D41-9CA2-FC55E273D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147C5-C8FA-4AD2-A9AF-23C33704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384D-0D0E-4F64-9F55-D3DFE5A252CA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79743-19CC-41A4-9C41-96DC4878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EC7CA-6CB1-4FEE-BF30-C0686028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D0EC-FDED-47BA-8D13-5CBE6B43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07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59E6-228E-4BF5-96CF-3CD94D82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FAD40-6059-4892-8E4F-4EFE90DDE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4D0EF-1A59-4BF5-80F6-F8F656FA9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E5A83-1161-465E-8467-BC1CEB4D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384D-0D0E-4F64-9F55-D3DFE5A252CA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6E6AC-649A-44CB-9828-3C38E2AC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64377-3BCB-4DD8-9052-8E3A615D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D0EC-FDED-47BA-8D13-5CBE6B43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1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A89B-8403-49DB-8449-4BED426D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D1245-1F39-4F0D-90AA-64F3C70BA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7FF18-C5B0-4565-97F3-4389B2F06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FACF5-E99E-474B-BC17-320383F4A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07661-8F65-4801-B749-2C8255947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57F85-1244-4388-9F56-BC09FC30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384D-0D0E-4F64-9F55-D3DFE5A252CA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8BB0B-6826-48A6-8BCB-838217DF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7D18F-257F-4F9C-BA27-4E1FFDAE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D0EC-FDED-47BA-8D13-5CBE6B43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11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586D-CEA6-40A7-B1B3-BEEE1DDC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4DCF6-843F-436E-88E6-BE3988F1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384D-0D0E-4F64-9F55-D3DFE5A252CA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2E0CD-685D-4216-A796-B287FCE5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DA86B-8191-4BB5-9E28-E92D9CA2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D0EC-FDED-47BA-8D13-5CBE6B43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3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E0871-BF0E-4513-9831-22543DDE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384D-0D0E-4F64-9F55-D3DFE5A252CA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4E8EF-65E5-4799-913F-C18AD03B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C95C7-7274-467B-B450-10A09D3C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D0EC-FDED-47BA-8D13-5CBE6B43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77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951B-B7E2-46B3-9F9A-A7C0A5D9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7EB48-8FFC-400E-80E8-16F031C13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034CB-2B3D-4D2D-A4F6-22FB76EE6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2982F-50BB-4B3A-B636-39712991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384D-0D0E-4F64-9F55-D3DFE5A252CA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30C01-3113-4E06-8E7D-C62E69A2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D04EB-2001-4E61-9BBC-EB697A1F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D0EC-FDED-47BA-8D13-5CBE6B43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88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4774-9B5B-4916-AB36-CC316AEA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9D4A6-83E5-455A-B139-15B594CC0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008EC-DB6A-45DA-B40F-637C339D0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BF32B-9E81-4C5A-957C-590DF207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384D-0D0E-4F64-9F55-D3DFE5A252CA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1136F-AB6E-40C8-94A3-E8062167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CB8C2-D537-4CE3-98BF-ED98CA49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D0EC-FDED-47BA-8D13-5CBE6B43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47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5120F-3306-4052-9F8E-906E9797F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69F31-6B98-465D-8366-0F823B1B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39E8-1B33-48E9-823C-13DA6CB3E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384D-0D0E-4F64-9F55-D3DFE5A252CA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AE3D5-068B-4031-9672-0478C4F86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A3E5C-50DA-4EEE-B79E-4C45A182D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1D0EC-FDED-47BA-8D13-5CBE6B43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49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B9D6E3-26CC-4D6F-BCBF-DA0117692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806AF0-C26A-4149-9F48-E9C092AF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7506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SAMS</a:t>
            </a:r>
            <a:b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</a:br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Student’s Auditorium Management Software</a:t>
            </a:r>
            <a:endParaRPr lang="en-IN" sz="4400" dirty="0">
              <a:solidFill>
                <a:schemeClr val="accent1">
                  <a:lumMod val="40000"/>
                  <a:lumOff val="60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5FC3C-E89F-46AE-855E-1D59D5E8B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8999"/>
            <a:ext cx="9144000" cy="3160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Group 11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Team Members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Sourabh Soumyakanta Das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Rushil Venkateshwar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Rahul Mandal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557B5C-7590-48EF-A2BC-268DA9510D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4" t="13576" r="21720" b="6207"/>
          <a:stretch/>
        </p:blipFill>
        <p:spPr>
          <a:xfrm>
            <a:off x="-1" y="0"/>
            <a:ext cx="1800143" cy="15508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8005A0-3E93-4300-B28C-F4B65CA60603}"/>
              </a:ext>
            </a:extLst>
          </p:cNvPr>
          <p:cNvSpPr txBox="1"/>
          <p:nvPr/>
        </p:nvSpPr>
        <p:spPr>
          <a:xfrm>
            <a:off x="11743765" y="98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79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B9D6E3-26CC-4D6F-BCBF-DA0117692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E55FC3C-E89F-46AE-855E-1D59D5E8B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993" y="1389507"/>
            <a:ext cx="10006014" cy="4917913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CE118-8C5F-49B1-A608-EAEC4C6EB3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6" t="42292" r="24034" b="46639"/>
          <a:stretch/>
        </p:blipFill>
        <p:spPr>
          <a:xfrm>
            <a:off x="0" y="6350620"/>
            <a:ext cx="1647827" cy="232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557B5C-7590-48EF-A2BC-268DA9510D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5" t="15257" r="23180" b="6325"/>
          <a:stretch/>
        </p:blipFill>
        <p:spPr>
          <a:xfrm>
            <a:off x="0" y="26988"/>
            <a:ext cx="1647827" cy="1514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680FE6-36B7-4A84-8404-8643F213672F}"/>
              </a:ext>
            </a:extLst>
          </p:cNvPr>
          <p:cNvSpPr txBox="1"/>
          <p:nvPr/>
        </p:nvSpPr>
        <p:spPr>
          <a:xfrm>
            <a:off x="11743765" y="986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10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1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B9D6E3-26CC-4D6F-BCBF-DA0117692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806AF0-C26A-4149-9F48-E9C092AF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473" y="84137"/>
            <a:ext cx="9144000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Problem Overview</a:t>
            </a:r>
            <a:b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</a:b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SAMS provides a very Interactive and easy way to manage all bookings, shows , expenses of shows and management of Employees.</a:t>
            </a:r>
            <a:b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</a:br>
            <a:endParaRPr lang="en-IN" sz="4400" dirty="0">
              <a:solidFill>
                <a:schemeClr val="accent1">
                  <a:lumMod val="40000"/>
                  <a:lumOff val="60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5FC3C-E89F-46AE-855E-1D59D5E8B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4" y="1855950"/>
            <a:ext cx="11172824" cy="46605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There can be 3 types of employees that can be handled by the Software.</a:t>
            </a:r>
          </a:p>
          <a:p>
            <a:pPr algn="l"/>
            <a:r>
              <a:rPr lang="en-US" dirty="0">
                <a:solidFill>
                  <a:srgbClr val="92D050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Requires Login: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Manager: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Manages all Employees, can add show with date-time, get all details related to show and salesperson.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Salesperson: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Can book/cancel tickets for spectators.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Audit Clerk: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Adds expenses for different shows.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algn="l"/>
            <a:r>
              <a:rPr lang="en-US" dirty="0">
                <a:solidFill>
                  <a:srgbClr val="00B0F0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Spectators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do not have to login, they can view available seats for the desired show by clicking seat details button on homepage.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557B5C-7590-48EF-A2BC-268DA9510D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5" t="15257" r="23180" b="6325"/>
          <a:stretch/>
        </p:blipFill>
        <p:spPr>
          <a:xfrm>
            <a:off x="113733" y="0"/>
            <a:ext cx="1647827" cy="1514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78DC0F-3BED-43E9-BDC0-C152987C99A7}"/>
              </a:ext>
            </a:extLst>
          </p:cNvPr>
          <p:cNvSpPr txBox="1"/>
          <p:nvPr/>
        </p:nvSpPr>
        <p:spPr>
          <a:xfrm>
            <a:off x="11743765" y="98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2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74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B9D6E3-26CC-4D6F-BCBF-DA0117692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806AF0-C26A-4149-9F48-E9C092AF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473" y="84137"/>
            <a:ext cx="9144000" cy="1430338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Salient Features</a:t>
            </a:r>
            <a:endParaRPr lang="en-IN" sz="4400" dirty="0">
              <a:solidFill>
                <a:schemeClr val="accent1">
                  <a:lumMod val="40000"/>
                  <a:lumOff val="60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5FC3C-E89F-46AE-855E-1D59D5E8B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5474" y="1855950"/>
            <a:ext cx="10006014" cy="491791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User-friendly, easy to use GUI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Easy management of shows and employees by manager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OTP verification of employee using email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All details of employees, show details, transactions and expenses are stored in database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Easy Access to all transaction of particular salesperson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Easy Access to balance sheet, show wise or year wise.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Interactive Seat availability feature to query about seats.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557B5C-7590-48EF-A2BC-268DA9510D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5" t="15257" r="23180" b="6325"/>
          <a:stretch/>
        </p:blipFill>
        <p:spPr>
          <a:xfrm>
            <a:off x="123823" y="0"/>
            <a:ext cx="1647827" cy="1514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528B7B-4BB9-42C5-AD50-966A45A7422D}"/>
              </a:ext>
            </a:extLst>
          </p:cNvPr>
          <p:cNvSpPr txBox="1"/>
          <p:nvPr/>
        </p:nvSpPr>
        <p:spPr>
          <a:xfrm>
            <a:off x="11743765" y="98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3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6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B9D6E3-26CC-4D6F-BCBF-DA0117692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806AF0-C26A-4149-9F48-E9C092AF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473" y="84137"/>
            <a:ext cx="9144000" cy="1430338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Importance of Project	</a:t>
            </a:r>
            <a:endParaRPr lang="en-IN" sz="4400" dirty="0">
              <a:solidFill>
                <a:schemeClr val="accent1">
                  <a:lumMod val="40000"/>
                  <a:lumOff val="60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5FC3C-E89F-46AE-855E-1D59D5E8B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5473" y="1398750"/>
            <a:ext cx="10006014" cy="491791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7030A0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Rising Digital Development: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Nowadays, every businesses and startups are totally digital. It is very important to keep pace with the growing digital world.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7030A0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Reduced paperwork: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All the database is stored digitally, reducing the need of paper to store database.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7030A0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Convenience: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Software works on all platforms and is easy to use.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557B5C-7590-48EF-A2BC-268DA9510D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5" t="15257" r="23180" b="6325"/>
          <a:stretch/>
        </p:blipFill>
        <p:spPr>
          <a:xfrm>
            <a:off x="123823" y="0"/>
            <a:ext cx="1647827" cy="1514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504D49-EBEB-4467-B991-931F0C635389}"/>
              </a:ext>
            </a:extLst>
          </p:cNvPr>
          <p:cNvSpPr txBox="1"/>
          <p:nvPr/>
        </p:nvSpPr>
        <p:spPr>
          <a:xfrm>
            <a:off x="11743765" y="98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4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6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B9D6E3-26CC-4D6F-BCBF-DA0117692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806AF0-C26A-4149-9F48-E9C092AF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473" y="84137"/>
            <a:ext cx="9144000" cy="1430338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Language and Resources used</a:t>
            </a:r>
            <a:endParaRPr lang="en-IN" sz="4400" dirty="0">
              <a:solidFill>
                <a:schemeClr val="accent1">
                  <a:lumMod val="40000"/>
                  <a:lumOff val="60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6D042A-63F8-489B-AECE-2DDF6DD481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3671728"/>
              </p:ext>
            </p:extLst>
          </p:nvPr>
        </p:nvGraphicFramePr>
        <p:xfrm>
          <a:off x="1033459" y="1541463"/>
          <a:ext cx="10006014" cy="4917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A557B5C-7590-48EF-A2BC-268DA9510D8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5" t="15257" r="23180" b="6325"/>
          <a:stretch/>
        </p:blipFill>
        <p:spPr>
          <a:xfrm>
            <a:off x="123823" y="0"/>
            <a:ext cx="1647827" cy="1514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AF8AA0-B7BD-4655-BA5B-1BA5D358D0B5}"/>
              </a:ext>
            </a:extLst>
          </p:cNvPr>
          <p:cNvSpPr txBox="1"/>
          <p:nvPr/>
        </p:nvSpPr>
        <p:spPr>
          <a:xfrm>
            <a:off x="11743765" y="98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7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B9D6E3-26CC-4D6F-BCBF-DA0117692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806AF0-C26A-4149-9F48-E9C092AF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473" y="84137"/>
            <a:ext cx="9144000" cy="1430338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Challenges Faced</a:t>
            </a:r>
            <a:endParaRPr lang="en-IN" sz="4400" dirty="0">
              <a:solidFill>
                <a:schemeClr val="accent1">
                  <a:lumMod val="40000"/>
                  <a:lumOff val="60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557B5C-7590-48EF-A2BC-268DA9510D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5" t="15257" r="23180" b="6325"/>
          <a:stretch/>
        </p:blipFill>
        <p:spPr>
          <a:xfrm>
            <a:off x="123823" y="0"/>
            <a:ext cx="1647827" cy="1514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219EEA-2803-4C6E-9A86-D6A136A5B31D}"/>
              </a:ext>
            </a:extLst>
          </p:cNvPr>
          <p:cNvSpPr txBox="1"/>
          <p:nvPr/>
        </p:nvSpPr>
        <p:spPr>
          <a:xfrm>
            <a:off x="11743765" y="98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6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20347-7D0D-4ABD-A895-797BB967C600}"/>
              </a:ext>
            </a:extLst>
          </p:cNvPr>
          <p:cNvSpPr txBox="1"/>
          <p:nvPr/>
        </p:nvSpPr>
        <p:spPr>
          <a:xfrm>
            <a:off x="1990165" y="2043392"/>
            <a:ext cx="1005528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Implementation of database system to store details of employees, expenses and details of booked/cancelled seats for a show. And retrieve old data whenever needed.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5">
                  <a:lumMod val="40000"/>
                  <a:lumOff val="60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Implementation of Realtime booking and cancellation of seats and graphical seats page.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5">
                  <a:lumMod val="40000"/>
                  <a:lumOff val="60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Interlinking of webpages for proper functioning.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5">
                  <a:lumMod val="40000"/>
                  <a:lumOff val="60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Implementation of OTP verification for each Employee through their email.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5">
                  <a:lumMod val="40000"/>
                  <a:lumOff val="60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5">
                  <a:lumMod val="40000"/>
                  <a:lumOff val="60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00B0F0"/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>
              <a:solidFill>
                <a:srgbClr val="00B0F0"/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33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B9D6E3-26CC-4D6F-BCBF-DA0117692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806AF0-C26A-4149-9F48-E9C092AF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473" y="84137"/>
            <a:ext cx="9144000" cy="1430338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Challenging Use Cases</a:t>
            </a:r>
            <a:endParaRPr lang="en-IN" sz="4400" dirty="0">
              <a:solidFill>
                <a:schemeClr val="accent1">
                  <a:lumMod val="40000"/>
                  <a:lumOff val="60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5FC3C-E89F-46AE-855E-1D59D5E8B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6744" y="1514475"/>
            <a:ext cx="6217864" cy="233028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OTP Based Login</a:t>
            </a:r>
          </a:p>
          <a:p>
            <a:pPr algn="l"/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Employees in addition to username and password also have to verify OTP sent to their email ID.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557B5C-7590-48EF-A2BC-268DA9510D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5" t="15257" r="23180" b="6325"/>
          <a:stretch/>
        </p:blipFill>
        <p:spPr>
          <a:xfrm>
            <a:off x="123823" y="0"/>
            <a:ext cx="1647827" cy="1514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2212CB-F52E-469E-8C71-E597C7B6EEAF}"/>
              </a:ext>
            </a:extLst>
          </p:cNvPr>
          <p:cNvSpPr txBox="1"/>
          <p:nvPr/>
        </p:nvSpPr>
        <p:spPr>
          <a:xfrm>
            <a:off x="11743765" y="98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7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A23090-4D5D-4F74-B261-9C5F4CCD4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5715"/>
            <a:ext cx="5620168" cy="27686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A5E7E8-A22D-4A98-9EE9-CBAA340F6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988" y="3761351"/>
            <a:ext cx="6290437" cy="30731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767EB7-E91B-476A-9515-BF9420470D8B}"/>
              </a:ext>
            </a:extLst>
          </p:cNvPr>
          <p:cNvSpPr txBox="1"/>
          <p:nvPr/>
        </p:nvSpPr>
        <p:spPr>
          <a:xfrm>
            <a:off x="251013" y="4629163"/>
            <a:ext cx="52084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Manager’s Dashboard</a:t>
            </a:r>
          </a:p>
          <a:p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Most of the operations are to be done by manager like creating shows, managing employees, getting balance sheet and details of transactions.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</a:p>
          <a:p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58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B9D6E3-26CC-4D6F-BCBF-DA0117692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806AF0-C26A-4149-9F48-E9C092AF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473" y="84137"/>
            <a:ext cx="9144000" cy="1430338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Challenging Use Cases</a:t>
            </a:r>
            <a:endParaRPr lang="en-IN" sz="4400" dirty="0">
              <a:solidFill>
                <a:schemeClr val="accent1">
                  <a:lumMod val="40000"/>
                  <a:lumOff val="60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5FC3C-E89F-46AE-855E-1D59D5E8B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0313" y="1504950"/>
            <a:ext cx="6217864" cy="2197851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Choose Show Option</a:t>
            </a:r>
          </a:p>
          <a:p>
            <a:pPr algn="l"/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This option is used in booking/cancellation of seats and for spectator menu to book/cancel/query from the available shows.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557B5C-7590-48EF-A2BC-268DA9510D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5" t="15257" r="23180" b="6325"/>
          <a:stretch/>
        </p:blipFill>
        <p:spPr>
          <a:xfrm>
            <a:off x="123823" y="0"/>
            <a:ext cx="1647827" cy="1514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2212CB-F52E-469E-8C71-E597C7B6EEAF}"/>
              </a:ext>
            </a:extLst>
          </p:cNvPr>
          <p:cNvSpPr txBox="1"/>
          <p:nvPr/>
        </p:nvSpPr>
        <p:spPr>
          <a:xfrm>
            <a:off x="11743765" y="98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24079-0BD4-4DD7-8A34-E0E7F0EF2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4475"/>
            <a:ext cx="5676744" cy="27585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831F88-542A-4E2E-8C4D-1223AA7840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36" y="3836506"/>
            <a:ext cx="6217864" cy="3021494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1566CDCF-B040-46B9-A0F8-7A223AB47C1C}"/>
              </a:ext>
            </a:extLst>
          </p:cNvPr>
          <p:cNvSpPr txBox="1">
            <a:spLocks/>
          </p:cNvSpPr>
          <p:nvPr/>
        </p:nvSpPr>
        <p:spPr>
          <a:xfrm>
            <a:off x="0" y="4660149"/>
            <a:ext cx="5850313" cy="219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Spectator Menu</a:t>
            </a:r>
          </a:p>
          <a:p>
            <a:pPr algn="l"/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This option is for spectator to query for the available shows.</a:t>
            </a:r>
          </a:p>
        </p:txBody>
      </p:sp>
    </p:spTree>
    <p:extLst>
      <p:ext uri="{BB962C8B-B14F-4D97-AF65-F5344CB8AC3E}">
        <p14:creationId xmlns:p14="http://schemas.microsoft.com/office/powerpoint/2010/main" val="155912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B9D6E3-26CC-4D6F-BCBF-DA0117692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806AF0-C26A-4149-9F48-E9C092AF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473" y="84137"/>
            <a:ext cx="9144000" cy="1430338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Future Improvements</a:t>
            </a:r>
            <a:endParaRPr lang="en-IN" sz="4400" dirty="0">
              <a:solidFill>
                <a:schemeClr val="accent1">
                  <a:lumMod val="40000"/>
                  <a:lumOff val="60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5FC3C-E89F-46AE-855E-1D59D5E8B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5474" y="1855950"/>
            <a:ext cx="10006014" cy="491791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Token based login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Increased number of auditoriums.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Facility of Online Payments for booking tickets.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Employees can update their profiles details on their own.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More bug fixes and Improvements.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557B5C-7590-48EF-A2BC-268DA9510D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5" t="15257" r="23180" b="6325"/>
          <a:stretch/>
        </p:blipFill>
        <p:spPr>
          <a:xfrm>
            <a:off x="123823" y="0"/>
            <a:ext cx="1647827" cy="1514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AD3B5B-9CB0-44FA-91F2-B351EC135DDE}"/>
              </a:ext>
            </a:extLst>
          </p:cNvPr>
          <p:cNvSpPr txBox="1"/>
          <p:nvPr/>
        </p:nvSpPr>
        <p:spPr>
          <a:xfrm>
            <a:off x="11743765" y="98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9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11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C1A9AD4826524EA4813190BE7B5AF2" ma:contentTypeVersion="11" ma:contentTypeDescription="Create a new document." ma:contentTypeScope="" ma:versionID="d5bc10b8346bfdc36ce87476f42cd601">
  <xsd:schema xmlns:xsd="http://www.w3.org/2001/XMLSchema" xmlns:xs="http://www.w3.org/2001/XMLSchema" xmlns:p="http://schemas.microsoft.com/office/2006/metadata/properties" xmlns:ns3="a5866634-285b-4a9a-b5f1-d766967b6b19" xmlns:ns4="8f9e217c-ca94-425b-91d6-05c76837d116" targetNamespace="http://schemas.microsoft.com/office/2006/metadata/properties" ma:root="true" ma:fieldsID="7247cedb656810ffab243fe200411d51" ns3:_="" ns4:_="">
    <xsd:import namespace="a5866634-285b-4a9a-b5f1-d766967b6b19"/>
    <xsd:import namespace="8f9e217c-ca94-425b-91d6-05c76837d1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866634-285b-4a9a-b5f1-d766967b6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9e217c-ca94-425b-91d6-05c76837d11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632302-4894-40D3-A9E7-D8250DADC163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8f9e217c-ca94-425b-91d6-05c76837d116"/>
    <ds:schemaRef ds:uri="a5866634-285b-4a9a-b5f1-d766967b6b19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7F33763-70B0-456B-A7D6-313F8D6246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EB5189-88E1-4E60-909A-2BDAC33D7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866634-285b-4a9a-b5f1-d766967b6b19"/>
    <ds:schemaRef ds:uri="8f9e217c-ca94-425b-91d6-05c76837d1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476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Questrial</vt:lpstr>
      <vt:lpstr>Wingdings</vt:lpstr>
      <vt:lpstr>Office Theme</vt:lpstr>
      <vt:lpstr>SAMS Student’s Auditorium Management Software</vt:lpstr>
      <vt:lpstr>Problem Overview SAMS provides a very Interactive and easy way to manage all bookings, shows , expenses of shows and management of Employees. </vt:lpstr>
      <vt:lpstr>Salient Features</vt:lpstr>
      <vt:lpstr>Importance of Project </vt:lpstr>
      <vt:lpstr>Language and Resources used</vt:lpstr>
      <vt:lpstr>Challenges Faced</vt:lpstr>
      <vt:lpstr>Challenging Use Cases</vt:lpstr>
      <vt:lpstr>Challenging Use Cases</vt:lpstr>
      <vt:lpstr>Future Improvements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SAMS Student’s Auditorium Management Software</dc:title>
  <dc:creator>Rahul Mandal</dc:creator>
  <cp:lastModifiedBy>Rahul Mandal</cp:lastModifiedBy>
  <cp:revision>21</cp:revision>
  <dcterms:created xsi:type="dcterms:W3CDTF">2022-04-01T09:43:07Z</dcterms:created>
  <dcterms:modified xsi:type="dcterms:W3CDTF">2022-04-03T11:04:58Z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0x010100F5C1A9AD4826524EA4813190BE7B5AF2</vt:lpwstr>
  </property>
</Properties>
</file>